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70" r:id="rId5"/>
    <p:sldId id="271" r:id="rId6"/>
    <p:sldId id="272" r:id="rId7"/>
    <p:sldId id="273" r:id="rId8"/>
    <p:sldId id="267" r:id="rId9"/>
    <p:sldId id="264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54" d="100"/>
          <a:sy n="54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7831-563C-7BF2-2877-2F4831C89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2A819-D171-D67E-4D07-44F2E1C5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36CD-C866-58F7-865A-EA8071BF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6828-0857-3981-7B1B-45BB5EC5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AD2F6-ACDA-EA04-35E0-F8A1A9E6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8EF0D-6199-8246-24D3-C85E8A1F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6B293-9ECB-0203-3DC8-4744201E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14C7-CF12-F213-5086-0D78907B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807B-6A1B-129F-67C0-BDEC6FA7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C9B-1BA3-CB67-6627-5DD1B3B5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9EBB3-0D58-08F4-369C-DC539CB7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55949-BF57-5E88-BE44-3808AE6F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0892-6472-8589-AFD6-D1C3921C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363B-D55A-5815-AA9F-92D9B2D7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E5B6-AC2A-09EF-39F1-4A70FE99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E3D9-72DF-3E7D-5BB3-B083E369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BD251-8E78-172F-4429-F524B2B5E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BB2A-E00A-11B2-64B6-9CE1E47E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6CD4-C8DB-4154-8ACE-CB9EA2E1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FF335-567B-F66A-DD4E-68F6DD68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FCD2-BBBC-9551-C3F9-F31DB08FE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3DDF1-A6C7-C0D2-9D30-C70C23E5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65B9-01A1-6C18-1B40-25DF4631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9EBA-E788-40CF-546C-BA977DFD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5912-C5D6-05B8-7926-829D2274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8CF7-68D6-DEDD-6F4A-ED85B7B5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FA53-73E5-9BA2-F970-CF45AC245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80A32-C75F-B83C-4308-E9D5CF70E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C70FB-1FE9-AB38-2A0F-3B677FA7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396FF-801F-00AB-4877-E415E4B1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63AF-B30A-B4C5-D9DA-93CCE8D9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5BD7-5E31-BA86-4821-45A5028A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C796-25EB-04CD-D7CC-E5FE60C5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08603-FA02-D52D-60A0-C90B566EB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E56F0-45B4-E002-50A6-4310904C8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13DDB-B309-D2DD-4B0E-833538764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561EE-204B-BB8B-86E1-45B36CA5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DA43E-C89D-BCE0-99F3-1ECFF15F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1090-5749-D7C1-35CF-878B5D43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429-77E9-615B-F14B-BBB82CE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C1091-E3D5-3308-F89A-D3B622F1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A1AD8-EF9B-6EDF-BFCD-FB5F9555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BCAD0-892F-3CE6-FD5A-98237640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5F576-7540-BAA6-7F34-79DE0F72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72524-FCFE-8FF0-C27F-978D16BC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B188-B5B1-4FD3-F068-99F785C1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9B8F0-21D9-E63A-D9A3-E6EBFDADA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22BB-E4A6-37BC-9BA7-37852281D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BD98-FDEE-BEB2-4C9A-3A5D2F932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26D3-32C4-C6CB-0A9C-7760B36C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6583-AC70-C286-908F-CBD801FD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3B22-C8BD-B3D3-C390-E03C71CE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1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A577-7866-94B0-3B33-0F4D9D0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ABD8B-0D91-8975-138A-2C571ABDC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5134C-67C6-4637-53B3-BD6A09E92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E12A-24CF-B0E2-903C-8751B200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68F52-2B01-0EEE-CCEF-392D3BD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2189A-E50C-CDC1-4170-CF0771DB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4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6948-0568-BF35-2927-A477A53FC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C72E0-DCBA-D416-B6B1-633F5500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7F56-81F7-FC54-C4E9-55325AE2A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5D582-C99A-4878-A81E-C57E2FFB3D2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379EC-64C7-9B30-AC1E-2DC087234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04478-E6CD-EC49-8999-269E9F2A9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B8399-300E-439C-8148-5F4587D8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8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18F2-B9C5-0B15-1398-D112FC47E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ARGUMENTATIVE ESSAY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E161D-8B9E-F632-1F5B-D7761036A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This essay present a clear thesis statement and provide evidence and reasoning to support a specific viewpoint or argument.</a:t>
            </a:r>
          </a:p>
        </p:txBody>
      </p:sp>
    </p:spTree>
    <p:extLst>
      <p:ext uri="{BB962C8B-B14F-4D97-AF65-F5344CB8AC3E}">
        <p14:creationId xmlns:p14="http://schemas.microsoft.com/office/powerpoint/2010/main" val="2681898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25A55-5893-166F-1C40-0BCBABAD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99" y="1828800"/>
            <a:ext cx="7715250" cy="320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894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D555-567A-1B33-1402-303DDF43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 of writing the essay is mentioned on page # 142 &amp; 143 </a:t>
            </a:r>
          </a:p>
        </p:txBody>
      </p:sp>
    </p:spTree>
    <p:extLst>
      <p:ext uri="{BB962C8B-B14F-4D97-AF65-F5344CB8AC3E}">
        <p14:creationId xmlns:p14="http://schemas.microsoft.com/office/powerpoint/2010/main" val="192778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909B-DC7E-B9E4-53D0-3020231A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Position Vs Proposal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58A03-834D-5302-5E3D-F2234DC32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1" y="1881404"/>
            <a:ext cx="5986029" cy="3567525"/>
          </a:xfrm>
          <a:ln w="381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F36594-B8AA-8DC8-D71C-630E606C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971" y="1881404"/>
            <a:ext cx="5986029" cy="361003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0069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6B3-6B74-388C-E770-CD2C8E06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365125"/>
            <a:ext cx="11002819" cy="1325563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Argumentation Techniques: Understanding Ethos, Pathos &amp; Logos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B932BA-2C45-1A34-920B-F2104AC6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81" y="1916486"/>
            <a:ext cx="5606474" cy="1600248"/>
          </a:xfrm>
          <a:ln w="28575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2684D-7A82-2BCC-8F9C-4EAD5E46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932" y="3295113"/>
            <a:ext cx="6142181" cy="1615377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09583-0CE6-8BAA-0CB3-EEEFC07A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5" y="5010323"/>
            <a:ext cx="6024994" cy="1715515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01988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3D9D-FF63-DE5F-D893-D842EA15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09" y="365125"/>
            <a:ext cx="1132378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Examples of Ethos: Illustrating trust &amp; credibility in communication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CF3D0-A0FB-D383-2EBE-D9FFD0163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12" y="2075006"/>
            <a:ext cx="9345576" cy="4351338"/>
          </a:xfr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377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52B6-4BFC-B7B7-5D86-124D0297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Pathos: </a:t>
            </a:r>
            <a:r>
              <a:rPr lang="en-US" dirty="0"/>
              <a:t>Understanding emotional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1FBF13-44A3-902B-327B-F171E887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764" y="2383955"/>
            <a:ext cx="7591424" cy="1500874"/>
          </a:xfrm>
          <a:ln w="38100">
            <a:solidFill>
              <a:srgbClr val="92D05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B188E-6985-FAF6-FB31-BE5A310E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4" y="4109749"/>
            <a:ext cx="7591425" cy="17049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4407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10CB-B3A3-AB0D-043F-4BA24F97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Logos: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33B48-ABE3-2578-87A2-81137A8CE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0225"/>
            <a:ext cx="5819775" cy="1628775"/>
          </a:xfrm>
          <a:ln w="57150"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159B1-CD2C-EA79-7D32-945232D97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3" y="3818079"/>
            <a:ext cx="6641666" cy="17145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9813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C569-F7B9-D7B8-45F2-57D86664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Logical Appeal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99333-CF8B-3A4E-6429-93E3345B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610" y="1825625"/>
            <a:ext cx="1031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3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0037-271B-BACD-1C6F-DB166EBF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B7A97-6175-CF18-68C2-2BC41290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655040"/>
            <a:ext cx="8876145" cy="55479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A6A2E8-1113-C946-12CC-5423A2B8CE4F}"/>
              </a:ext>
            </a:extLst>
          </p:cNvPr>
          <p:cNvSpPr/>
          <p:nvPr/>
        </p:nvSpPr>
        <p:spPr>
          <a:xfrm>
            <a:off x="9301018" y="2475344"/>
            <a:ext cx="2521527" cy="159789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52CCF-2711-A8F6-CE51-B218FD461A0A}"/>
              </a:ext>
            </a:extLst>
          </p:cNvPr>
          <p:cNvSpPr txBox="1"/>
          <p:nvPr/>
        </p:nvSpPr>
        <p:spPr>
          <a:xfrm>
            <a:off x="9439565" y="2674124"/>
            <a:ext cx="2119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Techniques of Writing an argumentative essay</a:t>
            </a:r>
          </a:p>
        </p:txBody>
      </p:sp>
    </p:spTree>
    <p:extLst>
      <p:ext uri="{BB962C8B-B14F-4D97-AF65-F5344CB8AC3E}">
        <p14:creationId xmlns:p14="http://schemas.microsoft.com/office/powerpoint/2010/main" val="280010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96794-4F24-3FDB-651D-33FA47A6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14" y="557773"/>
            <a:ext cx="7143750" cy="27432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8ABB8-08CF-D896-195B-0C78F711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4" y="3557027"/>
            <a:ext cx="6915150" cy="2990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242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78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ARGUMENTATIVE ESSAY</vt:lpstr>
      <vt:lpstr>Position Vs Proposal</vt:lpstr>
      <vt:lpstr>Argumentation Techniques: Understanding Ethos, Pathos &amp; Logos</vt:lpstr>
      <vt:lpstr>Examples of Ethos: Illustrating trust &amp; credibility in communication </vt:lpstr>
      <vt:lpstr>Example of Pathos: Understanding emotional connection</vt:lpstr>
      <vt:lpstr>Examples of Logos: </vt:lpstr>
      <vt:lpstr>Understanding Logical Appeal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Wajiha Akber</dc:creator>
  <cp:lastModifiedBy>Ms. Wajiha Akber</cp:lastModifiedBy>
  <cp:revision>10</cp:revision>
  <dcterms:created xsi:type="dcterms:W3CDTF">2024-12-13T08:11:04Z</dcterms:created>
  <dcterms:modified xsi:type="dcterms:W3CDTF">2024-12-13T10:19:38Z</dcterms:modified>
</cp:coreProperties>
</file>