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5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5A72-03A6-8C08-40E6-C20E7B620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ECE79-746E-1010-9548-0451900F4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BF92-0CCA-05E1-7DDE-F4D3498A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FF14-036D-89CC-9E30-6ED5F337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EDB8-83D9-2804-6985-7A0F6674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4AE1-2117-A002-416E-C91F263A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5BCB7-4B2D-D11A-D65C-0FD15C83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2059-DCC4-049E-4437-D39AB70C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8685-A6FF-BDA1-95BF-782C7DF3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8DCF-0A9A-7D76-A1EA-73A5F9E6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2D339-7F58-68E7-E48B-22DA9C9F9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C676A-42C1-9A15-F547-33A96EF6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02E4-B799-DE41-26C9-96503182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13AA-E712-BD80-2491-5EE902EF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4DA7-2118-ED21-35A1-CE49697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7815-6686-247E-B651-37EE4259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65EB-1456-9959-E464-985EEF52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88AB-CF0B-4B25-F7BD-4066766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4A5E4-9BE8-DFB8-A53A-1CC0C5CE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3E34-8A2C-23BE-34A1-48F3196B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0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F526-C3F0-1840-BC63-8C90E5F1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CB704-3495-D5AF-C918-77ED8200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D091C-3859-5ACE-BA88-5DFE6E73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60BD1-BC4A-4464-1D38-56BA7F06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E81C-3AF2-B35D-883E-7F092D05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7E1B-6F19-C63D-EE9E-483C5CB3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575D-3AA6-E101-0C52-DBF6A7B17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A6790-74AB-689D-2BD5-ED5F3528D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E4CEC-AD17-DE66-030D-A77E70F4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0FBF-F731-2E78-E0F5-463C729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BFF0-96AB-9BEB-5CD5-BA08273D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F005-AB49-0263-5D59-C1EA55E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9B29-BF0B-6716-258A-1F9508E5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C990-41B2-39F0-B39D-614A271F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CC2C-5434-DDD7-E1FF-9EECAE0C8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EE1BF-7DA5-4582-9143-BB757440E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7E742-830F-ABF9-2614-67052D6E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11E9-8738-A72A-9D3D-967338C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F3628-8516-2F37-A7DA-BF5D392A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82F4-749D-2C0E-3C97-6CEC1303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F0B38-AA98-E749-4E31-B323FD4E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FAF3D-48E3-FD00-949E-9A4F0C2D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241BC-043C-C952-FA2F-157CC4A3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4CFAA-C4E2-AC21-6D8E-C13AD202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FDD-3C8E-4F0A-C00C-0505BE84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520F-9971-4C89-4232-D1DEFB93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BAA4-DF2B-9144-3C09-2C81044C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3212-5E9D-8715-0419-E542806A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1F7B3-9C08-959B-C66B-63FBA873E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0FAC-09CF-95A6-C436-5D99E215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BA1D4-153F-3D6B-6986-EBA5831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1AC91-D7B8-8A68-9DBE-2F5C2A02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D8E-A4B9-E7D8-93E7-D96DAB36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E875-BB79-4002-BE43-6C5E0B5AD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13BAF-0F2E-2F66-D943-D43C237CB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124E-61F0-98F4-5464-15B49326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D8A-2450-ED00-79E6-30E44289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1093-037F-E4E5-C931-3C678ABE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EFF79-DA65-11A5-EB10-06B97C6D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8F74C-ED5B-1868-A12C-3000CA19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2780-4091-6126-9963-A137B2EEA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4F23-F1AF-4BE1-AD99-0A90B31B6F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E349-BD92-3848-76C3-620F43251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105D-BB25-C8AC-CAC4-FD827BCED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C6F2-8DE3-411A-8556-7D6AD71BE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7C89-D6EC-B8A2-333D-66BBC13E2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745" y="2064472"/>
            <a:ext cx="10058400" cy="2387600"/>
          </a:xfrm>
        </p:spPr>
        <p:txBody>
          <a:bodyPr/>
          <a:lstStyle/>
          <a:p>
            <a:r>
              <a:rPr lang="en-US" b="1" dirty="0"/>
              <a:t>COMPARISON AND CONTRAST ESSAY</a:t>
            </a:r>
          </a:p>
        </p:txBody>
      </p:sp>
    </p:spTree>
    <p:extLst>
      <p:ext uri="{BB962C8B-B14F-4D97-AF65-F5344CB8AC3E}">
        <p14:creationId xmlns:p14="http://schemas.microsoft.com/office/powerpoint/2010/main" val="390889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193D-36CB-A9A8-D478-87914D2C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3" y="5354220"/>
            <a:ext cx="11804073" cy="132556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>
                <a:latin typeface="Georgia" panose="02040502050405020303" pitchFamily="18" charset="0"/>
              </a:rPr>
              <a:t>A comparison is the process of showing how things are alike; a contrast is the process of showing differences.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4D8AA-F3EC-A2DE-CE75-97683C2C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76" y="427598"/>
            <a:ext cx="10002860" cy="50075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64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C0BF1-D6E7-F3E1-F74F-3D608F8B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43" y="1390364"/>
            <a:ext cx="9092229" cy="4411967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662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E332-F438-57CE-D924-183E4A9A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19095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Writing the Compare and Contrast Essay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C287D4-5DAE-AD46-62B6-401E71D9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8" y="1337779"/>
            <a:ext cx="10963923" cy="52994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5975E-FD9C-E8E3-0C09-D7DB4F086332}"/>
              </a:ext>
            </a:extLst>
          </p:cNvPr>
          <p:cNvSpPr txBox="1"/>
          <p:nvPr/>
        </p:nvSpPr>
        <p:spPr>
          <a:xfrm>
            <a:off x="1572826" y="5659359"/>
            <a:ext cx="253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Format</a:t>
            </a:r>
          </a:p>
        </p:txBody>
      </p:sp>
    </p:spTree>
    <p:extLst>
      <p:ext uri="{BB962C8B-B14F-4D97-AF65-F5344CB8AC3E}">
        <p14:creationId xmlns:p14="http://schemas.microsoft.com/office/powerpoint/2010/main" val="388274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A7A4FD-22A0-54FE-9FC4-D9B5A4C3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57" y="129308"/>
            <a:ext cx="9716286" cy="65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7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4A8D-9D9F-5657-39B5-32E61279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eorgia" panose="02040502050405020303" pitchFamily="18" charset="0"/>
              </a:rPr>
              <a:t>Organizational Patterns: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3FBC44-069A-9A12-B140-D9087E52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71" y="1681163"/>
            <a:ext cx="2981325" cy="458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41892-0560-C0C3-4F50-2CE82387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22" y="1652543"/>
            <a:ext cx="2871914" cy="36181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4C274D-9802-7858-ED4C-0DAB9524CEEB}"/>
              </a:ext>
            </a:extLst>
          </p:cNvPr>
          <p:cNvSpPr/>
          <p:nvPr/>
        </p:nvSpPr>
        <p:spPr>
          <a:xfrm>
            <a:off x="2867674" y="3611408"/>
            <a:ext cx="2294298" cy="564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Overall links between 1A &amp; 1B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17ACC8BE-F167-A257-700D-BF9B16557EF3}"/>
              </a:ext>
            </a:extLst>
          </p:cNvPr>
          <p:cNvSpPr/>
          <p:nvPr/>
        </p:nvSpPr>
        <p:spPr>
          <a:xfrm rot="20281501">
            <a:off x="3904431" y="1900488"/>
            <a:ext cx="843379" cy="164344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388EA1-7FC0-D711-FB31-0E57DA244DF2}"/>
              </a:ext>
            </a:extLst>
          </p:cNvPr>
          <p:cNvSpPr/>
          <p:nvPr/>
        </p:nvSpPr>
        <p:spPr>
          <a:xfrm>
            <a:off x="2867674" y="5475312"/>
            <a:ext cx="2294298" cy="5645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Overall links between 2A &amp; 2B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514AC460-5D52-F027-A543-EEAC7AF258C9}"/>
              </a:ext>
            </a:extLst>
          </p:cNvPr>
          <p:cNvSpPr/>
          <p:nvPr/>
        </p:nvSpPr>
        <p:spPr>
          <a:xfrm>
            <a:off x="4457693" y="4135790"/>
            <a:ext cx="777743" cy="150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B7BE0-1FC5-542C-D700-BE1D54FEC285}"/>
              </a:ext>
            </a:extLst>
          </p:cNvPr>
          <p:cNvSpPr txBox="1"/>
          <p:nvPr/>
        </p:nvSpPr>
        <p:spPr>
          <a:xfrm>
            <a:off x="940201" y="1209951"/>
            <a:ext cx="488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Point-by-Point Arrangement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5743224D-CA65-850F-A3D4-C5009F617ED8}"/>
              </a:ext>
            </a:extLst>
          </p:cNvPr>
          <p:cNvSpPr/>
          <p:nvPr/>
        </p:nvSpPr>
        <p:spPr>
          <a:xfrm>
            <a:off x="6214008" y="5737321"/>
            <a:ext cx="503046" cy="394548"/>
          </a:xfrm>
          <a:prstGeom prst="plu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954065-FA04-A54E-57D2-A918F6AE86DF}"/>
              </a:ext>
            </a:extLst>
          </p:cNvPr>
          <p:cNvSpPr/>
          <p:nvPr/>
        </p:nvSpPr>
        <p:spPr>
          <a:xfrm>
            <a:off x="7130604" y="5250210"/>
            <a:ext cx="3613211" cy="50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1 about B (with discussion about connections to A)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93B380-540B-2D5D-6D48-B78FC256586D}"/>
              </a:ext>
            </a:extLst>
          </p:cNvPr>
          <p:cNvSpPr/>
          <p:nvPr/>
        </p:nvSpPr>
        <p:spPr>
          <a:xfrm>
            <a:off x="7098554" y="6173767"/>
            <a:ext cx="3613211" cy="5050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2 about B (with discussion about connections to A)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884ED3D-3857-A5E2-9B2F-2202D8DE7497}"/>
              </a:ext>
            </a:extLst>
          </p:cNvPr>
          <p:cNvSpPr/>
          <p:nvPr/>
        </p:nvSpPr>
        <p:spPr>
          <a:xfrm>
            <a:off x="6720272" y="5408710"/>
            <a:ext cx="378282" cy="1017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8B326-0500-458C-C5AB-5FE92D738DF3}"/>
              </a:ext>
            </a:extLst>
          </p:cNvPr>
          <p:cNvSpPr txBox="1"/>
          <p:nvPr/>
        </p:nvSpPr>
        <p:spPr>
          <a:xfrm>
            <a:off x="6533418" y="1169788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Block Arrangement</a:t>
            </a:r>
          </a:p>
        </p:txBody>
      </p:sp>
    </p:spTree>
    <p:extLst>
      <p:ext uri="{BB962C8B-B14F-4D97-AF65-F5344CB8AC3E}">
        <p14:creationId xmlns:p14="http://schemas.microsoft.com/office/powerpoint/2010/main" val="139159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3F0E9A2-345C-71FC-E191-E6B664A3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46686"/>
            <a:ext cx="11600873" cy="66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89D2A5-8F59-2D76-5CE0-40756560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3" y="366813"/>
            <a:ext cx="11784828" cy="61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6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CB5357-ED89-13C4-713E-BEBBFA1D9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64E6A8-5670-9D3F-0903-95317311C267}"/>
              </a:ext>
            </a:extLst>
          </p:cNvPr>
          <p:cNvSpPr txBox="1"/>
          <p:nvPr/>
        </p:nvSpPr>
        <p:spPr>
          <a:xfrm>
            <a:off x="2530135" y="2627791"/>
            <a:ext cx="674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Check page #132- 135 for the sample essay</a:t>
            </a:r>
          </a:p>
        </p:txBody>
      </p:sp>
    </p:spTree>
    <p:extLst>
      <p:ext uri="{BB962C8B-B14F-4D97-AF65-F5344CB8AC3E}">
        <p14:creationId xmlns:p14="http://schemas.microsoft.com/office/powerpoint/2010/main" val="408094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 Theme</vt:lpstr>
      <vt:lpstr>COMPARISON AND CONTRAST ESSAY</vt:lpstr>
      <vt:lpstr>A comparison is the process of showing how things are alike; a contrast is the process of showing differences.</vt:lpstr>
      <vt:lpstr>PowerPoint Presentation</vt:lpstr>
      <vt:lpstr>Writing the Compare and Contrast Essay</vt:lpstr>
      <vt:lpstr>PowerPoint Presentation</vt:lpstr>
      <vt:lpstr>Organizational Patterns: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Ms. Wajiha Akber</dc:creator>
  <cp:lastModifiedBy>Ms. Wajiha Akber</cp:lastModifiedBy>
  <cp:revision>19</cp:revision>
  <dcterms:created xsi:type="dcterms:W3CDTF">2024-11-11T06:35:53Z</dcterms:created>
  <dcterms:modified xsi:type="dcterms:W3CDTF">2024-11-11T08:31:48Z</dcterms:modified>
</cp:coreProperties>
</file>