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E1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936"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874DB0-4FD9-4358-9B50-7899C8C94418}" type="doc">
      <dgm:prSet loTypeId="urn:diagrams.loki3.com/VaryingWidthList" loCatId="list" qsTypeId="urn:microsoft.com/office/officeart/2005/8/quickstyle/simple1" qsCatId="simple" csTypeId="urn:microsoft.com/office/officeart/2005/8/colors/accent1_2" csCatId="accent1" phldr="1"/>
      <dgm:spPr/>
      <dgm:t>
        <a:bodyPr/>
        <a:lstStyle/>
        <a:p>
          <a:endParaRPr lang="en-US"/>
        </a:p>
      </dgm:t>
    </dgm:pt>
    <dgm:pt modelId="{64256971-1BBA-4929-8CF5-8DA660C52FBD}">
      <dgm:prSet phldrT="[Text]" custT="1"/>
      <dgm:spPr>
        <a:solidFill>
          <a:schemeClr val="accent1">
            <a:lumMod val="20000"/>
            <a:lumOff val="80000"/>
          </a:schemeClr>
        </a:solidFill>
        <a:ln w="38100">
          <a:solidFill>
            <a:schemeClr val="accent1">
              <a:lumMod val="75000"/>
            </a:schemeClr>
          </a:solidFill>
        </a:ln>
      </dgm:spPr>
      <dgm:t>
        <a:bodyPr/>
        <a:lstStyle/>
        <a:p>
          <a:pPr>
            <a:buFont typeface="+mj-lt"/>
            <a:buAutoNum type="arabicPeriod"/>
          </a:pPr>
          <a:r>
            <a:rPr lang="en-US" sz="3600" dirty="0">
              <a:solidFill>
                <a:schemeClr val="tx1"/>
              </a:solidFill>
              <a:latin typeface="Times New Roman" panose="02020603050405020304" pitchFamily="18" charset="0"/>
              <a:cs typeface="Times New Roman" panose="02020603050405020304" pitchFamily="18" charset="0"/>
            </a:rPr>
            <a:t>1. Motivator / Attention Grabber</a:t>
          </a:r>
          <a:endParaRPr lang="en-US" sz="3600" dirty="0"/>
        </a:p>
      </dgm:t>
    </dgm:pt>
    <dgm:pt modelId="{732405B1-041A-48F2-A75E-E115C6FF30D8}" type="parTrans" cxnId="{0D5A2BE7-9324-4104-9B7D-4C54A5DFD4E3}">
      <dgm:prSet/>
      <dgm:spPr/>
      <dgm:t>
        <a:bodyPr/>
        <a:lstStyle/>
        <a:p>
          <a:endParaRPr lang="en-US"/>
        </a:p>
      </dgm:t>
    </dgm:pt>
    <dgm:pt modelId="{0EDD5C52-D07E-4344-AE7F-1DB9813296FE}" type="sibTrans" cxnId="{0D5A2BE7-9324-4104-9B7D-4C54A5DFD4E3}">
      <dgm:prSet/>
      <dgm:spPr/>
      <dgm:t>
        <a:bodyPr/>
        <a:lstStyle/>
        <a:p>
          <a:endParaRPr lang="en-US"/>
        </a:p>
      </dgm:t>
    </dgm:pt>
    <dgm:pt modelId="{ED19E08C-2849-4AEC-8A50-CD643229ABAA}">
      <dgm:prSet custT="1"/>
      <dgm:spPr>
        <a:solidFill>
          <a:schemeClr val="accent1">
            <a:lumMod val="40000"/>
            <a:lumOff val="60000"/>
          </a:schemeClr>
        </a:solidFill>
        <a:ln w="28575">
          <a:solidFill>
            <a:srgbClr val="C00000"/>
          </a:solidFill>
        </a:ln>
      </dgm:spPr>
      <dgm:t>
        <a:bodyPr/>
        <a:lstStyle/>
        <a:p>
          <a:r>
            <a:rPr lang="en-US" sz="3600" dirty="0">
              <a:solidFill>
                <a:schemeClr val="tx1"/>
              </a:solidFill>
              <a:latin typeface="Times New Roman" panose="02020603050405020304" pitchFamily="18" charset="0"/>
              <a:cs typeface="Times New Roman" panose="02020603050405020304" pitchFamily="18" charset="0"/>
            </a:rPr>
            <a:t>2.Thesis Statement</a:t>
          </a:r>
        </a:p>
      </dgm:t>
    </dgm:pt>
    <dgm:pt modelId="{A255A6B5-E34E-44A7-A049-69C8A7606E8E}" type="parTrans" cxnId="{3CBFFEC8-37A3-4C0A-B8EA-BCBF4D04AB8E}">
      <dgm:prSet/>
      <dgm:spPr/>
      <dgm:t>
        <a:bodyPr/>
        <a:lstStyle/>
        <a:p>
          <a:endParaRPr lang="en-US"/>
        </a:p>
      </dgm:t>
    </dgm:pt>
    <dgm:pt modelId="{4882FA51-E4C3-4EE3-A2C7-0EE88DF603C8}" type="sibTrans" cxnId="{3CBFFEC8-37A3-4C0A-B8EA-BCBF4D04AB8E}">
      <dgm:prSet/>
      <dgm:spPr/>
      <dgm:t>
        <a:bodyPr/>
        <a:lstStyle/>
        <a:p>
          <a:endParaRPr lang="en-US"/>
        </a:p>
      </dgm:t>
    </dgm:pt>
    <dgm:pt modelId="{74CFBEBD-6D74-4305-B736-ADDAEF9C28CE}">
      <dgm:prSet custT="1"/>
      <dgm:spPr>
        <a:solidFill>
          <a:schemeClr val="accent1">
            <a:lumMod val="60000"/>
            <a:lumOff val="40000"/>
          </a:schemeClr>
        </a:solidFill>
        <a:ln w="38100">
          <a:solidFill>
            <a:srgbClr val="C00000"/>
          </a:solidFill>
        </a:ln>
      </dgm:spPr>
      <dgm:t>
        <a:bodyPr/>
        <a:lstStyle/>
        <a:p>
          <a:r>
            <a:rPr lang="en-US" sz="3600" dirty="0">
              <a:solidFill>
                <a:schemeClr val="tx1"/>
              </a:solidFill>
              <a:latin typeface="Times New Roman" panose="02020603050405020304" pitchFamily="18" charset="0"/>
              <a:cs typeface="Times New Roman" panose="02020603050405020304" pitchFamily="18" charset="0"/>
            </a:rPr>
            <a:t>3.Overview of Main Body Points</a:t>
          </a:r>
        </a:p>
      </dgm:t>
    </dgm:pt>
    <dgm:pt modelId="{08C27C70-3DBA-4438-9858-B692159833C0}" type="parTrans" cxnId="{996EA057-44A6-474C-A81F-B561807F3939}">
      <dgm:prSet/>
      <dgm:spPr/>
      <dgm:t>
        <a:bodyPr/>
        <a:lstStyle/>
        <a:p>
          <a:endParaRPr lang="en-US"/>
        </a:p>
      </dgm:t>
    </dgm:pt>
    <dgm:pt modelId="{0536C53E-62EB-4783-8C43-B72AA3F77908}" type="sibTrans" cxnId="{996EA057-44A6-474C-A81F-B561807F3939}">
      <dgm:prSet/>
      <dgm:spPr/>
      <dgm:t>
        <a:bodyPr/>
        <a:lstStyle/>
        <a:p>
          <a:endParaRPr lang="en-US"/>
        </a:p>
      </dgm:t>
    </dgm:pt>
    <dgm:pt modelId="{FEEC8FD8-D60B-4FC4-B88A-3C1B63C74682}">
      <dgm:prSet custT="1"/>
      <dgm:spPr>
        <a:solidFill>
          <a:schemeClr val="accent1"/>
        </a:solidFill>
        <a:ln w="38100">
          <a:solidFill>
            <a:srgbClr val="C00000"/>
          </a:solidFill>
        </a:ln>
      </dgm:spPr>
      <dgm:t>
        <a:bodyPr/>
        <a:lstStyle/>
        <a:p>
          <a:r>
            <a:rPr lang="en-US" sz="3200" dirty="0">
              <a:solidFill>
                <a:schemeClr val="tx1"/>
              </a:solidFill>
              <a:latin typeface="Times New Roman" panose="02020603050405020304" pitchFamily="18" charset="0"/>
              <a:cs typeface="Times New Roman" panose="02020603050405020304" pitchFamily="18" charset="0"/>
            </a:rPr>
            <a:t>4. Conclusion (optional)</a:t>
          </a:r>
        </a:p>
      </dgm:t>
    </dgm:pt>
    <dgm:pt modelId="{0ED833FB-9D46-4F3C-A1FB-B1C33E165B00}" type="parTrans" cxnId="{310B691D-A9EF-49BE-8A0E-D604A6D0C73A}">
      <dgm:prSet/>
      <dgm:spPr/>
      <dgm:t>
        <a:bodyPr/>
        <a:lstStyle/>
        <a:p>
          <a:endParaRPr lang="en-US"/>
        </a:p>
      </dgm:t>
    </dgm:pt>
    <dgm:pt modelId="{6E696FC3-C23E-496B-9455-A4415C976819}" type="sibTrans" cxnId="{310B691D-A9EF-49BE-8A0E-D604A6D0C73A}">
      <dgm:prSet/>
      <dgm:spPr/>
      <dgm:t>
        <a:bodyPr/>
        <a:lstStyle/>
        <a:p>
          <a:endParaRPr lang="en-US"/>
        </a:p>
      </dgm:t>
    </dgm:pt>
    <dgm:pt modelId="{15EF10B2-F9D9-42FE-A49A-35A747115AB2}" type="pres">
      <dgm:prSet presAssocID="{FE874DB0-4FD9-4358-9B50-7899C8C94418}" presName="Name0" presStyleCnt="0">
        <dgm:presLayoutVars>
          <dgm:resizeHandles/>
        </dgm:presLayoutVars>
      </dgm:prSet>
      <dgm:spPr/>
    </dgm:pt>
    <dgm:pt modelId="{0DBE6E89-CA3F-4CC4-B344-E9C140F08122}" type="pres">
      <dgm:prSet presAssocID="{64256971-1BBA-4929-8CF5-8DA660C52FBD}" presName="text" presStyleLbl="node1" presStyleIdx="0" presStyleCnt="4" custScaleX="92730" custScaleY="55387" custLinFactY="17905" custLinFactNeighborX="-71064" custLinFactNeighborY="100000">
        <dgm:presLayoutVars>
          <dgm:bulletEnabled val="1"/>
        </dgm:presLayoutVars>
      </dgm:prSet>
      <dgm:spPr/>
    </dgm:pt>
    <dgm:pt modelId="{CE7239E8-C643-4458-BBBE-23750DE66CD0}" type="pres">
      <dgm:prSet presAssocID="{0EDD5C52-D07E-4344-AE7F-1DB9813296FE}" presName="space" presStyleCnt="0"/>
      <dgm:spPr/>
    </dgm:pt>
    <dgm:pt modelId="{AFA54071-A00F-4AAA-A923-7DFA4BB91892}" type="pres">
      <dgm:prSet presAssocID="{ED19E08C-2849-4AEC-8A50-CD643229ABAA}" presName="text" presStyleLbl="node1" presStyleIdx="1" presStyleCnt="4" custScaleX="177650" custScaleY="56267" custLinFactY="-32356" custLinFactNeighborX="67635" custLinFactNeighborY="-100000">
        <dgm:presLayoutVars>
          <dgm:bulletEnabled val="1"/>
        </dgm:presLayoutVars>
      </dgm:prSet>
      <dgm:spPr/>
    </dgm:pt>
    <dgm:pt modelId="{F14D5D62-8978-4406-914F-389DA66522FF}" type="pres">
      <dgm:prSet presAssocID="{4882FA51-E4C3-4EE3-A2C7-0EE88DF603C8}" presName="space" presStyleCnt="0"/>
      <dgm:spPr/>
    </dgm:pt>
    <dgm:pt modelId="{6BD4E830-0686-41EE-B735-FDCADEE3CECC}" type="pres">
      <dgm:prSet presAssocID="{74CFBEBD-6D74-4305-B736-ADDAEF9C28CE}" presName="text" presStyleLbl="node1" presStyleIdx="2" presStyleCnt="4" custScaleX="93637" custScaleY="54199" custLinFactY="-7040" custLinFactNeighborX="-70836" custLinFactNeighborY="-100000">
        <dgm:presLayoutVars>
          <dgm:bulletEnabled val="1"/>
        </dgm:presLayoutVars>
      </dgm:prSet>
      <dgm:spPr/>
    </dgm:pt>
    <dgm:pt modelId="{799FE385-39FB-46E3-8171-5F2B44C31453}" type="pres">
      <dgm:prSet presAssocID="{0536C53E-62EB-4783-8C43-B72AA3F77908}" presName="space" presStyleCnt="0"/>
      <dgm:spPr/>
    </dgm:pt>
    <dgm:pt modelId="{E15FA4AD-6155-4C84-9448-4FC208DA36C1}" type="pres">
      <dgm:prSet presAssocID="{FEEC8FD8-D60B-4FC4-B88A-3C1B63C74682}" presName="text" presStyleLbl="node1" presStyleIdx="3" presStyleCnt="4" custScaleX="151469" custScaleY="53036" custLinFactY="-66184" custLinFactNeighborX="56609" custLinFactNeighborY="-100000">
        <dgm:presLayoutVars>
          <dgm:bulletEnabled val="1"/>
        </dgm:presLayoutVars>
      </dgm:prSet>
      <dgm:spPr/>
    </dgm:pt>
  </dgm:ptLst>
  <dgm:cxnLst>
    <dgm:cxn modelId="{AC7FCE12-8419-487C-B75A-6BE3D0E98370}" type="presOf" srcId="{FE874DB0-4FD9-4358-9B50-7899C8C94418}" destId="{15EF10B2-F9D9-42FE-A49A-35A747115AB2}" srcOrd="0" destOrd="0" presId="urn:diagrams.loki3.com/VaryingWidthList"/>
    <dgm:cxn modelId="{310B691D-A9EF-49BE-8A0E-D604A6D0C73A}" srcId="{FE874DB0-4FD9-4358-9B50-7899C8C94418}" destId="{FEEC8FD8-D60B-4FC4-B88A-3C1B63C74682}" srcOrd="3" destOrd="0" parTransId="{0ED833FB-9D46-4F3C-A1FB-B1C33E165B00}" sibTransId="{6E696FC3-C23E-496B-9455-A4415C976819}"/>
    <dgm:cxn modelId="{D6162F20-1E6C-44E6-A3BA-783B190AF12F}" type="presOf" srcId="{74CFBEBD-6D74-4305-B736-ADDAEF9C28CE}" destId="{6BD4E830-0686-41EE-B735-FDCADEE3CECC}" srcOrd="0" destOrd="0" presId="urn:diagrams.loki3.com/VaryingWidthList"/>
    <dgm:cxn modelId="{4FE92225-B6D3-42BC-8A23-5F5EAC61B1F6}" type="presOf" srcId="{ED19E08C-2849-4AEC-8A50-CD643229ABAA}" destId="{AFA54071-A00F-4AAA-A923-7DFA4BB91892}" srcOrd="0" destOrd="0" presId="urn:diagrams.loki3.com/VaryingWidthList"/>
    <dgm:cxn modelId="{CB104A69-AA34-4205-863B-BE085435B510}" type="presOf" srcId="{64256971-1BBA-4929-8CF5-8DA660C52FBD}" destId="{0DBE6E89-CA3F-4CC4-B344-E9C140F08122}" srcOrd="0" destOrd="0" presId="urn:diagrams.loki3.com/VaryingWidthList"/>
    <dgm:cxn modelId="{996EA057-44A6-474C-A81F-B561807F3939}" srcId="{FE874DB0-4FD9-4358-9B50-7899C8C94418}" destId="{74CFBEBD-6D74-4305-B736-ADDAEF9C28CE}" srcOrd="2" destOrd="0" parTransId="{08C27C70-3DBA-4438-9858-B692159833C0}" sibTransId="{0536C53E-62EB-4783-8C43-B72AA3F77908}"/>
    <dgm:cxn modelId="{3CBFFEC8-37A3-4C0A-B8EA-BCBF4D04AB8E}" srcId="{FE874DB0-4FD9-4358-9B50-7899C8C94418}" destId="{ED19E08C-2849-4AEC-8A50-CD643229ABAA}" srcOrd="1" destOrd="0" parTransId="{A255A6B5-E34E-44A7-A049-69C8A7606E8E}" sibTransId="{4882FA51-E4C3-4EE3-A2C7-0EE88DF603C8}"/>
    <dgm:cxn modelId="{02B374C9-2F2F-4F62-8E0A-B4CE6B2D3612}" type="presOf" srcId="{FEEC8FD8-D60B-4FC4-B88A-3C1B63C74682}" destId="{E15FA4AD-6155-4C84-9448-4FC208DA36C1}" srcOrd="0" destOrd="0" presId="urn:diagrams.loki3.com/VaryingWidthList"/>
    <dgm:cxn modelId="{0D5A2BE7-9324-4104-9B7D-4C54A5DFD4E3}" srcId="{FE874DB0-4FD9-4358-9B50-7899C8C94418}" destId="{64256971-1BBA-4929-8CF5-8DA660C52FBD}" srcOrd="0" destOrd="0" parTransId="{732405B1-041A-48F2-A75E-E115C6FF30D8}" sibTransId="{0EDD5C52-D07E-4344-AE7F-1DB9813296FE}"/>
    <dgm:cxn modelId="{56BF9839-3608-4C53-8972-E7B88508AD93}" type="presParOf" srcId="{15EF10B2-F9D9-42FE-A49A-35A747115AB2}" destId="{0DBE6E89-CA3F-4CC4-B344-E9C140F08122}" srcOrd="0" destOrd="0" presId="urn:diagrams.loki3.com/VaryingWidthList"/>
    <dgm:cxn modelId="{C4B5C8B2-BFAA-46C7-AA38-7C9460392F78}" type="presParOf" srcId="{15EF10B2-F9D9-42FE-A49A-35A747115AB2}" destId="{CE7239E8-C643-4458-BBBE-23750DE66CD0}" srcOrd="1" destOrd="0" presId="urn:diagrams.loki3.com/VaryingWidthList"/>
    <dgm:cxn modelId="{35BB3AF8-A95C-496E-BF59-13DF49457C1A}" type="presParOf" srcId="{15EF10B2-F9D9-42FE-A49A-35A747115AB2}" destId="{AFA54071-A00F-4AAA-A923-7DFA4BB91892}" srcOrd="2" destOrd="0" presId="urn:diagrams.loki3.com/VaryingWidthList"/>
    <dgm:cxn modelId="{74E3DCB1-B999-4B6C-86FD-385D1614961C}" type="presParOf" srcId="{15EF10B2-F9D9-42FE-A49A-35A747115AB2}" destId="{F14D5D62-8978-4406-914F-389DA66522FF}" srcOrd="3" destOrd="0" presId="urn:diagrams.loki3.com/VaryingWidthList"/>
    <dgm:cxn modelId="{9A64A233-2D4D-4582-823C-25E2A2EB3CA3}" type="presParOf" srcId="{15EF10B2-F9D9-42FE-A49A-35A747115AB2}" destId="{6BD4E830-0686-41EE-B735-FDCADEE3CECC}" srcOrd="4" destOrd="0" presId="urn:diagrams.loki3.com/VaryingWidthList"/>
    <dgm:cxn modelId="{34196986-ADD0-4EC9-8BD4-FEC741597735}" type="presParOf" srcId="{15EF10B2-F9D9-42FE-A49A-35A747115AB2}" destId="{799FE385-39FB-46E3-8171-5F2B44C31453}" srcOrd="5" destOrd="0" presId="urn:diagrams.loki3.com/VaryingWidthList"/>
    <dgm:cxn modelId="{8DCAFF66-05F3-4881-B161-0BF110ACB8D6}" type="presParOf" srcId="{15EF10B2-F9D9-42FE-A49A-35A747115AB2}" destId="{E15FA4AD-6155-4C84-9448-4FC208DA36C1}" srcOrd="6"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A947763-D2E6-40A7-B362-1B65FA31BD80}" type="doc">
      <dgm:prSet loTypeId="urn:microsoft.com/office/officeart/2005/8/layout/list1" loCatId="list" qsTypeId="urn:microsoft.com/office/officeart/2005/8/quickstyle/simple1" qsCatId="simple" csTypeId="urn:microsoft.com/office/officeart/2005/8/colors/colorful3" csCatId="colorful" phldr="1"/>
      <dgm:spPr/>
      <dgm:t>
        <a:bodyPr/>
        <a:lstStyle/>
        <a:p>
          <a:endParaRPr lang="en-US"/>
        </a:p>
      </dgm:t>
    </dgm:pt>
    <dgm:pt modelId="{A1AA0F2C-703B-48B8-AA9E-4C5507B6BB8D}">
      <dgm:prSet phldrT="[Text]" custT="1"/>
      <dgm:spPr/>
      <dgm:t>
        <a:bodyPr/>
        <a:lstStyle/>
        <a:p>
          <a:r>
            <a:rPr lang="en-US" sz="2000">
              <a:latin typeface="Times New Roman" panose="02020603050405020304" pitchFamily="18" charset="0"/>
              <a:cs typeface="Times New Roman" panose="02020603050405020304" pitchFamily="18" charset="0"/>
            </a:rPr>
            <a:t>SUBJECT: </a:t>
          </a:r>
          <a:endParaRPr lang="en-US" sz="2000" dirty="0"/>
        </a:p>
      </dgm:t>
    </dgm:pt>
    <dgm:pt modelId="{33775893-3EF0-4A15-9B6C-21E8A8E4EDF3}" type="parTrans" cxnId="{3E7A1BD1-5FDE-4C72-9943-925D33BD8330}">
      <dgm:prSet/>
      <dgm:spPr/>
      <dgm:t>
        <a:bodyPr/>
        <a:lstStyle/>
        <a:p>
          <a:endParaRPr lang="en-US"/>
        </a:p>
      </dgm:t>
    </dgm:pt>
    <dgm:pt modelId="{A0BB0DFD-A38D-4AE8-AD93-1B048B2D989E}" type="sibTrans" cxnId="{3E7A1BD1-5FDE-4C72-9943-925D33BD8330}">
      <dgm:prSet/>
      <dgm:spPr/>
      <dgm:t>
        <a:bodyPr/>
        <a:lstStyle/>
        <a:p>
          <a:endParaRPr lang="en-US"/>
        </a:p>
      </dgm:t>
    </dgm:pt>
    <dgm:pt modelId="{1876702C-F04B-4FCF-A984-D93D6A72F16C}">
      <dgm:prSet phldrT="[Text]" custT="1"/>
      <dgm:spPr/>
      <dgm:t>
        <a:bodyPr/>
        <a:lstStyle/>
        <a:p>
          <a:r>
            <a:rPr lang="en-US" sz="2000">
              <a:latin typeface="Times New Roman" panose="02020603050405020304" pitchFamily="18" charset="0"/>
              <a:cs typeface="Times New Roman" panose="02020603050405020304" pitchFamily="18" charset="0"/>
            </a:rPr>
            <a:t>OPINION:</a:t>
          </a:r>
          <a:endParaRPr lang="en-US" sz="2000" dirty="0">
            <a:latin typeface="Times New Roman" panose="02020603050405020304" pitchFamily="18" charset="0"/>
            <a:cs typeface="Times New Roman" panose="02020603050405020304" pitchFamily="18" charset="0"/>
          </a:endParaRPr>
        </a:p>
      </dgm:t>
    </dgm:pt>
    <dgm:pt modelId="{3C2610CE-94EA-4CA6-B372-DD2362E384D3}" type="parTrans" cxnId="{53499482-F5F0-4E2F-8E4E-2CB7FCBCC8FC}">
      <dgm:prSet/>
      <dgm:spPr/>
      <dgm:t>
        <a:bodyPr/>
        <a:lstStyle/>
        <a:p>
          <a:endParaRPr lang="en-US"/>
        </a:p>
      </dgm:t>
    </dgm:pt>
    <dgm:pt modelId="{F8004F7F-2E60-4848-ACD0-D37B692969BF}" type="sibTrans" cxnId="{53499482-F5F0-4E2F-8E4E-2CB7FCBCC8FC}">
      <dgm:prSet/>
      <dgm:spPr/>
      <dgm:t>
        <a:bodyPr/>
        <a:lstStyle/>
        <a:p>
          <a:endParaRPr lang="en-US"/>
        </a:p>
      </dgm:t>
    </dgm:pt>
    <dgm:pt modelId="{B05E60F2-8592-4EBE-A3D0-1C1AA2DD1560}">
      <dgm:prSet phldrT="[Text]" custT="1"/>
      <dgm:spPr/>
      <dgm:t>
        <a:bodyPr/>
        <a:lstStyle/>
        <a:p>
          <a:r>
            <a:rPr lang="en-US" sz="2000">
              <a:latin typeface="Times New Roman" panose="02020603050405020304" pitchFamily="18" charset="0"/>
              <a:cs typeface="Times New Roman" panose="02020603050405020304" pitchFamily="18" charset="0"/>
            </a:rPr>
            <a:t>MAIN POINTS: </a:t>
          </a:r>
          <a:endParaRPr lang="en-US" sz="2000" dirty="0"/>
        </a:p>
      </dgm:t>
    </dgm:pt>
    <dgm:pt modelId="{4512FE42-436A-4B8F-A036-7FD52788A813}" type="parTrans" cxnId="{5881BF90-3B9E-43AD-AF28-E74516E18D03}">
      <dgm:prSet/>
      <dgm:spPr/>
      <dgm:t>
        <a:bodyPr/>
        <a:lstStyle/>
        <a:p>
          <a:endParaRPr lang="en-US"/>
        </a:p>
      </dgm:t>
    </dgm:pt>
    <dgm:pt modelId="{85B5081C-561C-4C1D-A88B-4D3D2463A7A5}" type="sibTrans" cxnId="{5881BF90-3B9E-43AD-AF28-E74516E18D03}">
      <dgm:prSet/>
      <dgm:spPr/>
      <dgm:t>
        <a:bodyPr/>
        <a:lstStyle/>
        <a:p>
          <a:endParaRPr lang="en-US"/>
        </a:p>
      </dgm:t>
    </dgm:pt>
    <dgm:pt modelId="{F6B767FA-D030-4B5B-9ECC-6A24012F515A}">
      <dgm:prSet custT="1"/>
      <dgm:spPr/>
      <dgm:t>
        <a:bodyPr/>
        <a:lstStyle/>
        <a:p>
          <a:r>
            <a:rPr lang="en-US" sz="2400">
              <a:latin typeface="Times New Roman" panose="02020603050405020304" pitchFamily="18" charset="0"/>
              <a:cs typeface="Times New Roman" panose="02020603050405020304" pitchFamily="18" charset="0"/>
            </a:rPr>
            <a:t>The topic or material you are writing about</a:t>
          </a:r>
          <a:endParaRPr lang="en-US" sz="2400" dirty="0"/>
        </a:p>
      </dgm:t>
    </dgm:pt>
    <dgm:pt modelId="{143955FB-FF2A-41BF-820E-A01AA174FBD6}" type="parTrans" cxnId="{C7F53826-97BE-477B-A19E-38007DAA98AF}">
      <dgm:prSet/>
      <dgm:spPr/>
      <dgm:t>
        <a:bodyPr/>
        <a:lstStyle/>
        <a:p>
          <a:endParaRPr lang="en-US"/>
        </a:p>
      </dgm:t>
    </dgm:pt>
    <dgm:pt modelId="{925C84DB-3222-442F-ACC2-FDE7D93FF529}" type="sibTrans" cxnId="{C7F53826-97BE-477B-A19E-38007DAA98AF}">
      <dgm:prSet/>
      <dgm:spPr/>
      <dgm:t>
        <a:bodyPr/>
        <a:lstStyle/>
        <a:p>
          <a:endParaRPr lang="en-US"/>
        </a:p>
      </dgm:t>
    </dgm:pt>
    <dgm:pt modelId="{35D70BBD-0E78-4AB5-AFB9-275E7821998E}">
      <dgm:prSet custT="1"/>
      <dgm:spPr/>
      <dgm:t>
        <a:bodyPr/>
        <a:lstStyle/>
        <a:p>
          <a:r>
            <a:rPr lang="en-US" sz="2400">
              <a:latin typeface="Times New Roman" panose="02020603050405020304" pitchFamily="18" charset="0"/>
              <a:cs typeface="Times New Roman" panose="02020603050405020304" pitchFamily="18" charset="0"/>
            </a:rPr>
            <a:t>The attitude, position, or feeling you have regarding your topic (subject)</a:t>
          </a:r>
          <a:endParaRPr lang="en-US" sz="2400" dirty="0"/>
        </a:p>
      </dgm:t>
    </dgm:pt>
    <dgm:pt modelId="{1074F86C-B9CD-43F7-A2B3-743E6A6CC66C}" type="parTrans" cxnId="{9CD30A4F-96EC-49FD-8715-191120AF3BF1}">
      <dgm:prSet/>
      <dgm:spPr/>
      <dgm:t>
        <a:bodyPr/>
        <a:lstStyle/>
        <a:p>
          <a:endParaRPr lang="en-US"/>
        </a:p>
      </dgm:t>
    </dgm:pt>
    <dgm:pt modelId="{BCE45BA3-8FD7-4C59-94DD-1536CCCAAECA}" type="sibTrans" cxnId="{9CD30A4F-96EC-49FD-8715-191120AF3BF1}">
      <dgm:prSet/>
      <dgm:spPr/>
      <dgm:t>
        <a:bodyPr/>
        <a:lstStyle/>
        <a:p>
          <a:endParaRPr lang="en-US"/>
        </a:p>
      </dgm:t>
    </dgm:pt>
    <dgm:pt modelId="{3C01BAC8-CABA-484D-9DD0-DD2B5DF71BC9}">
      <dgm:prSet custT="1"/>
      <dgm:spPr/>
      <dgm:t>
        <a:bodyPr/>
        <a:lstStyle/>
        <a:p>
          <a:r>
            <a:rPr lang="en-US" sz="2400" dirty="0">
              <a:latin typeface="Times New Roman" panose="02020603050405020304" pitchFamily="18" charset="0"/>
              <a:cs typeface="Times New Roman" panose="02020603050405020304" pitchFamily="18" charset="0"/>
            </a:rPr>
            <a:t>Facts and reasons used to support your </a:t>
          </a:r>
          <a:r>
            <a:rPr lang="en-US" sz="2400" i="1" dirty="0">
              <a:latin typeface="Times New Roman" panose="02020603050405020304" pitchFamily="18" charset="0"/>
              <a:cs typeface="Times New Roman" panose="02020603050405020304" pitchFamily="18" charset="0"/>
            </a:rPr>
            <a:t>opinion</a:t>
          </a:r>
          <a:r>
            <a:rPr lang="en-US" sz="2400" dirty="0">
              <a:latin typeface="Times New Roman" panose="02020603050405020304" pitchFamily="18" charset="0"/>
              <a:cs typeface="Times New Roman" panose="02020603050405020304" pitchFamily="18" charset="0"/>
            </a:rPr>
            <a:t> about your </a:t>
          </a:r>
          <a:r>
            <a:rPr lang="en-US" sz="2400" i="1" dirty="0">
              <a:latin typeface="Times New Roman" panose="02020603050405020304" pitchFamily="18" charset="0"/>
              <a:cs typeface="Times New Roman" panose="02020603050405020304" pitchFamily="18" charset="0"/>
            </a:rPr>
            <a:t>subject</a:t>
          </a:r>
          <a:endParaRPr lang="en-US" sz="2400" dirty="0"/>
        </a:p>
      </dgm:t>
    </dgm:pt>
    <dgm:pt modelId="{F70063F6-EF99-40B6-A861-CD3DAE3A80F3}" type="parTrans" cxnId="{326939D3-A354-4AFB-B27E-84FF0399160C}">
      <dgm:prSet/>
      <dgm:spPr/>
      <dgm:t>
        <a:bodyPr/>
        <a:lstStyle/>
        <a:p>
          <a:endParaRPr lang="en-US"/>
        </a:p>
      </dgm:t>
    </dgm:pt>
    <dgm:pt modelId="{37E6DA77-D1A3-4C33-8738-BDE45EAB2559}" type="sibTrans" cxnId="{326939D3-A354-4AFB-B27E-84FF0399160C}">
      <dgm:prSet/>
      <dgm:spPr/>
      <dgm:t>
        <a:bodyPr/>
        <a:lstStyle/>
        <a:p>
          <a:endParaRPr lang="en-US"/>
        </a:p>
      </dgm:t>
    </dgm:pt>
    <dgm:pt modelId="{1D5FD886-E8E1-4434-A476-D0B5E3ED7DA0}" type="pres">
      <dgm:prSet presAssocID="{6A947763-D2E6-40A7-B362-1B65FA31BD80}" presName="linear" presStyleCnt="0">
        <dgm:presLayoutVars>
          <dgm:dir/>
          <dgm:animLvl val="lvl"/>
          <dgm:resizeHandles val="exact"/>
        </dgm:presLayoutVars>
      </dgm:prSet>
      <dgm:spPr/>
    </dgm:pt>
    <dgm:pt modelId="{FBD2E314-ABF1-4AA6-B218-9B01FEF84D0E}" type="pres">
      <dgm:prSet presAssocID="{A1AA0F2C-703B-48B8-AA9E-4C5507B6BB8D}" presName="parentLin" presStyleCnt="0"/>
      <dgm:spPr/>
    </dgm:pt>
    <dgm:pt modelId="{E09A4F25-C487-496A-8384-D2D8272249FA}" type="pres">
      <dgm:prSet presAssocID="{A1AA0F2C-703B-48B8-AA9E-4C5507B6BB8D}" presName="parentLeftMargin" presStyleLbl="node1" presStyleIdx="0" presStyleCnt="3"/>
      <dgm:spPr/>
    </dgm:pt>
    <dgm:pt modelId="{80C36E1A-73E8-4857-9098-8F047E9BF1C8}" type="pres">
      <dgm:prSet presAssocID="{A1AA0F2C-703B-48B8-AA9E-4C5507B6BB8D}" presName="parentText" presStyleLbl="node1" presStyleIdx="0" presStyleCnt="3" custScaleX="53911" custScaleY="95972">
        <dgm:presLayoutVars>
          <dgm:chMax val="0"/>
          <dgm:bulletEnabled val="1"/>
        </dgm:presLayoutVars>
      </dgm:prSet>
      <dgm:spPr/>
    </dgm:pt>
    <dgm:pt modelId="{12809620-D207-4864-9347-4A49D942B566}" type="pres">
      <dgm:prSet presAssocID="{A1AA0F2C-703B-48B8-AA9E-4C5507B6BB8D}" presName="negativeSpace" presStyleCnt="0"/>
      <dgm:spPr/>
    </dgm:pt>
    <dgm:pt modelId="{C408C7E5-D559-4F3B-8937-B4509E4018C6}" type="pres">
      <dgm:prSet presAssocID="{A1AA0F2C-703B-48B8-AA9E-4C5507B6BB8D}" presName="childText" presStyleLbl="conFgAcc1" presStyleIdx="0" presStyleCnt="3" custLinFactNeighborY="-26458">
        <dgm:presLayoutVars>
          <dgm:bulletEnabled val="1"/>
        </dgm:presLayoutVars>
      </dgm:prSet>
      <dgm:spPr/>
    </dgm:pt>
    <dgm:pt modelId="{9244C561-2665-4865-B60E-AF85C32CD61C}" type="pres">
      <dgm:prSet presAssocID="{A0BB0DFD-A38D-4AE8-AD93-1B048B2D989E}" presName="spaceBetweenRectangles" presStyleCnt="0"/>
      <dgm:spPr/>
    </dgm:pt>
    <dgm:pt modelId="{951612CC-A51F-41C7-8D5C-DFB29EA7B377}" type="pres">
      <dgm:prSet presAssocID="{1876702C-F04B-4FCF-A984-D93D6A72F16C}" presName="parentLin" presStyleCnt="0"/>
      <dgm:spPr/>
    </dgm:pt>
    <dgm:pt modelId="{3F0D002F-7B9A-4D3B-AD49-CADDB333F40A}" type="pres">
      <dgm:prSet presAssocID="{1876702C-F04B-4FCF-A984-D93D6A72F16C}" presName="parentLeftMargin" presStyleLbl="node1" presStyleIdx="0" presStyleCnt="3"/>
      <dgm:spPr/>
    </dgm:pt>
    <dgm:pt modelId="{55ADB7A3-EA7D-472C-9623-1CEDAAC97268}" type="pres">
      <dgm:prSet presAssocID="{1876702C-F04B-4FCF-A984-D93D6A72F16C}" presName="parentText" presStyleLbl="node1" presStyleIdx="1" presStyleCnt="3" custLinFactNeighborY="5378">
        <dgm:presLayoutVars>
          <dgm:chMax val="0"/>
          <dgm:bulletEnabled val="1"/>
        </dgm:presLayoutVars>
      </dgm:prSet>
      <dgm:spPr/>
    </dgm:pt>
    <dgm:pt modelId="{F1F38B6A-24F0-4C65-B715-6EBA7B969FAC}" type="pres">
      <dgm:prSet presAssocID="{1876702C-F04B-4FCF-A984-D93D6A72F16C}" presName="negativeSpace" presStyleCnt="0"/>
      <dgm:spPr/>
    </dgm:pt>
    <dgm:pt modelId="{79453392-4C24-4DC1-973C-DB745B8A865C}" type="pres">
      <dgm:prSet presAssocID="{1876702C-F04B-4FCF-A984-D93D6A72F16C}" presName="childText" presStyleLbl="conFgAcc1" presStyleIdx="1" presStyleCnt="3">
        <dgm:presLayoutVars>
          <dgm:bulletEnabled val="1"/>
        </dgm:presLayoutVars>
      </dgm:prSet>
      <dgm:spPr/>
    </dgm:pt>
    <dgm:pt modelId="{B383ECFB-DBE7-4BCA-B8EF-598E794B6F76}" type="pres">
      <dgm:prSet presAssocID="{F8004F7F-2E60-4848-ACD0-D37B692969BF}" presName="spaceBetweenRectangles" presStyleCnt="0"/>
      <dgm:spPr/>
    </dgm:pt>
    <dgm:pt modelId="{D2767802-D03C-470F-9A76-494F553DCA39}" type="pres">
      <dgm:prSet presAssocID="{B05E60F2-8592-4EBE-A3D0-1C1AA2DD1560}" presName="parentLin" presStyleCnt="0"/>
      <dgm:spPr/>
    </dgm:pt>
    <dgm:pt modelId="{A1D7A521-1024-4C64-A75F-A350A99E9F30}" type="pres">
      <dgm:prSet presAssocID="{B05E60F2-8592-4EBE-A3D0-1C1AA2DD1560}" presName="parentLeftMargin" presStyleLbl="node1" presStyleIdx="1" presStyleCnt="3"/>
      <dgm:spPr/>
    </dgm:pt>
    <dgm:pt modelId="{3ACA5A0C-FDCD-4DBF-B7B5-67968A566047}" type="pres">
      <dgm:prSet presAssocID="{B05E60F2-8592-4EBE-A3D0-1C1AA2DD1560}" presName="parentText" presStyleLbl="node1" presStyleIdx="2" presStyleCnt="3" custLinFactNeighborX="-21719" custLinFactNeighborY="4342">
        <dgm:presLayoutVars>
          <dgm:chMax val="0"/>
          <dgm:bulletEnabled val="1"/>
        </dgm:presLayoutVars>
      </dgm:prSet>
      <dgm:spPr/>
    </dgm:pt>
    <dgm:pt modelId="{B00CD684-1A73-462C-8122-DA0039AAD5ED}" type="pres">
      <dgm:prSet presAssocID="{B05E60F2-8592-4EBE-A3D0-1C1AA2DD1560}" presName="negativeSpace" presStyleCnt="0"/>
      <dgm:spPr/>
    </dgm:pt>
    <dgm:pt modelId="{4D9D3112-6A99-411B-A870-88AE984C0DB4}" type="pres">
      <dgm:prSet presAssocID="{B05E60F2-8592-4EBE-A3D0-1C1AA2DD1560}" presName="childText" presStyleLbl="conFgAcc1" presStyleIdx="2" presStyleCnt="3">
        <dgm:presLayoutVars>
          <dgm:bulletEnabled val="1"/>
        </dgm:presLayoutVars>
      </dgm:prSet>
      <dgm:spPr/>
    </dgm:pt>
  </dgm:ptLst>
  <dgm:cxnLst>
    <dgm:cxn modelId="{C8376101-0FFA-405D-A4CC-8F60FBCC630B}" type="presOf" srcId="{B05E60F2-8592-4EBE-A3D0-1C1AA2DD1560}" destId="{A1D7A521-1024-4C64-A75F-A350A99E9F30}" srcOrd="0" destOrd="0" presId="urn:microsoft.com/office/officeart/2005/8/layout/list1"/>
    <dgm:cxn modelId="{711C110D-E6D5-4C53-AE64-D05B9A7DA0EC}" type="presOf" srcId="{35D70BBD-0E78-4AB5-AFB9-275E7821998E}" destId="{79453392-4C24-4DC1-973C-DB745B8A865C}" srcOrd="0" destOrd="0" presId="urn:microsoft.com/office/officeart/2005/8/layout/list1"/>
    <dgm:cxn modelId="{5B15D41F-F0C2-426E-81B5-CB7451D5CA8E}" type="presOf" srcId="{A1AA0F2C-703B-48B8-AA9E-4C5507B6BB8D}" destId="{80C36E1A-73E8-4857-9098-8F047E9BF1C8}" srcOrd="1" destOrd="0" presId="urn:microsoft.com/office/officeart/2005/8/layout/list1"/>
    <dgm:cxn modelId="{84F88925-4B3C-42D6-8ED9-17EA7CE82431}" type="presOf" srcId="{1876702C-F04B-4FCF-A984-D93D6A72F16C}" destId="{55ADB7A3-EA7D-472C-9623-1CEDAAC97268}" srcOrd="1" destOrd="0" presId="urn:microsoft.com/office/officeart/2005/8/layout/list1"/>
    <dgm:cxn modelId="{C7F53826-97BE-477B-A19E-38007DAA98AF}" srcId="{A1AA0F2C-703B-48B8-AA9E-4C5507B6BB8D}" destId="{F6B767FA-D030-4B5B-9ECC-6A24012F515A}" srcOrd="0" destOrd="0" parTransId="{143955FB-FF2A-41BF-820E-A01AA174FBD6}" sibTransId="{925C84DB-3222-442F-ACC2-FDE7D93FF529}"/>
    <dgm:cxn modelId="{8FD96A69-8C48-4EFC-8D3C-317E121ED9B1}" type="presOf" srcId="{B05E60F2-8592-4EBE-A3D0-1C1AA2DD1560}" destId="{3ACA5A0C-FDCD-4DBF-B7B5-67968A566047}" srcOrd="1" destOrd="0" presId="urn:microsoft.com/office/officeart/2005/8/layout/list1"/>
    <dgm:cxn modelId="{9CD30A4F-96EC-49FD-8715-191120AF3BF1}" srcId="{1876702C-F04B-4FCF-A984-D93D6A72F16C}" destId="{35D70BBD-0E78-4AB5-AFB9-275E7821998E}" srcOrd="0" destOrd="0" parTransId="{1074F86C-B9CD-43F7-A2B3-743E6A6CC66C}" sibTransId="{BCE45BA3-8FD7-4C59-94DD-1536CCCAAECA}"/>
    <dgm:cxn modelId="{53499482-F5F0-4E2F-8E4E-2CB7FCBCC8FC}" srcId="{6A947763-D2E6-40A7-B362-1B65FA31BD80}" destId="{1876702C-F04B-4FCF-A984-D93D6A72F16C}" srcOrd="1" destOrd="0" parTransId="{3C2610CE-94EA-4CA6-B372-DD2362E384D3}" sibTransId="{F8004F7F-2E60-4848-ACD0-D37B692969BF}"/>
    <dgm:cxn modelId="{DFEC128F-132E-40BF-9083-E5CD6CBDD012}" type="presOf" srcId="{1876702C-F04B-4FCF-A984-D93D6A72F16C}" destId="{3F0D002F-7B9A-4D3B-AD49-CADDB333F40A}" srcOrd="0" destOrd="0" presId="urn:microsoft.com/office/officeart/2005/8/layout/list1"/>
    <dgm:cxn modelId="{5881BF90-3B9E-43AD-AF28-E74516E18D03}" srcId="{6A947763-D2E6-40A7-B362-1B65FA31BD80}" destId="{B05E60F2-8592-4EBE-A3D0-1C1AA2DD1560}" srcOrd="2" destOrd="0" parTransId="{4512FE42-436A-4B8F-A036-7FD52788A813}" sibTransId="{85B5081C-561C-4C1D-A88B-4D3D2463A7A5}"/>
    <dgm:cxn modelId="{36C8C6B2-F6F1-4C0C-ADBC-40D5A5B0CC5D}" type="presOf" srcId="{F6B767FA-D030-4B5B-9ECC-6A24012F515A}" destId="{C408C7E5-D559-4F3B-8937-B4509E4018C6}" srcOrd="0" destOrd="0" presId="urn:microsoft.com/office/officeart/2005/8/layout/list1"/>
    <dgm:cxn modelId="{B46E7BBB-3A88-4BB3-84C7-4FF71B66D35E}" type="presOf" srcId="{A1AA0F2C-703B-48B8-AA9E-4C5507B6BB8D}" destId="{E09A4F25-C487-496A-8384-D2D8272249FA}" srcOrd="0" destOrd="0" presId="urn:microsoft.com/office/officeart/2005/8/layout/list1"/>
    <dgm:cxn modelId="{3E7A1BD1-5FDE-4C72-9943-925D33BD8330}" srcId="{6A947763-D2E6-40A7-B362-1B65FA31BD80}" destId="{A1AA0F2C-703B-48B8-AA9E-4C5507B6BB8D}" srcOrd="0" destOrd="0" parTransId="{33775893-3EF0-4A15-9B6C-21E8A8E4EDF3}" sibTransId="{A0BB0DFD-A38D-4AE8-AD93-1B048B2D989E}"/>
    <dgm:cxn modelId="{326939D3-A354-4AFB-B27E-84FF0399160C}" srcId="{B05E60F2-8592-4EBE-A3D0-1C1AA2DD1560}" destId="{3C01BAC8-CABA-484D-9DD0-DD2B5DF71BC9}" srcOrd="0" destOrd="0" parTransId="{F70063F6-EF99-40B6-A861-CD3DAE3A80F3}" sibTransId="{37E6DA77-D1A3-4C33-8738-BDE45EAB2559}"/>
    <dgm:cxn modelId="{5F50F3E9-347B-4163-8821-343AFAEC1487}" type="presOf" srcId="{6A947763-D2E6-40A7-B362-1B65FA31BD80}" destId="{1D5FD886-E8E1-4434-A476-D0B5E3ED7DA0}" srcOrd="0" destOrd="0" presId="urn:microsoft.com/office/officeart/2005/8/layout/list1"/>
    <dgm:cxn modelId="{7DC4BBF0-16B8-437A-B6F3-7A3D48CC5E4D}" type="presOf" srcId="{3C01BAC8-CABA-484D-9DD0-DD2B5DF71BC9}" destId="{4D9D3112-6A99-411B-A870-88AE984C0DB4}" srcOrd="0" destOrd="0" presId="urn:microsoft.com/office/officeart/2005/8/layout/list1"/>
    <dgm:cxn modelId="{CF79638B-3C85-44D2-9268-902A5AB5B2B7}" type="presParOf" srcId="{1D5FD886-E8E1-4434-A476-D0B5E3ED7DA0}" destId="{FBD2E314-ABF1-4AA6-B218-9B01FEF84D0E}" srcOrd="0" destOrd="0" presId="urn:microsoft.com/office/officeart/2005/8/layout/list1"/>
    <dgm:cxn modelId="{A5E5B7BC-E651-4D1F-A2CC-9F8C283DC825}" type="presParOf" srcId="{FBD2E314-ABF1-4AA6-B218-9B01FEF84D0E}" destId="{E09A4F25-C487-496A-8384-D2D8272249FA}" srcOrd="0" destOrd="0" presId="urn:microsoft.com/office/officeart/2005/8/layout/list1"/>
    <dgm:cxn modelId="{E7D02EEB-A8E6-4B53-AB21-C2700C2553FF}" type="presParOf" srcId="{FBD2E314-ABF1-4AA6-B218-9B01FEF84D0E}" destId="{80C36E1A-73E8-4857-9098-8F047E9BF1C8}" srcOrd="1" destOrd="0" presId="urn:microsoft.com/office/officeart/2005/8/layout/list1"/>
    <dgm:cxn modelId="{143211C6-6580-4CF7-8164-5FCE727D64F6}" type="presParOf" srcId="{1D5FD886-E8E1-4434-A476-D0B5E3ED7DA0}" destId="{12809620-D207-4864-9347-4A49D942B566}" srcOrd="1" destOrd="0" presId="urn:microsoft.com/office/officeart/2005/8/layout/list1"/>
    <dgm:cxn modelId="{60F8542F-8C0D-44AD-B7AF-31DE5CDA8ECA}" type="presParOf" srcId="{1D5FD886-E8E1-4434-A476-D0B5E3ED7DA0}" destId="{C408C7E5-D559-4F3B-8937-B4509E4018C6}" srcOrd="2" destOrd="0" presId="urn:microsoft.com/office/officeart/2005/8/layout/list1"/>
    <dgm:cxn modelId="{B9379D37-F10F-4722-A3CA-1E1DB9F81BEA}" type="presParOf" srcId="{1D5FD886-E8E1-4434-A476-D0B5E3ED7DA0}" destId="{9244C561-2665-4865-B60E-AF85C32CD61C}" srcOrd="3" destOrd="0" presId="urn:microsoft.com/office/officeart/2005/8/layout/list1"/>
    <dgm:cxn modelId="{1B36766B-3E7A-4CF1-AFC3-142647D40E07}" type="presParOf" srcId="{1D5FD886-E8E1-4434-A476-D0B5E3ED7DA0}" destId="{951612CC-A51F-41C7-8D5C-DFB29EA7B377}" srcOrd="4" destOrd="0" presId="urn:microsoft.com/office/officeart/2005/8/layout/list1"/>
    <dgm:cxn modelId="{3561862A-9ECC-4729-9C40-127F2CA87324}" type="presParOf" srcId="{951612CC-A51F-41C7-8D5C-DFB29EA7B377}" destId="{3F0D002F-7B9A-4D3B-AD49-CADDB333F40A}" srcOrd="0" destOrd="0" presId="urn:microsoft.com/office/officeart/2005/8/layout/list1"/>
    <dgm:cxn modelId="{85C29933-474E-4A48-B51E-D722468D19D3}" type="presParOf" srcId="{951612CC-A51F-41C7-8D5C-DFB29EA7B377}" destId="{55ADB7A3-EA7D-472C-9623-1CEDAAC97268}" srcOrd="1" destOrd="0" presId="urn:microsoft.com/office/officeart/2005/8/layout/list1"/>
    <dgm:cxn modelId="{840788F5-EB2F-4000-B7F3-D1A9961F03F0}" type="presParOf" srcId="{1D5FD886-E8E1-4434-A476-D0B5E3ED7DA0}" destId="{F1F38B6A-24F0-4C65-B715-6EBA7B969FAC}" srcOrd="5" destOrd="0" presId="urn:microsoft.com/office/officeart/2005/8/layout/list1"/>
    <dgm:cxn modelId="{9ACAE295-4A0A-4B16-A621-34F0B52BECC6}" type="presParOf" srcId="{1D5FD886-E8E1-4434-A476-D0B5E3ED7DA0}" destId="{79453392-4C24-4DC1-973C-DB745B8A865C}" srcOrd="6" destOrd="0" presId="urn:microsoft.com/office/officeart/2005/8/layout/list1"/>
    <dgm:cxn modelId="{91297B52-2F36-4750-B0F1-8ADCFDCB270C}" type="presParOf" srcId="{1D5FD886-E8E1-4434-A476-D0B5E3ED7DA0}" destId="{B383ECFB-DBE7-4BCA-B8EF-598E794B6F76}" srcOrd="7" destOrd="0" presId="urn:microsoft.com/office/officeart/2005/8/layout/list1"/>
    <dgm:cxn modelId="{10AA5EC5-4C4E-4C41-96E9-F1269E20ACA8}" type="presParOf" srcId="{1D5FD886-E8E1-4434-A476-D0B5E3ED7DA0}" destId="{D2767802-D03C-470F-9A76-494F553DCA39}" srcOrd="8" destOrd="0" presId="urn:microsoft.com/office/officeart/2005/8/layout/list1"/>
    <dgm:cxn modelId="{F9222391-BD2C-4951-9431-7AF2AA2A870F}" type="presParOf" srcId="{D2767802-D03C-470F-9A76-494F553DCA39}" destId="{A1D7A521-1024-4C64-A75F-A350A99E9F30}" srcOrd="0" destOrd="0" presId="urn:microsoft.com/office/officeart/2005/8/layout/list1"/>
    <dgm:cxn modelId="{B219D72E-62E1-4048-96A6-F075B1D7C09A}" type="presParOf" srcId="{D2767802-D03C-470F-9A76-494F553DCA39}" destId="{3ACA5A0C-FDCD-4DBF-B7B5-67968A566047}" srcOrd="1" destOrd="0" presId="urn:microsoft.com/office/officeart/2005/8/layout/list1"/>
    <dgm:cxn modelId="{A3191CFE-84B7-4264-B814-57339A0895D6}" type="presParOf" srcId="{1D5FD886-E8E1-4434-A476-D0B5E3ED7DA0}" destId="{B00CD684-1A73-462C-8122-DA0039AAD5ED}" srcOrd="9" destOrd="0" presId="urn:microsoft.com/office/officeart/2005/8/layout/list1"/>
    <dgm:cxn modelId="{9044BDF5-2523-4CAF-B4CA-66F608A7D6D4}" type="presParOf" srcId="{1D5FD886-E8E1-4434-A476-D0B5E3ED7DA0}" destId="{4D9D3112-6A99-411B-A870-88AE984C0DB4}"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5BE21C-0CEC-416D-8BA8-7C10B483CAF4}"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080A63E4-193E-43A5-9F89-3ED42FB48D4C}">
      <dgm:prSet phldrT="[Text]"/>
      <dgm:spPr>
        <a:solidFill>
          <a:srgbClr val="FFC000"/>
        </a:solidFill>
      </dgm:spPr>
      <dgm:t>
        <a:bodyPr/>
        <a:lstStyle/>
        <a:p>
          <a:r>
            <a:rPr lang="en-US" dirty="0">
              <a:solidFill>
                <a:schemeClr val="tx1"/>
              </a:solidFill>
            </a:rPr>
            <a:t>Subject</a:t>
          </a:r>
        </a:p>
      </dgm:t>
    </dgm:pt>
    <dgm:pt modelId="{8F7BF78A-28BC-4A39-8C2D-0FB66E1AA379}" type="parTrans" cxnId="{DF63E7CA-FD66-489A-9BE4-A88155FFAF80}">
      <dgm:prSet/>
      <dgm:spPr/>
      <dgm:t>
        <a:bodyPr/>
        <a:lstStyle/>
        <a:p>
          <a:endParaRPr lang="en-US"/>
        </a:p>
      </dgm:t>
    </dgm:pt>
    <dgm:pt modelId="{0A3FC7F8-7EAF-404D-A829-030D8A3BA906}" type="sibTrans" cxnId="{DF63E7CA-FD66-489A-9BE4-A88155FFAF80}">
      <dgm:prSet/>
      <dgm:spPr/>
      <dgm:t>
        <a:bodyPr/>
        <a:lstStyle/>
        <a:p>
          <a:endParaRPr lang="en-US"/>
        </a:p>
      </dgm:t>
    </dgm:pt>
    <dgm:pt modelId="{4D538522-B52B-4090-8B64-4AEED0340972}">
      <dgm:prSet phldrT="[Text]"/>
      <dgm:spPr>
        <a:solidFill>
          <a:schemeClr val="accent1">
            <a:lumMod val="20000"/>
            <a:lumOff val="80000"/>
            <a:alpha val="90000"/>
          </a:schemeClr>
        </a:solidFill>
      </dgm:spPr>
      <dgm:t>
        <a:bodyPr/>
        <a:lstStyle/>
        <a:p>
          <a:r>
            <a:rPr lang="en-US" dirty="0"/>
            <a:t>Collecting Baseball cards</a:t>
          </a:r>
        </a:p>
      </dgm:t>
    </dgm:pt>
    <dgm:pt modelId="{723812C5-ECDE-4BD1-881C-8DA5F8BE820E}" type="parTrans" cxnId="{CF3D0115-38D2-4F1B-A6EB-0C4BBB75F565}">
      <dgm:prSet/>
      <dgm:spPr/>
      <dgm:t>
        <a:bodyPr/>
        <a:lstStyle/>
        <a:p>
          <a:endParaRPr lang="en-US"/>
        </a:p>
      </dgm:t>
    </dgm:pt>
    <dgm:pt modelId="{EF988E79-BBF0-4DB4-BA1F-942BAAB57BA7}" type="sibTrans" cxnId="{CF3D0115-38D2-4F1B-A6EB-0C4BBB75F565}">
      <dgm:prSet/>
      <dgm:spPr/>
      <dgm:t>
        <a:bodyPr/>
        <a:lstStyle/>
        <a:p>
          <a:endParaRPr lang="en-US"/>
        </a:p>
      </dgm:t>
    </dgm:pt>
    <dgm:pt modelId="{B29BD2C0-8EDD-4C84-B609-4D0937D10F62}">
      <dgm:prSet phldrT="[Text]"/>
      <dgm:spPr>
        <a:solidFill>
          <a:srgbClr val="ADE1AF"/>
        </a:solidFill>
      </dgm:spPr>
      <dgm:t>
        <a:bodyPr/>
        <a:lstStyle/>
        <a:p>
          <a:r>
            <a:rPr lang="en-US" dirty="0">
              <a:solidFill>
                <a:schemeClr val="tx1"/>
              </a:solidFill>
            </a:rPr>
            <a:t>Opinion</a:t>
          </a:r>
        </a:p>
      </dgm:t>
    </dgm:pt>
    <dgm:pt modelId="{F21CEB33-E46D-4E08-B4E5-FEC477C54E90}" type="parTrans" cxnId="{96ED4CE2-4E71-47AC-8114-F3CDFB812FA9}">
      <dgm:prSet/>
      <dgm:spPr/>
      <dgm:t>
        <a:bodyPr/>
        <a:lstStyle/>
        <a:p>
          <a:endParaRPr lang="en-US"/>
        </a:p>
      </dgm:t>
    </dgm:pt>
    <dgm:pt modelId="{63DDBBC3-E59E-4AAC-9D2A-5C00935489CA}" type="sibTrans" cxnId="{96ED4CE2-4E71-47AC-8114-F3CDFB812FA9}">
      <dgm:prSet/>
      <dgm:spPr/>
      <dgm:t>
        <a:bodyPr/>
        <a:lstStyle/>
        <a:p>
          <a:endParaRPr lang="en-US"/>
        </a:p>
      </dgm:t>
    </dgm:pt>
    <dgm:pt modelId="{B2BB41FB-A78C-418C-A9B3-BB469374AF73}">
      <dgm:prSet phldrT="[Text]"/>
      <dgm:spPr>
        <a:solidFill>
          <a:schemeClr val="accent1">
            <a:lumMod val="20000"/>
            <a:lumOff val="80000"/>
            <a:alpha val="90000"/>
          </a:schemeClr>
        </a:solidFill>
      </dgm:spPr>
      <dgm:t>
        <a:bodyPr/>
        <a:lstStyle/>
        <a:p>
          <a:r>
            <a:rPr lang="en-US" dirty="0"/>
            <a:t>Is a good investment</a:t>
          </a:r>
        </a:p>
      </dgm:t>
    </dgm:pt>
    <dgm:pt modelId="{57D31FFB-C3CC-4393-8CFE-8931206ECA93}" type="parTrans" cxnId="{68F6A45D-EDCB-4D1B-A9D1-39ACD4394F8A}">
      <dgm:prSet/>
      <dgm:spPr/>
      <dgm:t>
        <a:bodyPr/>
        <a:lstStyle/>
        <a:p>
          <a:endParaRPr lang="en-US"/>
        </a:p>
      </dgm:t>
    </dgm:pt>
    <dgm:pt modelId="{52681586-E389-47DE-8922-3B687455BF13}" type="sibTrans" cxnId="{68F6A45D-EDCB-4D1B-A9D1-39ACD4394F8A}">
      <dgm:prSet/>
      <dgm:spPr/>
      <dgm:t>
        <a:bodyPr/>
        <a:lstStyle/>
        <a:p>
          <a:endParaRPr lang="en-US"/>
        </a:p>
      </dgm:t>
    </dgm:pt>
    <dgm:pt modelId="{10C5CBFE-9BAA-4059-9097-5C82A79DBF3C}">
      <dgm:prSet phldrT="[Text]"/>
      <dgm:spPr>
        <a:solidFill>
          <a:srgbClr val="C00000"/>
        </a:solidFill>
      </dgm:spPr>
      <dgm:t>
        <a:bodyPr/>
        <a:lstStyle/>
        <a:p>
          <a:r>
            <a:rPr lang="en-US" dirty="0"/>
            <a:t>Main Points</a:t>
          </a:r>
        </a:p>
      </dgm:t>
    </dgm:pt>
    <dgm:pt modelId="{409ABFDC-0B98-4BCE-B0E3-C09E789BC22E}" type="parTrans" cxnId="{DB40A407-D23F-4AF4-A754-82651A5D2A78}">
      <dgm:prSet/>
      <dgm:spPr/>
      <dgm:t>
        <a:bodyPr/>
        <a:lstStyle/>
        <a:p>
          <a:endParaRPr lang="en-US"/>
        </a:p>
      </dgm:t>
    </dgm:pt>
    <dgm:pt modelId="{ABBF14C1-6FF3-4FC5-A9CC-09796C917415}" type="sibTrans" cxnId="{DB40A407-D23F-4AF4-A754-82651A5D2A78}">
      <dgm:prSet/>
      <dgm:spPr/>
      <dgm:t>
        <a:bodyPr/>
        <a:lstStyle/>
        <a:p>
          <a:endParaRPr lang="en-US"/>
        </a:p>
      </dgm:t>
    </dgm:pt>
    <dgm:pt modelId="{22FFF9D7-F772-4C0A-A51C-ADF6A2F7102C}">
      <dgm:prSet phldrT="[Text]"/>
      <dgm:spPr>
        <a:solidFill>
          <a:schemeClr val="accent1">
            <a:lumMod val="20000"/>
            <a:lumOff val="80000"/>
            <a:alpha val="90000"/>
          </a:schemeClr>
        </a:solidFill>
      </dgm:spPr>
      <dgm:t>
        <a:bodyPr/>
        <a:lstStyle/>
        <a:p>
          <a:r>
            <a:rPr lang="en-US" dirty="0"/>
            <a:t>Relatively inexpensive when new</a:t>
          </a:r>
        </a:p>
      </dgm:t>
    </dgm:pt>
    <dgm:pt modelId="{26DCDFCC-2545-443A-9E50-BFE5A2C097C5}" type="parTrans" cxnId="{5E2CA97D-7A7A-4238-B62B-9EB625CEF541}">
      <dgm:prSet/>
      <dgm:spPr/>
      <dgm:t>
        <a:bodyPr/>
        <a:lstStyle/>
        <a:p>
          <a:endParaRPr lang="en-US"/>
        </a:p>
      </dgm:t>
    </dgm:pt>
    <dgm:pt modelId="{68E03BC1-263B-4631-AB88-8D585E6B63D9}" type="sibTrans" cxnId="{5E2CA97D-7A7A-4238-B62B-9EB625CEF541}">
      <dgm:prSet/>
      <dgm:spPr/>
      <dgm:t>
        <a:bodyPr/>
        <a:lstStyle/>
        <a:p>
          <a:endParaRPr lang="en-US"/>
        </a:p>
      </dgm:t>
    </dgm:pt>
    <dgm:pt modelId="{08DACBD9-A707-4107-93CF-A994BC0BDE03}">
      <dgm:prSet phldrT="[Text]"/>
      <dgm:spPr>
        <a:solidFill>
          <a:schemeClr val="accent1">
            <a:lumMod val="20000"/>
            <a:lumOff val="80000"/>
            <a:alpha val="90000"/>
          </a:schemeClr>
        </a:solidFill>
      </dgm:spPr>
      <dgm:t>
        <a:bodyPr/>
        <a:lstStyle/>
        <a:p>
          <a:r>
            <a:rPr lang="en-US" dirty="0"/>
            <a:t>Become valuable</a:t>
          </a:r>
        </a:p>
      </dgm:t>
    </dgm:pt>
    <dgm:pt modelId="{7BD36224-1A5D-46EA-8711-E1FA73F32C2D}" type="parTrans" cxnId="{54543957-81FE-412F-9F59-899C047CBDB5}">
      <dgm:prSet/>
      <dgm:spPr/>
      <dgm:t>
        <a:bodyPr/>
        <a:lstStyle/>
        <a:p>
          <a:endParaRPr lang="en-US"/>
        </a:p>
      </dgm:t>
    </dgm:pt>
    <dgm:pt modelId="{F1F8B02B-3154-4506-B20D-031182A0DE38}" type="sibTrans" cxnId="{54543957-81FE-412F-9F59-899C047CBDB5}">
      <dgm:prSet/>
      <dgm:spPr/>
      <dgm:t>
        <a:bodyPr/>
        <a:lstStyle/>
        <a:p>
          <a:endParaRPr lang="en-US"/>
        </a:p>
      </dgm:t>
    </dgm:pt>
    <dgm:pt modelId="{9D097F5F-4190-4C8C-BC8A-8D2CA30104DE}">
      <dgm:prSet phldrT="[Text]"/>
      <dgm:spPr>
        <a:solidFill>
          <a:schemeClr val="accent1">
            <a:lumMod val="20000"/>
            <a:lumOff val="80000"/>
            <a:alpha val="90000"/>
          </a:schemeClr>
        </a:solidFill>
      </dgm:spPr>
      <dgm:t>
        <a:bodyPr/>
        <a:lstStyle/>
        <a:p>
          <a:r>
            <a:rPr lang="en-US" dirty="0"/>
            <a:t>Retain value</a:t>
          </a:r>
        </a:p>
      </dgm:t>
    </dgm:pt>
    <dgm:pt modelId="{C3E6006A-462C-4696-A8F0-7831E55765B7}" type="parTrans" cxnId="{078B3BFA-5287-4702-AF3F-F39584A9414B}">
      <dgm:prSet/>
      <dgm:spPr/>
      <dgm:t>
        <a:bodyPr/>
        <a:lstStyle/>
        <a:p>
          <a:endParaRPr lang="en-US"/>
        </a:p>
      </dgm:t>
    </dgm:pt>
    <dgm:pt modelId="{634430BC-E4C7-4B27-AE18-C975648951EE}" type="sibTrans" cxnId="{078B3BFA-5287-4702-AF3F-F39584A9414B}">
      <dgm:prSet/>
      <dgm:spPr/>
      <dgm:t>
        <a:bodyPr/>
        <a:lstStyle/>
        <a:p>
          <a:endParaRPr lang="en-US"/>
        </a:p>
      </dgm:t>
    </dgm:pt>
    <dgm:pt modelId="{82246B26-5502-4940-80C6-00FA6F00125A}" type="pres">
      <dgm:prSet presAssocID="{0E5BE21C-0CEC-416D-8BA8-7C10B483CAF4}" presName="Name0" presStyleCnt="0">
        <dgm:presLayoutVars>
          <dgm:dir/>
          <dgm:animLvl val="lvl"/>
          <dgm:resizeHandles val="exact"/>
        </dgm:presLayoutVars>
      </dgm:prSet>
      <dgm:spPr/>
    </dgm:pt>
    <dgm:pt modelId="{78B1E0A4-7B17-4E89-91E8-61210AA5F59B}" type="pres">
      <dgm:prSet presAssocID="{080A63E4-193E-43A5-9F89-3ED42FB48D4C}" presName="composite" presStyleCnt="0"/>
      <dgm:spPr/>
    </dgm:pt>
    <dgm:pt modelId="{E2467BB0-BE04-4457-A943-9F47860642AB}" type="pres">
      <dgm:prSet presAssocID="{080A63E4-193E-43A5-9F89-3ED42FB48D4C}" presName="parTx" presStyleLbl="alignNode1" presStyleIdx="0" presStyleCnt="3">
        <dgm:presLayoutVars>
          <dgm:chMax val="0"/>
          <dgm:chPref val="0"/>
          <dgm:bulletEnabled val="1"/>
        </dgm:presLayoutVars>
      </dgm:prSet>
      <dgm:spPr/>
    </dgm:pt>
    <dgm:pt modelId="{E04CC3C8-27D9-424C-AB32-3819B29AF5ED}" type="pres">
      <dgm:prSet presAssocID="{080A63E4-193E-43A5-9F89-3ED42FB48D4C}" presName="desTx" presStyleLbl="alignAccFollowNode1" presStyleIdx="0" presStyleCnt="3" custScaleY="99109" custLinFactNeighborX="649" custLinFactNeighborY="158">
        <dgm:presLayoutVars>
          <dgm:bulletEnabled val="1"/>
        </dgm:presLayoutVars>
      </dgm:prSet>
      <dgm:spPr/>
    </dgm:pt>
    <dgm:pt modelId="{B51A0D41-E23C-43B8-8816-2A400A19C61F}" type="pres">
      <dgm:prSet presAssocID="{0A3FC7F8-7EAF-404D-A829-030D8A3BA906}" presName="space" presStyleCnt="0"/>
      <dgm:spPr/>
    </dgm:pt>
    <dgm:pt modelId="{CEA2CB84-ECFC-40C1-85DE-7ED7782D7421}" type="pres">
      <dgm:prSet presAssocID="{B29BD2C0-8EDD-4C84-B609-4D0937D10F62}" presName="composite" presStyleCnt="0"/>
      <dgm:spPr/>
    </dgm:pt>
    <dgm:pt modelId="{F6E02F74-CD43-4AC0-B3F3-797BE1398B0F}" type="pres">
      <dgm:prSet presAssocID="{B29BD2C0-8EDD-4C84-B609-4D0937D10F62}" presName="parTx" presStyleLbl="alignNode1" presStyleIdx="1" presStyleCnt="3">
        <dgm:presLayoutVars>
          <dgm:chMax val="0"/>
          <dgm:chPref val="0"/>
          <dgm:bulletEnabled val="1"/>
        </dgm:presLayoutVars>
      </dgm:prSet>
      <dgm:spPr/>
    </dgm:pt>
    <dgm:pt modelId="{4E0900B4-669D-4E0A-B974-213A30B4B556}" type="pres">
      <dgm:prSet presAssocID="{B29BD2C0-8EDD-4C84-B609-4D0937D10F62}" presName="desTx" presStyleLbl="alignAccFollowNode1" presStyleIdx="1" presStyleCnt="3">
        <dgm:presLayoutVars>
          <dgm:bulletEnabled val="1"/>
        </dgm:presLayoutVars>
      </dgm:prSet>
      <dgm:spPr/>
    </dgm:pt>
    <dgm:pt modelId="{1162BE9A-4FB5-4877-B802-A8CD2F7F6D28}" type="pres">
      <dgm:prSet presAssocID="{63DDBBC3-E59E-4AAC-9D2A-5C00935489CA}" presName="space" presStyleCnt="0"/>
      <dgm:spPr/>
    </dgm:pt>
    <dgm:pt modelId="{FA2A24DA-FCD4-4497-9743-373ED31B2591}" type="pres">
      <dgm:prSet presAssocID="{10C5CBFE-9BAA-4059-9097-5C82A79DBF3C}" presName="composite" presStyleCnt="0"/>
      <dgm:spPr/>
    </dgm:pt>
    <dgm:pt modelId="{ADE33388-4ED9-41FE-B52B-5442A5082F92}" type="pres">
      <dgm:prSet presAssocID="{10C5CBFE-9BAA-4059-9097-5C82A79DBF3C}" presName="parTx" presStyleLbl="alignNode1" presStyleIdx="2" presStyleCnt="3">
        <dgm:presLayoutVars>
          <dgm:chMax val="0"/>
          <dgm:chPref val="0"/>
          <dgm:bulletEnabled val="1"/>
        </dgm:presLayoutVars>
      </dgm:prSet>
      <dgm:spPr/>
    </dgm:pt>
    <dgm:pt modelId="{11D981AF-B305-4944-8A08-9A9F5E1FC149}" type="pres">
      <dgm:prSet presAssocID="{10C5CBFE-9BAA-4059-9097-5C82A79DBF3C}" presName="desTx" presStyleLbl="alignAccFollowNode1" presStyleIdx="2" presStyleCnt="3">
        <dgm:presLayoutVars>
          <dgm:bulletEnabled val="1"/>
        </dgm:presLayoutVars>
      </dgm:prSet>
      <dgm:spPr/>
    </dgm:pt>
  </dgm:ptLst>
  <dgm:cxnLst>
    <dgm:cxn modelId="{DB40A407-D23F-4AF4-A754-82651A5D2A78}" srcId="{0E5BE21C-0CEC-416D-8BA8-7C10B483CAF4}" destId="{10C5CBFE-9BAA-4059-9097-5C82A79DBF3C}" srcOrd="2" destOrd="0" parTransId="{409ABFDC-0B98-4BCE-B0E3-C09E789BC22E}" sibTransId="{ABBF14C1-6FF3-4FC5-A9CC-09796C917415}"/>
    <dgm:cxn modelId="{CF3D0115-38D2-4F1B-A6EB-0C4BBB75F565}" srcId="{080A63E4-193E-43A5-9F89-3ED42FB48D4C}" destId="{4D538522-B52B-4090-8B64-4AEED0340972}" srcOrd="0" destOrd="0" parTransId="{723812C5-ECDE-4BD1-881C-8DA5F8BE820E}" sibTransId="{EF988E79-BBF0-4DB4-BA1F-942BAAB57BA7}"/>
    <dgm:cxn modelId="{7EDF9C21-CFFA-45CF-A75D-535012E3CA91}" type="presOf" srcId="{B2BB41FB-A78C-418C-A9B3-BB469374AF73}" destId="{4E0900B4-669D-4E0A-B974-213A30B4B556}" srcOrd="0" destOrd="0" presId="urn:microsoft.com/office/officeart/2005/8/layout/hList1"/>
    <dgm:cxn modelId="{75BCF123-B76B-4C2A-8991-BD80540EF973}" type="presOf" srcId="{080A63E4-193E-43A5-9F89-3ED42FB48D4C}" destId="{E2467BB0-BE04-4457-A943-9F47860642AB}" srcOrd="0" destOrd="0" presId="urn:microsoft.com/office/officeart/2005/8/layout/hList1"/>
    <dgm:cxn modelId="{A9107A33-AC4E-4334-B40D-131D822DC30C}" type="presOf" srcId="{08DACBD9-A707-4107-93CF-A994BC0BDE03}" destId="{11D981AF-B305-4944-8A08-9A9F5E1FC149}" srcOrd="0" destOrd="1" presId="urn:microsoft.com/office/officeart/2005/8/layout/hList1"/>
    <dgm:cxn modelId="{75F9C03F-A6CA-44F3-B891-03D75FEF36C0}" type="presOf" srcId="{22FFF9D7-F772-4C0A-A51C-ADF6A2F7102C}" destId="{11D981AF-B305-4944-8A08-9A9F5E1FC149}" srcOrd="0" destOrd="0" presId="urn:microsoft.com/office/officeart/2005/8/layout/hList1"/>
    <dgm:cxn modelId="{68F6A45D-EDCB-4D1B-A9D1-39ACD4394F8A}" srcId="{B29BD2C0-8EDD-4C84-B609-4D0937D10F62}" destId="{B2BB41FB-A78C-418C-A9B3-BB469374AF73}" srcOrd="0" destOrd="0" parTransId="{57D31FFB-C3CC-4393-8CFE-8931206ECA93}" sibTransId="{52681586-E389-47DE-8922-3B687455BF13}"/>
    <dgm:cxn modelId="{CC00C856-B183-4F51-B8F8-AA1B63541FE9}" type="presOf" srcId="{B29BD2C0-8EDD-4C84-B609-4D0937D10F62}" destId="{F6E02F74-CD43-4AC0-B3F3-797BE1398B0F}" srcOrd="0" destOrd="0" presId="urn:microsoft.com/office/officeart/2005/8/layout/hList1"/>
    <dgm:cxn modelId="{54543957-81FE-412F-9F59-899C047CBDB5}" srcId="{10C5CBFE-9BAA-4059-9097-5C82A79DBF3C}" destId="{08DACBD9-A707-4107-93CF-A994BC0BDE03}" srcOrd="1" destOrd="0" parTransId="{7BD36224-1A5D-46EA-8711-E1FA73F32C2D}" sibTransId="{F1F8B02B-3154-4506-B20D-031182A0DE38}"/>
    <dgm:cxn modelId="{5E2CA97D-7A7A-4238-B62B-9EB625CEF541}" srcId="{10C5CBFE-9BAA-4059-9097-5C82A79DBF3C}" destId="{22FFF9D7-F772-4C0A-A51C-ADF6A2F7102C}" srcOrd="0" destOrd="0" parTransId="{26DCDFCC-2545-443A-9E50-BFE5A2C097C5}" sibTransId="{68E03BC1-263B-4631-AB88-8D585E6B63D9}"/>
    <dgm:cxn modelId="{98E23993-5603-4655-8B2E-1EB1A41B4DE2}" type="presOf" srcId="{0E5BE21C-0CEC-416D-8BA8-7C10B483CAF4}" destId="{82246B26-5502-4940-80C6-00FA6F00125A}" srcOrd="0" destOrd="0" presId="urn:microsoft.com/office/officeart/2005/8/layout/hList1"/>
    <dgm:cxn modelId="{4E3191AA-A3DB-4699-8482-746192B02B01}" type="presOf" srcId="{10C5CBFE-9BAA-4059-9097-5C82A79DBF3C}" destId="{ADE33388-4ED9-41FE-B52B-5442A5082F92}" srcOrd="0" destOrd="0" presId="urn:microsoft.com/office/officeart/2005/8/layout/hList1"/>
    <dgm:cxn modelId="{FF6C2CAF-1AFD-44D6-9E41-763C3ECB056D}" type="presOf" srcId="{9D097F5F-4190-4C8C-BC8A-8D2CA30104DE}" destId="{11D981AF-B305-4944-8A08-9A9F5E1FC149}" srcOrd="0" destOrd="2" presId="urn:microsoft.com/office/officeart/2005/8/layout/hList1"/>
    <dgm:cxn modelId="{F76460BB-1FF3-4055-AD38-DC9C5C66DE74}" type="presOf" srcId="{4D538522-B52B-4090-8B64-4AEED0340972}" destId="{E04CC3C8-27D9-424C-AB32-3819B29AF5ED}" srcOrd="0" destOrd="0" presId="urn:microsoft.com/office/officeart/2005/8/layout/hList1"/>
    <dgm:cxn modelId="{DF63E7CA-FD66-489A-9BE4-A88155FFAF80}" srcId="{0E5BE21C-0CEC-416D-8BA8-7C10B483CAF4}" destId="{080A63E4-193E-43A5-9F89-3ED42FB48D4C}" srcOrd="0" destOrd="0" parTransId="{8F7BF78A-28BC-4A39-8C2D-0FB66E1AA379}" sibTransId="{0A3FC7F8-7EAF-404D-A829-030D8A3BA906}"/>
    <dgm:cxn modelId="{96ED4CE2-4E71-47AC-8114-F3CDFB812FA9}" srcId="{0E5BE21C-0CEC-416D-8BA8-7C10B483CAF4}" destId="{B29BD2C0-8EDD-4C84-B609-4D0937D10F62}" srcOrd="1" destOrd="0" parTransId="{F21CEB33-E46D-4E08-B4E5-FEC477C54E90}" sibTransId="{63DDBBC3-E59E-4AAC-9D2A-5C00935489CA}"/>
    <dgm:cxn modelId="{078B3BFA-5287-4702-AF3F-F39584A9414B}" srcId="{10C5CBFE-9BAA-4059-9097-5C82A79DBF3C}" destId="{9D097F5F-4190-4C8C-BC8A-8D2CA30104DE}" srcOrd="2" destOrd="0" parTransId="{C3E6006A-462C-4696-A8F0-7831E55765B7}" sibTransId="{634430BC-E4C7-4B27-AE18-C975648951EE}"/>
    <dgm:cxn modelId="{19CDB93E-771E-4511-B268-B24D7686DF36}" type="presParOf" srcId="{82246B26-5502-4940-80C6-00FA6F00125A}" destId="{78B1E0A4-7B17-4E89-91E8-61210AA5F59B}" srcOrd="0" destOrd="0" presId="urn:microsoft.com/office/officeart/2005/8/layout/hList1"/>
    <dgm:cxn modelId="{5445ED08-0037-439F-9DDF-3C73A4C634BA}" type="presParOf" srcId="{78B1E0A4-7B17-4E89-91E8-61210AA5F59B}" destId="{E2467BB0-BE04-4457-A943-9F47860642AB}" srcOrd="0" destOrd="0" presId="urn:microsoft.com/office/officeart/2005/8/layout/hList1"/>
    <dgm:cxn modelId="{FC96E06D-AF42-49AE-9D1E-A6B7C67E8CB2}" type="presParOf" srcId="{78B1E0A4-7B17-4E89-91E8-61210AA5F59B}" destId="{E04CC3C8-27D9-424C-AB32-3819B29AF5ED}" srcOrd="1" destOrd="0" presId="urn:microsoft.com/office/officeart/2005/8/layout/hList1"/>
    <dgm:cxn modelId="{B29AE809-4DE1-4775-AB4C-2944D72AF482}" type="presParOf" srcId="{82246B26-5502-4940-80C6-00FA6F00125A}" destId="{B51A0D41-E23C-43B8-8816-2A400A19C61F}" srcOrd="1" destOrd="0" presId="urn:microsoft.com/office/officeart/2005/8/layout/hList1"/>
    <dgm:cxn modelId="{C3BE3342-3004-4C82-A1E1-4FD20D5A40BE}" type="presParOf" srcId="{82246B26-5502-4940-80C6-00FA6F00125A}" destId="{CEA2CB84-ECFC-40C1-85DE-7ED7782D7421}" srcOrd="2" destOrd="0" presId="urn:microsoft.com/office/officeart/2005/8/layout/hList1"/>
    <dgm:cxn modelId="{CBFBF334-6F0A-45D3-BAA9-648199BC654C}" type="presParOf" srcId="{CEA2CB84-ECFC-40C1-85DE-7ED7782D7421}" destId="{F6E02F74-CD43-4AC0-B3F3-797BE1398B0F}" srcOrd="0" destOrd="0" presId="urn:microsoft.com/office/officeart/2005/8/layout/hList1"/>
    <dgm:cxn modelId="{52308A48-92EA-470F-B75A-85F769B16F5B}" type="presParOf" srcId="{CEA2CB84-ECFC-40C1-85DE-7ED7782D7421}" destId="{4E0900B4-669D-4E0A-B974-213A30B4B556}" srcOrd="1" destOrd="0" presId="urn:microsoft.com/office/officeart/2005/8/layout/hList1"/>
    <dgm:cxn modelId="{713DB091-CD1A-4822-8E78-B39DCDB28A57}" type="presParOf" srcId="{82246B26-5502-4940-80C6-00FA6F00125A}" destId="{1162BE9A-4FB5-4877-B802-A8CD2F7F6D28}" srcOrd="3" destOrd="0" presId="urn:microsoft.com/office/officeart/2005/8/layout/hList1"/>
    <dgm:cxn modelId="{6306CAB2-E984-4C8D-8B03-A9686B66ADA3}" type="presParOf" srcId="{82246B26-5502-4940-80C6-00FA6F00125A}" destId="{FA2A24DA-FCD4-4497-9743-373ED31B2591}" srcOrd="4" destOrd="0" presId="urn:microsoft.com/office/officeart/2005/8/layout/hList1"/>
    <dgm:cxn modelId="{27A8A1C9-4759-4F30-AB2D-CB065D3DC803}" type="presParOf" srcId="{FA2A24DA-FCD4-4497-9743-373ED31B2591}" destId="{ADE33388-4ED9-41FE-B52B-5442A5082F92}" srcOrd="0" destOrd="0" presId="urn:microsoft.com/office/officeart/2005/8/layout/hList1"/>
    <dgm:cxn modelId="{F07E8CAE-B7B2-49ED-AA90-964BCF69DFC8}" type="presParOf" srcId="{FA2A24DA-FCD4-4497-9743-373ED31B2591}" destId="{11D981AF-B305-4944-8A08-9A9F5E1FC1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5BE21C-0CEC-416D-8BA8-7C10B483CAF4}"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080A63E4-193E-43A5-9F89-3ED42FB48D4C}">
      <dgm:prSet phldrT="[Text]"/>
      <dgm:spPr>
        <a:solidFill>
          <a:srgbClr val="FFC000"/>
        </a:solidFill>
      </dgm:spPr>
      <dgm:t>
        <a:bodyPr/>
        <a:lstStyle/>
        <a:p>
          <a:r>
            <a:rPr lang="en-US" dirty="0">
              <a:solidFill>
                <a:schemeClr val="tx1"/>
              </a:solidFill>
            </a:rPr>
            <a:t>Subject</a:t>
          </a:r>
        </a:p>
      </dgm:t>
    </dgm:pt>
    <dgm:pt modelId="{8F7BF78A-28BC-4A39-8C2D-0FB66E1AA379}" type="parTrans" cxnId="{DF63E7CA-FD66-489A-9BE4-A88155FFAF80}">
      <dgm:prSet/>
      <dgm:spPr/>
      <dgm:t>
        <a:bodyPr/>
        <a:lstStyle/>
        <a:p>
          <a:endParaRPr lang="en-US"/>
        </a:p>
      </dgm:t>
    </dgm:pt>
    <dgm:pt modelId="{0A3FC7F8-7EAF-404D-A829-030D8A3BA906}" type="sibTrans" cxnId="{DF63E7CA-FD66-489A-9BE4-A88155FFAF80}">
      <dgm:prSet/>
      <dgm:spPr/>
      <dgm:t>
        <a:bodyPr/>
        <a:lstStyle/>
        <a:p>
          <a:endParaRPr lang="en-US"/>
        </a:p>
      </dgm:t>
    </dgm:pt>
    <dgm:pt modelId="{4D538522-B52B-4090-8B64-4AEED0340972}">
      <dgm:prSet phldrT="[Text]"/>
      <dgm:spPr/>
      <dgm:t>
        <a:bodyPr/>
        <a:lstStyle/>
        <a:p>
          <a:r>
            <a:rPr lang="en-US" dirty="0"/>
            <a:t>College Students’ study habits</a:t>
          </a:r>
        </a:p>
      </dgm:t>
    </dgm:pt>
    <dgm:pt modelId="{723812C5-ECDE-4BD1-881C-8DA5F8BE820E}" type="parTrans" cxnId="{CF3D0115-38D2-4F1B-A6EB-0C4BBB75F565}">
      <dgm:prSet/>
      <dgm:spPr/>
      <dgm:t>
        <a:bodyPr/>
        <a:lstStyle/>
        <a:p>
          <a:endParaRPr lang="en-US"/>
        </a:p>
      </dgm:t>
    </dgm:pt>
    <dgm:pt modelId="{EF988E79-BBF0-4DB4-BA1F-942BAAB57BA7}" type="sibTrans" cxnId="{CF3D0115-38D2-4F1B-A6EB-0C4BBB75F565}">
      <dgm:prSet/>
      <dgm:spPr/>
      <dgm:t>
        <a:bodyPr/>
        <a:lstStyle/>
        <a:p>
          <a:endParaRPr lang="en-US"/>
        </a:p>
      </dgm:t>
    </dgm:pt>
    <dgm:pt modelId="{B29BD2C0-8EDD-4C84-B609-4D0937D10F62}">
      <dgm:prSet phldrT="[Text]"/>
      <dgm:spPr>
        <a:solidFill>
          <a:srgbClr val="ADE1AF"/>
        </a:solidFill>
      </dgm:spPr>
      <dgm:t>
        <a:bodyPr/>
        <a:lstStyle/>
        <a:p>
          <a:r>
            <a:rPr lang="en-US" dirty="0">
              <a:solidFill>
                <a:schemeClr val="tx1"/>
              </a:solidFill>
            </a:rPr>
            <a:t>Opinion</a:t>
          </a:r>
        </a:p>
      </dgm:t>
    </dgm:pt>
    <dgm:pt modelId="{F21CEB33-E46D-4E08-B4E5-FEC477C54E90}" type="parTrans" cxnId="{96ED4CE2-4E71-47AC-8114-F3CDFB812FA9}">
      <dgm:prSet/>
      <dgm:spPr/>
      <dgm:t>
        <a:bodyPr/>
        <a:lstStyle/>
        <a:p>
          <a:endParaRPr lang="en-US"/>
        </a:p>
      </dgm:t>
    </dgm:pt>
    <dgm:pt modelId="{63DDBBC3-E59E-4AAC-9D2A-5C00935489CA}" type="sibTrans" cxnId="{96ED4CE2-4E71-47AC-8114-F3CDFB812FA9}">
      <dgm:prSet/>
      <dgm:spPr/>
      <dgm:t>
        <a:bodyPr/>
        <a:lstStyle/>
        <a:p>
          <a:endParaRPr lang="en-US"/>
        </a:p>
      </dgm:t>
    </dgm:pt>
    <dgm:pt modelId="{B2BB41FB-A78C-418C-A9B3-BB469374AF73}">
      <dgm:prSet phldrT="[Text]"/>
      <dgm:spPr/>
      <dgm:t>
        <a:bodyPr/>
        <a:lstStyle/>
        <a:p>
          <a:r>
            <a:rPr lang="en-US" dirty="0"/>
            <a:t>Ways to improve</a:t>
          </a:r>
        </a:p>
      </dgm:t>
    </dgm:pt>
    <dgm:pt modelId="{57D31FFB-C3CC-4393-8CFE-8931206ECA93}" type="parTrans" cxnId="{68F6A45D-EDCB-4D1B-A9D1-39ACD4394F8A}">
      <dgm:prSet/>
      <dgm:spPr/>
      <dgm:t>
        <a:bodyPr/>
        <a:lstStyle/>
        <a:p>
          <a:endParaRPr lang="en-US"/>
        </a:p>
      </dgm:t>
    </dgm:pt>
    <dgm:pt modelId="{52681586-E389-47DE-8922-3B687455BF13}" type="sibTrans" cxnId="{68F6A45D-EDCB-4D1B-A9D1-39ACD4394F8A}">
      <dgm:prSet/>
      <dgm:spPr/>
      <dgm:t>
        <a:bodyPr/>
        <a:lstStyle/>
        <a:p>
          <a:endParaRPr lang="en-US"/>
        </a:p>
      </dgm:t>
    </dgm:pt>
    <dgm:pt modelId="{10C5CBFE-9BAA-4059-9097-5C82A79DBF3C}">
      <dgm:prSet phldrT="[Text]"/>
      <dgm:spPr>
        <a:solidFill>
          <a:srgbClr val="C00000"/>
        </a:solidFill>
      </dgm:spPr>
      <dgm:t>
        <a:bodyPr/>
        <a:lstStyle/>
        <a:p>
          <a:r>
            <a:rPr lang="en-US" dirty="0">
              <a:solidFill>
                <a:schemeClr val="tx1"/>
              </a:solidFill>
            </a:rPr>
            <a:t>Main Points</a:t>
          </a:r>
        </a:p>
      </dgm:t>
    </dgm:pt>
    <dgm:pt modelId="{409ABFDC-0B98-4BCE-B0E3-C09E789BC22E}" type="parTrans" cxnId="{DB40A407-D23F-4AF4-A754-82651A5D2A78}">
      <dgm:prSet/>
      <dgm:spPr/>
      <dgm:t>
        <a:bodyPr/>
        <a:lstStyle/>
        <a:p>
          <a:endParaRPr lang="en-US"/>
        </a:p>
      </dgm:t>
    </dgm:pt>
    <dgm:pt modelId="{ABBF14C1-6FF3-4FC5-A9CC-09796C917415}" type="sibTrans" cxnId="{DB40A407-D23F-4AF4-A754-82651A5D2A78}">
      <dgm:prSet/>
      <dgm:spPr/>
      <dgm:t>
        <a:bodyPr/>
        <a:lstStyle/>
        <a:p>
          <a:endParaRPr lang="en-US"/>
        </a:p>
      </dgm:t>
    </dgm:pt>
    <dgm:pt modelId="{22FFF9D7-F772-4C0A-A51C-ADF6A2F7102C}">
      <dgm:prSet phldrT="[Text]"/>
      <dgm:spPr/>
      <dgm:t>
        <a:bodyPr/>
        <a:lstStyle/>
        <a:p>
          <a:r>
            <a:rPr lang="en-US" dirty="0"/>
            <a:t>Study in a quiet environment</a:t>
          </a:r>
        </a:p>
      </dgm:t>
    </dgm:pt>
    <dgm:pt modelId="{26DCDFCC-2545-443A-9E50-BFE5A2C097C5}" type="parTrans" cxnId="{5E2CA97D-7A7A-4238-B62B-9EB625CEF541}">
      <dgm:prSet/>
      <dgm:spPr/>
      <dgm:t>
        <a:bodyPr/>
        <a:lstStyle/>
        <a:p>
          <a:endParaRPr lang="en-US"/>
        </a:p>
      </dgm:t>
    </dgm:pt>
    <dgm:pt modelId="{68E03BC1-263B-4631-AB88-8D585E6B63D9}" type="sibTrans" cxnId="{5E2CA97D-7A7A-4238-B62B-9EB625CEF541}">
      <dgm:prSet/>
      <dgm:spPr/>
      <dgm:t>
        <a:bodyPr/>
        <a:lstStyle/>
        <a:p>
          <a:endParaRPr lang="en-US"/>
        </a:p>
      </dgm:t>
    </dgm:pt>
    <dgm:pt modelId="{D41E5601-6E1D-4E13-8903-FE0926196796}">
      <dgm:prSet phldrT="[Text]"/>
      <dgm:spPr/>
      <dgm:t>
        <a:bodyPr/>
        <a:lstStyle/>
        <a:p>
          <a:r>
            <a:rPr lang="en-US" dirty="0"/>
            <a:t>Pay attention in class</a:t>
          </a:r>
        </a:p>
      </dgm:t>
    </dgm:pt>
    <dgm:pt modelId="{AB7DD928-98AC-4226-8D83-FDBCFD5B2F6B}" type="parTrans" cxnId="{17DA8B1C-BB62-42AF-9540-03639AC3D41D}">
      <dgm:prSet/>
      <dgm:spPr/>
      <dgm:t>
        <a:bodyPr/>
        <a:lstStyle/>
        <a:p>
          <a:endParaRPr lang="en-US"/>
        </a:p>
      </dgm:t>
    </dgm:pt>
    <dgm:pt modelId="{421D72F2-DA88-4C0F-8ED9-BE209041AA3A}" type="sibTrans" cxnId="{17DA8B1C-BB62-42AF-9540-03639AC3D41D}">
      <dgm:prSet/>
      <dgm:spPr/>
      <dgm:t>
        <a:bodyPr/>
        <a:lstStyle/>
        <a:p>
          <a:endParaRPr lang="en-US"/>
        </a:p>
      </dgm:t>
    </dgm:pt>
    <dgm:pt modelId="{3219622B-3FC4-43D3-8478-BF160E69DBAB}">
      <dgm:prSet phldrT="[Text]"/>
      <dgm:spPr/>
      <dgm:t>
        <a:bodyPr/>
        <a:lstStyle/>
        <a:p>
          <a:r>
            <a:rPr lang="en-US" dirty="0"/>
            <a:t>Manage their time well</a:t>
          </a:r>
        </a:p>
      </dgm:t>
    </dgm:pt>
    <dgm:pt modelId="{61230931-D599-4B67-A097-69DCD2DCCAB1}" type="parTrans" cxnId="{B3AB841E-5F75-4EC8-8C06-9118865A095B}">
      <dgm:prSet/>
      <dgm:spPr/>
      <dgm:t>
        <a:bodyPr/>
        <a:lstStyle/>
        <a:p>
          <a:endParaRPr lang="en-US"/>
        </a:p>
      </dgm:t>
    </dgm:pt>
    <dgm:pt modelId="{3820B8B2-5969-4769-BF60-0A46038EAA83}" type="sibTrans" cxnId="{B3AB841E-5F75-4EC8-8C06-9118865A095B}">
      <dgm:prSet/>
      <dgm:spPr/>
      <dgm:t>
        <a:bodyPr/>
        <a:lstStyle/>
        <a:p>
          <a:endParaRPr lang="en-US"/>
        </a:p>
      </dgm:t>
    </dgm:pt>
    <dgm:pt modelId="{82246B26-5502-4940-80C6-00FA6F00125A}" type="pres">
      <dgm:prSet presAssocID="{0E5BE21C-0CEC-416D-8BA8-7C10B483CAF4}" presName="Name0" presStyleCnt="0">
        <dgm:presLayoutVars>
          <dgm:dir/>
          <dgm:animLvl val="lvl"/>
          <dgm:resizeHandles val="exact"/>
        </dgm:presLayoutVars>
      </dgm:prSet>
      <dgm:spPr/>
    </dgm:pt>
    <dgm:pt modelId="{78B1E0A4-7B17-4E89-91E8-61210AA5F59B}" type="pres">
      <dgm:prSet presAssocID="{080A63E4-193E-43A5-9F89-3ED42FB48D4C}" presName="composite" presStyleCnt="0"/>
      <dgm:spPr/>
    </dgm:pt>
    <dgm:pt modelId="{E2467BB0-BE04-4457-A943-9F47860642AB}" type="pres">
      <dgm:prSet presAssocID="{080A63E4-193E-43A5-9F89-3ED42FB48D4C}" presName="parTx" presStyleLbl="alignNode1" presStyleIdx="0" presStyleCnt="3">
        <dgm:presLayoutVars>
          <dgm:chMax val="0"/>
          <dgm:chPref val="0"/>
          <dgm:bulletEnabled val="1"/>
        </dgm:presLayoutVars>
      </dgm:prSet>
      <dgm:spPr/>
    </dgm:pt>
    <dgm:pt modelId="{E04CC3C8-27D9-424C-AB32-3819B29AF5ED}" type="pres">
      <dgm:prSet presAssocID="{080A63E4-193E-43A5-9F89-3ED42FB48D4C}" presName="desTx" presStyleLbl="alignAccFollowNode1" presStyleIdx="0" presStyleCnt="3">
        <dgm:presLayoutVars>
          <dgm:bulletEnabled val="1"/>
        </dgm:presLayoutVars>
      </dgm:prSet>
      <dgm:spPr/>
    </dgm:pt>
    <dgm:pt modelId="{B51A0D41-E23C-43B8-8816-2A400A19C61F}" type="pres">
      <dgm:prSet presAssocID="{0A3FC7F8-7EAF-404D-A829-030D8A3BA906}" presName="space" presStyleCnt="0"/>
      <dgm:spPr/>
    </dgm:pt>
    <dgm:pt modelId="{CEA2CB84-ECFC-40C1-85DE-7ED7782D7421}" type="pres">
      <dgm:prSet presAssocID="{B29BD2C0-8EDD-4C84-B609-4D0937D10F62}" presName="composite" presStyleCnt="0"/>
      <dgm:spPr/>
    </dgm:pt>
    <dgm:pt modelId="{F6E02F74-CD43-4AC0-B3F3-797BE1398B0F}" type="pres">
      <dgm:prSet presAssocID="{B29BD2C0-8EDD-4C84-B609-4D0937D10F62}" presName="parTx" presStyleLbl="alignNode1" presStyleIdx="1" presStyleCnt="3" custLinFactNeighborX="0" custLinFactNeighborY="-1225">
        <dgm:presLayoutVars>
          <dgm:chMax val="0"/>
          <dgm:chPref val="0"/>
          <dgm:bulletEnabled val="1"/>
        </dgm:presLayoutVars>
      </dgm:prSet>
      <dgm:spPr/>
    </dgm:pt>
    <dgm:pt modelId="{4E0900B4-669D-4E0A-B974-213A30B4B556}" type="pres">
      <dgm:prSet presAssocID="{B29BD2C0-8EDD-4C84-B609-4D0937D10F62}" presName="desTx" presStyleLbl="alignAccFollowNode1" presStyleIdx="1" presStyleCnt="3">
        <dgm:presLayoutVars>
          <dgm:bulletEnabled val="1"/>
        </dgm:presLayoutVars>
      </dgm:prSet>
      <dgm:spPr/>
    </dgm:pt>
    <dgm:pt modelId="{1162BE9A-4FB5-4877-B802-A8CD2F7F6D28}" type="pres">
      <dgm:prSet presAssocID="{63DDBBC3-E59E-4AAC-9D2A-5C00935489CA}" presName="space" presStyleCnt="0"/>
      <dgm:spPr/>
    </dgm:pt>
    <dgm:pt modelId="{FA2A24DA-FCD4-4497-9743-373ED31B2591}" type="pres">
      <dgm:prSet presAssocID="{10C5CBFE-9BAA-4059-9097-5C82A79DBF3C}" presName="composite" presStyleCnt="0"/>
      <dgm:spPr/>
    </dgm:pt>
    <dgm:pt modelId="{ADE33388-4ED9-41FE-B52B-5442A5082F92}" type="pres">
      <dgm:prSet presAssocID="{10C5CBFE-9BAA-4059-9097-5C82A79DBF3C}" presName="parTx" presStyleLbl="alignNode1" presStyleIdx="2" presStyleCnt="3">
        <dgm:presLayoutVars>
          <dgm:chMax val="0"/>
          <dgm:chPref val="0"/>
          <dgm:bulletEnabled val="1"/>
        </dgm:presLayoutVars>
      </dgm:prSet>
      <dgm:spPr/>
    </dgm:pt>
    <dgm:pt modelId="{11D981AF-B305-4944-8A08-9A9F5E1FC149}" type="pres">
      <dgm:prSet presAssocID="{10C5CBFE-9BAA-4059-9097-5C82A79DBF3C}" presName="desTx" presStyleLbl="alignAccFollowNode1" presStyleIdx="2" presStyleCnt="3">
        <dgm:presLayoutVars>
          <dgm:bulletEnabled val="1"/>
        </dgm:presLayoutVars>
      </dgm:prSet>
      <dgm:spPr/>
    </dgm:pt>
  </dgm:ptLst>
  <dgm:cxnLst>
    <dgm:cxn modelId="{97A28705-E04F-4154-819B-8C37E41E9F56}" type="presOf" srcId="{4D538522-B52B-4090-8B64-4AEED0340972}" destId="{E04CC3C8-27D9-424C-AB32-3819B29AF5ED}" srcOrd="0" destOrd="0" presId="urn:microsoft.com/office/officeart/2005/8/layout/hList1"/>
    <dgm:cxn modelId="{DB40A407-D23F-4AF4-A754-82651A5D2A78}" srcId="{0E5BE21C-0CEC-416D-8BA8-7C10B483CAF4}" destId="{10C5CBFE-9BAA-4059-9097-5C82A79DBF3C}" srcOrd="2" destOrd="0" parTransId="{409ABFDC-0B98-4BCE-B0E3-C09E789BC22E}" sibTransId="{ABBF14C1-6FF3-4FC5-A9CC-09796C917415}"/>
    <dgm:cxn modelId="{CF3D0115-38D2-4F1B-A6EB-0C4BBB75F565}" srcId="{080A63E4-193E-43A5-9F89-3ED42FB48D4C}" destId="{4D538522-B52B-4090-8B64-4AEED0340972}" srcOrd="0" destOrd="0" parTransId="{723812C5-ECDE-4BD1-881C-8DA5F8BE820E}" sibTransId="{EF988E79-BBF0-4DB4-BA1F-942BAAB57BA7}"/>
    <dgm:cxn modelId="{7074CD16-99BF-4F33-9BDD-D32E85F273F7}" type="presOf" srcId="{3219622B-3FC4-43D3-8478-BF160E69DBAB}" destId="{11D981AF-B305-4944-8A08-9A9F5E1FC149}" srcOrd="0" destOrd="2" presId="urn:microsoft.com/office/officeart/2005/8/layout/hList1"/>
    <dgm:cxn modelId="{17DA8B1C-BB62-42AF-9540-03639AC3D41D}" srcId="{10C5CBFE-9BAA-4059-9097-5C82A79DBF3C}" destId="{D41E5601-6E1D-4E13-8903-FE0926196796}" srcOrd="1" destOrd="0" parTransId="{AB7DD928-98AC-4226-8D83-FDBCFD5B2F6B}" sibTransId="{421D72F2-DA88-4C0F-8ED9-BE209041AA3A}"/>
    <dgm:cxn modelId="{B3AB841E-5F75-4EC8-8C06-9118865A095B}" srcId="{10C5CBFE-9BAA-4059-9097-5C82A79DBF3C}" destId="{3219622B-3FC4-43D3-8478-BF160E69DBAB}" srcOrd="2" destOrd="0" parTransId="{61230931-D599-4B67-A097-69DCD2DCCAB1}" sibTransId="{3820B8B2-5969-4769-BF60-0A46038EAA83}"/>
    <dgm:cxn modelId="{396C312B-1C49-4868-8C12-771C1D60F840}" type="presOf" srcId="{B29BD2C0-8EDD-4C84-B609-4D0937D10F62}" destId="{F6E02F74-CD43-4AC0-B3F3-797BE1398B0F}" srcOrd="0" destOrd="0" presId="urn:microsoft.com/office/officeart/2005/8/layout/hList1"/>
    <dgm:cxn modelId="{F9E5002D-074E-4A47-AB0E-D8E9CAF008D1}" type="presOf" srcId="{080A63E4-193E-43A5-9F89-3ED42FB48D4C}" destId="{E2467BB0-BE04-4457-A943-9F47860642AB}" srcOrd="0" destOrd="0" presId="urn:microsoft.com/office/officeart/2005/8/layout/hList1"/>
    <dgm:cxn modelId="{68F6A45D-EDCB-4D1B-A9D1-39ACD4394F8A}" srcId="{B29BD2C0-8EDD-4C84-B609-4D0937D10F62}" destId="{B2BB41FB-A78C-418C-A9B3-BB469374AF73}" srcOrd="0" destOrd="0" parTransId="{57D31FFB-C3CC-4393-8CFE-8931206ECA93}" sibTransId="{52681586-E389-47DE-8922-3B687455BF13}"/>
    <dgm:cxn modelId="{B1863161-0686-4DB1-8993-5EE44C92EFAA}" type="presOf" srcId="{B2BB41FB-A78C-418C-A9B3-BB469374AF73}" destId="{4E0900B4-669D-4E0A-B974-213A30B4B556}" srcOrd="0" destOrd="0" presId="urn:microsoft.com/office/officeart/2005/8/layout/hList1"/>
    <dgm:cxn modelId="{1477366A-4EF4-4D80-BCE1-20E457053DB3}" type="presOf" srcId="{22FFF9D7-F772-4C0A-A51C-ADF6A2F7102C}" destId="{11D981AF-B305-4944-8A08-9A9F5E1FC149}" srcOrd="0" destOrd="0" presId="urn:microsoft.com/office/officeart/2005/8/layout/hList1"/>
    <dgm:cxn modelId="{55A29553-B01E-4C5A-AA40-D6A9C7D99202}" type="presOf" srcId="{D41E5601-6E1D-4E13-8903-FE0926196796}" destId="{11D981AF-B305-4944-8A08-9A9F5E1FC149}" srcOrd="0" destOrd="1" presId="urn:microsoft.com/office/officeart/2005/8/layout/hList1"/>
    <dgm:cxn modelId="{5E2CA97D-7A7A-4238-B62B-9EB625CEF541}" srcId="{10C5CBFE-9BAA-4059-9097-5C82A79DBF3C}" destId="{22FFF9D7-F772-4C0A-A51C-ADF6A2F7102C}" srcOrd="0" destOrd="0" parTransId="{26DCDFCC-2545-443A-9E50-BFE5A2C097C5}" sibTransId="{68E03BC1-263B-4631-AB88-8D585E6B63D9}"/>
    <dgm:cxn modelId="{DF63E7CA-FD66-489A-9BE4-A88155FFAF80}" srcId="{0E5BE21C-0CEC-416D-8BA8-7C10B483CAF4}" destId="{080A63E4-193E-43A5-9F89-3ED42FB48D4C}" srcOrd="0" destOrd="0" parTransId="{8F7BF78A-28BC-4A39-8C2D-0FB66E1AA379}" sibTransId="{0A3FC7F8-7EAF-404D-A829-030D8A3BA906}"/>
    <dgm:cxn modelId="{96ED4CE2-4E71-47AC-8114-F3CDFB812FA9}" srcId="{0E5BE21C-0CEC-416D-8BA8-7C10B483CAF4}" destId="{B29BD2C0-8EDD-4C84-B609-4D0937D10F62}" srcOrd="1" destOrd="0" parTransId="{F21CEB33-E46D-4E08-B4E5-FEC477C54E90}" sibTransId="{63DDBBC3-E59E-4AAC-9D2A-5C00935489CA}"/>
    <dgm:cxn modelId="{BB1394E5-5C69-4615-ADA0-A3DF928A1CEF}" type="presOf" srcId="{0E5BE21C-0CEC-416D-8BA8-7C10B483CAF4}" destId="{82246B26-5502-4940-80C6-00FA6F00125A}" srcOrd="0" destOrd="0" presId="urn:microsoft.com/office/officeart/2005/8/layout/hList1"/>
    <dgm:cxn modelId="{3A0D06EC-23EC-4E71-9819-4F3D7693997F}" type="presOf" srcId="{10C5CBFE-9BAA-4059-9097-5C82A79DBF3C}" destId="{ADE33388-4ED9-41FE-B52B-5442A5082F92}" srcOrd="0" destOrd="0" presId="urn:microsoft.com/office/officeart/2005/8/layout/hList1"/>
    <dgm:cxn modelId="{B6B5E36D-6887-4724-ABBF-FE0CC7755910}" type="presParOf" srcId="{82246B26-5502-4940-80C6-00FA6F00125A}" destId="{78B1E0A4-7B17-4E89-91E8-61210AA5F59B}" srcOrd="0" destOrd="0" presId="urn:microsoft.com/office/officeart/2005/8/layout/hList1"/>
    <dgm:cxn modelId="{D3FB1104-BB65-4AB3-9112-0F45EA3D0DC7}" type="presParOf" srcId="{78B1E0A4-7B17-4E89-91E8-61210AA5F59B}" destId="{E2467BB0-BE04-4457-A943-9F47860642AB}" srcOrd="0" destOrd="0" presId="urn:microsoft.com/office/officeart/2005/8/layout/hList1"/>
    <dgm:cxn modelId="{034FF197-D54E-450F-8097-38AE7B25F28B}" type="presParOf" srcId="{78B1E0A4-7B17-4E89-91E8-61210AA5F59B}" destId="{E04CC3C8-27D9-424C-AB32-3819B29AF5ED}" srcOrd="1" destOrd="0" presId="urn:microsoft.com/office/officeart/2005/8/layout/hList1"/>
    <dgm:cxn modelId="{876A0100-5717-4996-A410-4633F97B54FF}" type="presParOf" srcId="{82246B26-5502-4940-80C6-00FA6F00125A}" destId="{B51A0D41-E23C-43B8-8816-2A400A19C61F}" srcOrd="1" destOrd="0" presId="urn:microsoft.com/office/officeart/2005/8/layout/hList1"/>
    <dgm:cxn modelId="{251AAAE8-3A96-458A-94CE-D4C2925B9343}" type="presParOf" srcId="{82246B26-5502-4940-80C6-00FA6F00125A}" destId="{CEA2CB84-ECFC-40C1-85DE-7ED7782D7421}" srcOrd="2" destOrd="0" presId="urn:microsoft.com/office/officeart/2005/8/layout/hList1"/>
    <dgm:cxn modelId="{D06757F5-4A3D-435C-BE6E-69F1BDF474D8}" type="presParOf" srcId="{CEA2CB84-ECFC-40C1-85DE-7ED7782D7421}" destId="{F6E02F74-CD43-4AC0-B3F3-797BE1398B0F}" srcOrd="0" destOrd="0" presId="urn:microsoft.com/office/officeart/2005/8/layout/hList1"/>
    <dgm:cxn modelId="{E5270327-BD4E-407B-8EB8-5639169F551F}" type="presParOf" srcId="{CEA2CB84-ECFC-40C1-85DE-7ED7782D7421}" destId="{4E0900B4-669D-4E0A-B974-213A30B4B556}" srcOrd="1" destOrd="0" presId="urn:microsoft.com/office/officeart/2005/8/layout/hList1"/>
    <dgm:cxn modelId="{964102D9-27DF-4BC4-8B93-D09761E83F57}" type="presParOf" srcId="{82246B26-5502-4940-80C6-00FA6F00125A}" destId="{1162BE9A-4FB5-4877-B802-A8CD2F7F6D28}" srcOrd="3" destOrd="0" presId="urn:microsoft.com/office/officeart/2005/8/layout/hList1"/>
    <dgm:cxn modelId="{E6A107DF-FBD4-4281-AF34-997A7FD1EB7E}" type="presParOf" srcId="{82246B26-5502-4940-80C6-00FA6F00125A}" destId="{FA2A24DA-FCD4-4497-9743-373ED31B2591}" srcOrd="4" destOrd="0" presId="urn:microsoft.com/office/officeart/2005/8/layout/hList1"/>
    <dgm:cxn modelId="{C3F9E4E8-29ED-4DC5-945F-1101D896568B}" type="presParOf" srcId="{FA2A24DA-FCD4-4497-9743-373ED31B2591}" destId="{ADE33388-4ED9-41FE-B52B-5442A5082F92}" srcOrd="0" destOrd="0" presId="urn:microsoft.com/office/officeart/2005/8/layout/hList1"/>
    <dgm:cxn modelId="{986A8A44-40CC-4BED-A5BB-861839402B62}" type="presParOf" srcId="{FA2A24DA-FCD4-4497-9743-373ED31B2591}" destId="{11D981AF-B305-4944-8A08-9A9F5E1FC1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E5BE21C-0CEC-416D-8BA8-7C10B483CAF4}" type="doc">
      <dgm:prSet loTypeId="urn:microsoft.com/office/officeart/2005/8/layout/hList1" loCatId="list" qsTypeId="urn:microsoft.com/office/officeart/2005/8/quickstyle/simple1" qsCatId="simple" csTypeId="urn:microsoft.com/office/officeart/2005/8/colors/accent6_2" csCatId="accent6" phldr="1"/>
      <dgm:spPr/>
      <dgm:t>
        <a:bodyPr/>
        <a:lstStyle/>
        <a:p>
          <a:endParaRPr lang="en-US"/>
        </a:p>
      </dgm:t>
    </dgm:pt>
    <dgm:pt modelId="{080A63E4-193E-43A5-9F89-3ED42FB48D4C}">
      <dgm:prSet phldrT="[Text]"/>
      <dgm:spPr/>
      <dgm:t>
        <a:bodyPr/>
        <a:lstStyle/>
        <a:p>
          <a:r>
            <a:rPr lang="en-US" dirty="0"/>
            <a:t>Subject</a:t>
          </a:r>
        </a:p>
      </dgm:t>
    </dgm:pt>
    <dgm:pt modelId="{8F7BF78A-28BC-4A39-8C2D-0FB66E1AA379}" type="parTrans" cxnId="{DF63E7CA-FD66-489A-9BE4-A88155FFAF80}">
      <dgm:prSet/>
      <dgm:spPr/>
      <dgm:t>
        <a:bodyPr/>
        <a:lstStyle/>
        <a:p>
          <a:endParaRPr lang="en-US"/>
        </a:p>
      </dgm:t>
    </dgm:pt>
    <dgm:pt modelId="{0A3FC7F8-7EAF-404D-A829-030D8A3BA906}" type="sibTrans" cxnId="{DF63E7CA-FD66-489A-9BE4-A88155FFAF80}">
      <dgm:prSet/>
      <dgm:spPr/>
      <dgm:t>
        <a:bodyPr/>
        <a:lstStyle/>
        <a:p>
          <a:endParaRPr lang="en-US"/>
        </a:p>
      </dgm:t>
    </dgm:pt>
    <dgm:pt modelId="{4D538522-B52B-4090-8B64-4AEED0340972}">
      <dgm:prSet phldrT="[Text]"/>
      <dgm:spPr/>
      <dgm:t>
        <a:bodyPr/>
        <a:lstStyle/>
        <a:p>
          <a:r>
            <a:rPr lang="en-US" dirty="0"/>
            <a:t>Stress in students</a:t>
          </a:r>
        </a:p>
      </dgm:t>
    </dgm:pt>
    <dgm:pt modelId="{723812C5-ECDE-4BD1-881C-8DA5F8BE820E}" type="parTrans" cxnId="{CF3D0115-38D2-4F1B-A6EB-0C4BBB75F565}">
      <dgm:prSet/>
      <dgm:spPr/>
      <dgm:t>
        <a:bodyPr/>
        <a:lstStyle/>
        <a:p>
          <a:endParaRPr lang="en-US"/>
        </a:p>
      </dgm:t>
    </dgm:pt>
    <dgm:pt modelId="{EF988E79-BBF0-4DB4-BA1F-942BAAB57BA7}" type="sibTrans" cxnId="{CF3D0115-38D2-4F1B-A6EB-0C4BBB75F565}">
      <dgm:prSet/>
      <dgm:spPr/>
      <dgm:t>
        <a:bodyPr/>
        <a:lstStyle/>
        <a:p>
          <a:endParaRPr lang="en-US"/>
        </a:p>
      </dgm:t>
    </dgm:pt>
    <dgm:pt modelId="{B29BD2C0-8EDD-4C84-B609-4D0937D10F62}">
      <dgm:prSet phldrT="[Text]"/>
      <dgm:spPr/>
      <dgm:t>
        <a:bodyPr/>
        <a:lstStyle/>
        <a:p>
          <a:r>
            <a:rPr lang="en-US" dirty="0"/>
            <a:t>Opinion</a:t>
          </a:r>
        </a:p>
      </dgm:t>
    </dgm:pt>
    <dgm:pt modelId="{F21CEB33-E46D-4E08-B4E5-FEC477C54E90}" type="parTrans" cxnId="{96ED4CE2-4E71-47AC-8114-F3CDFB812FA9}">
      <dgm:prSet/>
      <dgm:spPr/>
      <dgm:t>
        <a:bodyPr/>
        <a:lstStyle/>
        <a:p>
          <a:endParaRPr lang="en-US"/>
        </a:p>
      </dgm:t>
    </dgm:pt>
    <dgm:pt modelId="{63DDBBC3-E59E-4AAC-9D2A-5C00935489CA}" type="sibTrans" cxnId="{96ED4CE2-4E71-47AC-8114-F3CDFB812FA9}">
      <dgm:prSet/>
      <dgm:spPr/>
      <dgm:t>
        <a:bodyPr/>
        <a:lstStyle/>
        <a:p>
          <a:endParaRPr lang="en-US"/>
        </a:p>
      </dgm:t>
    </dgm:pt>
    <dgm:pt modelId="{B2BB41FB-A78C-418C-A9B3-BB469374AF73}">
      <dgm:prSet phldrT="[Text]"/>
      <dgm:spPr/>
      <dgm:t>
        <a:bodyPr/>
        <a:lstStyle/>
        <a:p>
          <a:r>
            <a:rPr lang="en-US" dirty="0"/>
            <a:t>Methods to handle</a:t>
          </a:r>
        </a:p>
      </dgm:t>
    </dgm:pt>
    <dgm:pt modelId="{57D31FFB-C3CC-4393-8CFE-8931206ECA93}" type="parTrans" cxnId="{68F6A45D-EDCB-4D1B-A9D1-39ACD4394F8A}">
      <dgm:prSet/>
      <dgm:spPr/>
      <dgm:t>
        <a:bodyPr/>
        <a:lstStyle/>
        <a:p>
          <a:endParaRPr lang="en-US"/>
        </a:p>
      </dgm:t>
    </dgm:pt>
    <dgm:pt modelId="{52681586-E389-47DE-8922-3B687455BF13}" type="sibTrans" cxnId="{68F6A45D-EDCB-4D1B-A9D1-39ACD4394F8A}">
      <dgm:prSet/>
      <dgm:spPr/>
      <dgm:t>
        <a:bodyPr/>
        <a:lstStyle/>
        <a:p>
          <a:endParaRPr lang="en-US"/>
        </a:p>
      </dgm:t>
    </dgm:pt>
    <dgm:pt modelId="{10C5CBFE-9BAA-4059-9097-5C82A79DBF3C}">
      <dgm:prSet phldrT="[Text]"/>
      <dgm:spPr/>
      <dgm:t>
        <a:bodyPr/>
        <a:lstStyle/>
        <a:p>
          <a:r>
            <a:rPr lang="en-US" dirty="0"/>
            <a:t>Main Points</a:t>
          </a:r>
        </a:p>
      </dgm:t>
    </dgm:pt>
    <dgm:pt modelId="{409ABFDC-0B98-4BCE-B0E3-C09E789BC22E}" type="parTrans" cxnId="{DB40A407-D23F-4AF4-A754-82651A5D2A78}">
      <dgm:prSet/>
      <dgm:spPr/>
      <dgm:t>
        <a:bodyPr/>
        <a:lstStyle/>
        <a:p>
          <a:endParaRPr lang="en-US"/>
        </a:p>
      </dgm:t>
    </dgm:pt>
    <dgm:pt modelId="{ABBF14C1-6FF3-4FC5-A9CC-09796C917415}" type="sibTrans" cxnId="{DB40A407-D23F-4AF4-A754-82651A5D2A78}">
      <dgm:prSet/>
      <dgm:spPr/>
      <dgm:t>
        <a:bodyPr/>
        <a:lstStyle/>
        <a:p>
          <a:endParaRPr lang="en-US"/>
        </a:p>
      </dgm:t>
    </dgm:pt>
    <dgm:pt modelId="{22FFF9D7-F772-4C0A-A51C-ADF6A2F7102C}">
      <dgm:prSet phldrT="[Text]"/>
      <dgm:spPr/>
      <dgm:t>
        <a:bodyPr/>
        <a:lstStyle/>
        <a:p>
          <a:r>
            <a:rPr lang="en-US" dirty="0"/>
            <a:t>Eating more fruits</a:t>
          </a:r>
        </a:p>
      </dgm:t>
    </dgm:pt>
    <dgm:pt modelId="{26DCDFCC-2545-443A-9E50-BFE5A2C097C5}" type="parTrans" cxnId="{5E2CA97D-7A7A-4238-B62B-9EB625CEF541}">
      <dgm:prSet/>
      <dgm:spPr/>
      <dgm:t>
        <a:bodyPr/>
        <a:lstStyle/>
        <a:p>
          <a:endParaRPr lang="en-US"/>
        </a:p>
      </dgm:t>
    </dgm:pt>
    <dgm:pt modelId="{68E03BC1-263B-4631-AB88-8D585E6B63D9}" type="sibTrans" cxnId="{5E2CA97D-7A7A-4238-B62B-9EB625CEF541}">
      <dgm:prSet/>
      <dgm:spPr/>
      <dgm:t>
        <a:bodyPr/>
        <a:lstStyle/>
        <a:p>
          <a:endParaRPr lang="en-US"/>
        </a:p>
      </dgm:t>
    </dgm:pt>
    <dgm:pt modelId="{7AE8943C-84F2-475F-A72D-1EFF31C820DD}">
      <dgm:prSet phldrT="[Text]"/>
      <dgm:spPr/>
      <dgm:t>
        <a:bodyPr/>
        <a:lstStyle/>
        <a:p>
          <a:r>
            <a:rPr lang="en-US" dirty="0"/>
            <a:t>Breathing deeply</a:t>
          </a:r>
        </a:p>
      </dgm:t>
    </dgm:pt>
    <dgm:pt modelId="{561315B6-53DC-4B1F-88BB-CBFB7DBA26D2}" type="parTrans" cxnId="{28FD0B86-C24E-48A9-8AFD-3410088882EE}">
      <dgm:prSet/>
      <dgm:spPr/>
      <dgm:t>
        <a:bodyPr/>
        <a:lstStyle/>
        <a:p>
          <a:endParaRPr lang="en-US"/>
        </a:p>
      </dgm:t>
    </dgm:pt>
    <dgm:pt modelId="{29AD24E6-72FD-4F23-9859-79F93AF051F7}" type="sibTrans" cxnId="{28FD0B86-C24E-48A9-8AFD-3410088882EE}">
      <dgm:prSet/>
      <dgm:spPr/>
      <dgm:t>
        <a:bodyPr/>
        <a:lstStyle/>
        <a:p>
          <a:endParaRPr lang="en-US"/>
        </a:p>
      </dgm:t>
    </dgm:pt>
    <dgm:pt modelId="{7573C0B2-6357-419B-979A-1331F6574850}">
      <dgm:prSet phldrT="[Text]"/>
      <dgm:spPr/>
      <dgm:t>
        <a:bodyPr/>
        <a:lstStyle/>
        <a:p>
          <a:r>
            <a:rPr lang="en-US" dirty="0"/>
            <a:t>Sharing feelings with friends</a:t>
          </a:r>
        </a:p>
      </dgm:t>
    </dgm:pt>
    <dgm:pt modelId="{27B3C175-D022-481F-82F7-0BB327A3F1D9}" type="parTrans" cxnId="{8EAB03A7-56B9-45E2-940C-B14166C91497}">
      <dgm:prSet/>
      <dgm:spPr/>
      <dgm:t>
        <a:bodyPr/>
        <a:lstStyle/>
        <a:p>
          <a:endParaRPr lang="en-US"/>
        </a:p>
      </dgm:t>
    </dgm:pt>
    <dgm:pt modelId="{D2101A57-2654-42DE-87EF-AC7616C8F05D}" type="sibTrans" cxnId="{8EAB03A7-56B9-45E2-940C-B14166C91497}">
      <dgm:prSet/>
      <dgm:spPr/>
      <dgm:t>
        <a:bodyPr/>
        <a:lstStyle/>
        <a:p>
          <a:endParaRPr lang="en-US"/>
        </a:p>
      </dgm:t>
    </dgm:pt>
    <dgm:pt modelId="{82246B26-5502-4940-80C6-00FA6F00125A}" type="pres">
      <dgm:prSet presAssocID="{0E5BE21C-0CEC-416D-8BA8-7C10B483CAF4}" presName="Name0" presStyleCnt="0">
        <dgm:presLayoutVars>
          <dgm:dir/>
          <dgm:animLvl val="lvl"/>
          <dgm:resizeHandles val="exact"/>
        </dgm:presLayoutVars>
      </dgm:prSet>
      <dgm:spPr/>
    </dgm:pt>
    <dgm:pt modelId="{78B1E0A4-7B17-4E89-91E8-61210AA5F59B}" type="pres">
      <dgm:prSet presAssocID="{080A63E4-193E-43A5-9F89-3ED42FB48D4C}" presName="composite" presStyleCnt="0"/>
      <dgm:spPr/>
    </dgm:pt>
    <dgm:pt modelId="{E2467BB0-BE04-4457-A943-9F47860642AB}" type="pres">
      <dgm:prSet presAssocID="{080A63E4-193E-43A5-9F89-3ED42FB48D4C}" presName="parTx" presStyleLbl="alignNode1" presStyleIdx="0" presStyleCnt="3">
        <dgm:presLayoutVars>
          <dgm:chMax val="0"/>
          <dgm:chPref val="0"/>
          <dgm:bulletEnabled val="1"/>
        </dgm:presLayoutVars>
      </dgm:prSet>
      <dgm:spPr/>
    </dgm:pt>
    <dgm:pt modelId="{E04CC3C8-27D9-424C-AB32-3819B29AF5ED}" type="pres">
      <dgm:prSet presAssocID="{080A63E4-193E-43A5-9F89-3ED42FB48D4C}" presName="desTx" presStyleLbl="alignAccFollowNode1" presStyleIdx="0" presStyleCnt="3">
        <dgm:presLayoutVars>
          <dgm:bulletEnabled val="1"/>
        </dgm:presLayoutVars>
      </dgm:prSet>
      <dgm:spPr/>
    </dgm:pt>
    <dgm:pt modelId="{B51A0D41-E23C-43B8-8816-2A400A19C61F}" type="pres">
      <dgm:prSet presAssocID="{0A3FC7F8-7EAF-404D-A829-030D8A3BA906}" presName="space" presStyleCnt="0"/>
      <dgm:spPr/>
    </dgm:pt>
    <dgm:pt modelId="{CEA2CB84-ECFC-40C1-85DE-7ED7782D7421}" type="pres">
      <dgm:prSet presAssocID="{B29BD2C0-8EDD-4C84-B609-4D0937D10F62}" presName="composite" presStyleCnt="0"/>
      <dgm:spPr/>
    </dgm:pt>
    <dgm:pt modelId="{F6E02F74-CD43-4AC0-B3F3-797BE1398B0F}" type="pres">
      <dgm:prSet presAssocID="{B29BD2C0-8EDD-4C84-B609-4D0937D10F62}" presName="parTx" presStyleLbl="alignNode1" presStyleIdx="1" presStyleCnt="3" custLinFactNeighborX="0" custLinFactNeighborY="2604">
        <dgm:presLayoutVars>
          <dgm:chMax val="0"/>
          <dgm:chPref val="0"/>
          <dgm:bulletEnabled val="1"/>
        </dgm:presLayoutVars>
      </dgm:prSet>
      <dgm:spPr/>
    </dgm:pt>
    <dgm:pt modelId="{4E0900B4-669D-4E0A-B974-213A30B4B556}" type="pres">
      <dgm:prSet presAssocID="{B29BD2C0-8EDD-4C84-B609-4D0937D10F62}" presName="desTx" presStyleLbl="alignAccFollowNode1" presStyleIdx="1" presStyleCnt="3">
        <dgm:presLayoutVars>
          <dgm:bulletEnabled val="1"/>
        </dgm:presLayoutVars>
      </dgm:prSet>
      <dgm:spPr/>
    </dgm:pt>
    <dgm:pt modelId="{1162BE9A-4FB5-4877-B802-A8CD2F7F6D28}" type="pres">
      <dgm:prSet presAssocID="{63DDBBC3-E59E-4AAC-9D2A-5C00935489CA}" presName="space" presStyleCnt="0"/>
      <dgm:spPr/>
    </dgm:pt>
    <dgm:pt modelId="{FA2A24DA-FCD4-4497-9743-373ED31B2591}" type="pres">
      <dgm:prSet presAssocID="{10C5CBFE-9BAA-4059-9097-5C82A79DBF3C}" presName="composite" presStyleCnt="0"/>
      <dgm:spPr/>
    </dgm:pt>
    <dgm:pt modelId="{ADE33388-4ED9-41FE-B52B-5442A5082F92}" type="pres">
      <dgm:prSet presAssocID="{10C5CBFE-9BAA-4059-9097-5C82A79DBF3C}" presName="parTx" presStyleLbl="alignNode1" presStyleIdx="2" presStyleCnt="3">
        <dgm:presLayoutVars>
          <dgm:chMax val="0"/>
          <dgm:chPref val="0"/>
          <dgm:bulletEnabled val="1"/>
        </dgm:presLayoutVars>
      </dgm:prSet>
      <dgm:spPr/>
    </dgm:pt>
    <dgm:pt modelId="{11D981AF-B305-4944-8A08-9A9F5E1FC149}" type="pres">
      <dgm:prSet presAssocID="{10C5CBFE-9BAA-4059-9097-5C82A79DBF3C}" presName="desTx" presStyleLbl="alignAccFollowNode1" presStyleIdx="2" presStyleCnt="3">
        <dgm:presLayoutVars>
          <dgm:bulletEnabled val="1"/>
        </dgm:presLayoutVars>
      </dgm:prSet>
      <dgm:spPr/>
    </dgm:pt>
  </dgm:ptLst>
  <dgm:cxnLst>
    <dgm:cxn modelId="{DB40A407-D23F-4AF4-A754-82651A5D2A78}" srcId="{0E5BE21C-0CEC-416D-8BA8-7C10B483CAF4}" destId="{10C5CBFE-9BAA-4059-9097-5C82A79DBF3C}" srcOrd="2" destOrd="0" parTransId="{409ABFDC-0B98-4BCE-B0E3-C09E789BC22E}" sibTransId="{ABBF14C1-6FF3-4FC5-A9CC-09796C917415}"/>
    <dgm:cxn modelId="{CF3D0115-38D2-4F1B-A6EB-0C4BBB75F565}" srcId="{080A63E4-193E-43A5-9F89-3ED42FB48D4C}" destId="{4D538522-B52B-4090-8B64-4AEED0340972}" srcOrd="0" destOrd="0" parTransId="{723812C5-ECDE-4BD1-881C-8DA5F8BE820E}" sibTransId="{EF988E79-BBF0-4DB4-BA1F-942BAAB57BA7}"/>
    <dgm:cxn modelId="{6887651D-675E-4725-BACB-D59E0B41BFCE}" type="presOf" srcId="{B2BB41FB-A78C-418C-A9B3-BB469374AF73}" destId="{4E0900B4-669D-4E0A-B974-213A30B4B556}" srcOrd="0" destOrd="0" presId="urn:microsoft.com/office/officeart/2005/8/layout/hList1"/>
    <dgm:cxn modelId="{68F6A45D-EDCB-4D1B-A9D1-39ACD4394F8A}" srcId="{B29BD2C0-8EDD-4C84-B609-4D0937D10F62}" destId="{B2BB41FB-A78C-418C-A9B3-BB469374AF73}" srcOrd="0" destOrd="0" parTransId="{57D31FFB-C3CC-4393-8CFE-8931206ECA93}" sibTransId="{52681586-E389-47DE-8922-3B687455BF13}"/>
    <dgm:cxn modelId="{11E56A49-B967-49E8-B7C0-72B8809A6983}" type="presOf" srcId="{7573C0B2-6357-419B-979A-1331F6574850}" destId="{11D981AF-B305-4944-8A08-9A9F5E1FC149}" srcOrd="0" destOrd="2" presId="urn:microsoft.com/office/officeart/2005/8/layout/hList1"/>
    <dgm:cxn modelId="{62CEDA73-2A54-41C1-9E82-9D3FBF63DFA9}" type="presOf" srcId="{4D538522-B52B-4090-8B64-4AEED0340972}" destId="{E04CC3C8-27D9-424C-AB32-3819B29AF5ED}" srcOrd="0" destOrd="0" presId="urn:microsoft.com/office/officeart/2005/8/layout/hList1"/>
    <dgm:cxn modelId="{8CC8BE54-E34D-47C4-ADDD-302DC791C637}" type="presOf" srcId="{10C5CBFE-9BAA-4059-9097-5C82A79DBF3C}" destId="{ADE33388-4ED9-41FE-B52B-5442A5082F92}" srcOrd="0" destOrd="0" presId="urn:microsoft.com/office/officeart/2005/8/layout/hList1"/>
    <dgm:cxn modelId="{74503457-B889-42E4-9A66-7669D513546A}" type="presOf" srcId="{080A63E4-193E-43A5-9F89-3ED42FB48D4C}" destId="{E2467BB0-BE04-4457-A943-9F47860642AB}" srcOrd="0" destOrd="0" presId="urn:microsoft.com/office/officeart/2005/8/layout/hList1"/>
    <dgm:cxn modelId="{5E2CA97D-7A7A-4238-B62B-9EB625CEF541}" srcId="{10C5CBFE-9BAA-4059-9097-5C82A79DBF3C}" destId="{22FFF9D7-F772-4C0A-A51C-ADF6A2F7102C}" srcOrd="0" destOrd="0" parTransId="{26DCDFCC-2545-443A-9E50-BFE5A2C097C5}" sibTransId="{68E03BC1-263B-4631-AB88-8D585E6B63D9}"/>
    <dgm:cxn modelId="{28FD0B86-C24E-48A9-8AFD-3410088882EE}" srcId="{10C5CBFE-9BAA-4059-9097-5C82A79DBF3C}" destId="{7AE8943C-84F2-475F-A72D-1EFF31C820DD}" srcOrd="1" destOrd="0" parTransId="{561315B6-53DC-4B1F-88BB-CBFB7DBA26D2}" sibTransId="{29AD24E6-72FD-4F23-9859-79F93AF051F7}"/>
    <dgm:cxn modelId="{0E088C8F-9B5D-4F53-B932-87E684461452}" type="presOf" srcId="{22FFF9D7-F772-4C0A-A51C-ADF6A2F7102C}" destId="{11D981AF-B305-4944-8A08-9A9F5E1FC149}" srcOrd="0" destOrd="0" presId="urn:microsoft.com/office/officeart/2005/8/layout/hList1"/>
    <dgm:cxn modelId="{F74B589D-667D-46AC-8783-9D5250EDA258}" type="presOf" srcId="{7AE8943C-84F2-475F-A72D-1EFF31C820DD}" destId="{11D981AF-B305-4944-8A08-9A9F5E1FC149}" srcOrd="0" destOrd="1" presId="urn:microsoft.com/office/officeart/2005/8/layout/hList1"/>
    <dgm:cxn modelId="{8EAB03A7-56B9-45E2-940C-B14166C91497}" srcId="{10C5CBFE-9BAA-4059-9097-5C82A79DBF3C}" destId="{7573C0B2-6357-419B-979A-1331F6574850}" srcOrd="2" destOrd="0" parTransId="{27B3C175-D022-481F-82F7-0BB327A3F1D9}" sibTransId="{D2101A57-2654-42DE-87EF-AC7616C8F05D}"/>
    <dgm:cxn modelId="{DF63E7CA-FD66-489A-9BE4-A88155FFAF80}" srcId="{0E5BE21C-0CEC-416D-8BA8-7C10B483CAF4}" destId="{080A63E4-193E-43A5-9F89-3ED42FB48D4C}" srcOrd="0" destOrd="0" parTransId="{8F7BF78A-28BC-4A39-8C2D-0FB66E1AA379}" sibTransId="{0A3FC7F8-7EAF-404D-A829-030D8A3BA906}"/>
    <dgm:cxn modelId="{96ED4CE2-4E71-47AC-8114-F3CDFB812FA9}" srcId="{0E5BE21C-0CEC-416D-8BA8-7C10B483CAF4}" destId="{B29BD2C0-8EDD-4C84-B609-4D0937D10F62}" srcOrd="1" destOrd="0" parTransId="{F21CEB33-E46D-4E08-B4E5-FEC477C54E90}" sibTransId="{63DDBBC3-E59E-4AAC-9D2A-5C00935489CA}"/>
    <dgm:cxn modelId="{72E4C3ED-DF0F-4132-8B0D-A285A1AB1D3D}" type="presOf" srcId="{0E5BE21C-0CEC-416D-8BA8-7C10B483CAF4}" destId="{82246B26-5502-4940-80C6-00FA6F00125A}" srcOrd="0" destOrd="0" presId="urn:microsoft.com/office/officeart/2005/8/layout/hList1"/>
    <dgm:cxn modelId="{C96CEFF7-FCF5-404A-91A8-2D5C2D0F4AEB}" type="presOf" srcId="{B29BD2C0-8EDD-4C84-B609-4D0937D10F62}" destId="{F6E02F74-CD43-4AC0-B3F3-797BE1398B0F}" srcOrd="0" destOrd="0" presId="urn:microsoft.com/office/officeart/2005/8/layout/hList1"/>
    <dgm:cxn modelId="{6CB2203C-5860-4B42-8F79-9C22042855E9}" type="presParOf" srcId="{82246B26-5502-4940-80C6-00FA6F00125A}" destId="{78B1E0A4-7B17-4E89-91E8-61210AA5F59B}" srcOrd="0" destOrd="0" presId="urn:microsoft.com/office/officeart/2005/8/layout/hList1"/>
    <dgm:cxn modelId="{32B1627F-9903-4621-873A-EC02D5BD7DE3}" type="presParOf" srcId="{78B1E0A4-7B17-4E89-91E8-61210AA5F59B}" destId="{E2467BB0-BE04-4457-A943-9F47860642AB}" srcOrd="0" destOrd="0" presId="urn:microsoft.com/office/officeart/2005/8/layout/hList1"/>
    <dgm:cxn modelId="{CAD5F223-916B-490A-B642-BD0B2B84A8D9}" type="presParOf" srcId="{78B1E0A4-7B17-4E89-91E8-61210AA5F59B}" destId="{E04CC3C8-27D9-424C-AB32-3819B29AF5ED}" srcOrd="1" destOrd="0" presId="urn:microsoft.com/office/officeart/2005/8/layout/hList1"/>
    <dgm:cxn modelId="{4BCD6146-5D8E-48E1-B533-66FFA5C255B0}" type="presParOf" srcId="{82246B26-5502-4940-80C6-00FA6F00125A}" destId="{B51A0D41-E23C-43B8-8816-2A400A19C61F}" srcOrd="1" destOrd="0" presId="urn:microsoft.com/office/officeart/2005/8/layout/hList1"/>
    <dgm:cxn modelId="{27C946DC-86E5-4CF2-B090-4B44EACB72F9}" type="presParOf" srcId="{82246B26-5502-4940-80C6-00FA6F00125A}" destId="{CEA2CB84-ECFC-40C1-85DE-7ED7782D7421}" srcOrd="2" destOrd="0" presId="urn:microsoft.com/office/officeart/2005/8/layout/hList1"/>
    <dgm:cxn modelId="{B2C8EB06-7699-49D6-B7CC-4396831E8DA4}" type="presParOf" srcId="{CEA2CB84-ECFC-40C1-85DE-7ED7782D7421}" destId="{F6E02F74-CD43-4AC0-B3F3-797BE1398B0F}" srcOrd="0" destOrd="0" presId="urn:microsoft.com/office/officeart/2005/8/layout/hList1"/>
    <dgm:cxn modelId="{2C3DCCB5-325E-42CD-8B6F-C5710221C2DF}" type="presParOf" srcId="{CEA2CB84-ECFC-40C1-85DE-7ED7782D7421}" destId="{4E0900B4-669D-4E0A-B974-213A30B4B556}" srcOrd="1" destOrd="0" presId="urn:microsoft.com/office/officeart/2005/8/layout/hList1"/>
    <dgm:cxn modelId="{BF2E37A0-D8C1-4630-9697-9AE6DB8B9C7F}" type="presParOf" srcId="{82246B26-5502-4940-80C6-00FA6F00125A}" destId="{1162BE9A-4FB5-4877-B802-A8CD2F7F6D28}" srcOrd="3" destOrd="0" presId="urn:microsoft.com/office/officeart/2005/8/layout/hList1"/>
    <dgm:cxn modelId="{4DCE4DD8-6D29-4DF9-85C4-865221E38D6E}" type="presParOf" srcId="{82246B26-5502-4940-80C6-00FA6F00125A}" destId="{FA2A24DA-FCD4-4497-9743-373ED31B2591}" srcOrd="4" destOrd="0" presId="urn:microsoft.com/office/officeart/2005/8/layout/hList1"/>
    <dgm:cxn modelId="{52EB8246-FCAC-43C9-ABBF-622F9AE2D13A}" type="presParOf" srcId="{FA2A24DA-FCD4-4497-9743-373ED31B2591}" destId="{ADE33388-4ED9-41FE-B52B-5442A5082F92}" srcOrd="0" destOrd="0" presId="urn:microsoft.com/office/officeart/2005/8/layout/hList1"/>
    <dgm:cxn modelId="{CF3A7D8E-5D6F-480C-9CB6-49686CF22BD2}" type="presParOf" srcId="{FA2A24DA-FCD4-4497-9743-373ED31B2591}" destId="{11D981AF-B305-4944-8A08-9A9F5E1FC14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BE6E89-CA3F-4CC4-B344-E9C140F08122}">
      <dsp:nvSpPr>
        <dsp:cNvPr id="0" name=""/>
        <dsp:cNvSpPr/>
      </dsp:nvSpPr>
      <dsp:spPr>
        <a:xfrm>
          <a:off x="1032993" y="481851"/>
          <a:ext cx="3554719" cy="1155164"/>
        </a:xfrm>
        <a:prstGeom prst="rect">
          <a:avLst/>
        </a:prstGeom>
        <a:solidFill>
          <a:schemeClr val="accent1">
            <a:lumMod val="20000"/>
            <a:lumOff val="80000"/>
          </a:schemeClr>
        </a:solidFill>
        <a:ln w="38100" cap="flat" cmpd="sng" algn="ctr">
          <a:solidFill>
            <a:schemeClr val="accent1">
              <a:lumMod val="7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Font typeface="+mj-lt"/>
            <a:buNone/>
          </a:pPr>
          <a:r>
            <a:rPr lang="en-US" sz="3600" kern="1200" dirty="0">
              <a:solidFill>
                <a:schemeClr val="tx1"/>
              </a:solidFill>
              <a:latin typeface="Times New Roman" panose="02020603050405020304" pitchFamily="18" charset="0"/>
              <a:cs typeface="Times New Roman" panose="02020603050405020304" pitchFamily="18" charset="0"/>
            </a:rPr>
            <a:t>1. Motivator / Attention Grabber</a:t>
          </a:r>
          <a:endParaRPr lang="en-US" sz="3600" kern="1200" dirty="0"/>
        </a:p>
      </dsp:txBody>
      <dsp:txXfrm>
        <a:off x="1032993" y="481851"/>
        <a:ext cx="3554719" cy="1155164"/>
      </dsp:txXfrm>
    </dsp:sp>
    <dsp:sp modelId="{AFA54071-A00F-4AAA-A923-7DFA4BB91892}">
      <dsp:nvSpPr>
        <dsp:cNvPr id="0" name=""/>
        <dsp:cNvSpPr/>
      </dsp:nvSpPr>
      <dsp:spPr>
        <a:xfrm>
          <a:off x="5105429" y="484479"/>
          <a:ext cx="3597412" cy="1173518"/>
        </a:xfrm>
        <a:prstGeom prst="rect">
          <a:avLst/>
        </a:prstGeom>
        <a:solidFill>
          <a:schemeClr val="accent1">
            <a:lumMod val="40000"/>
            <a:lumOff val="60000"/>
          </a:schemeClr>
        </a:solidFill>
        <a:ln w="28575"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latin typeface="Times New Roman" panose="02020603050405020304" pitchFamily="18" charset="0"/>
              <a:cs typeface="Times New Roman" panose="02020603050405020304" pitchFamily="18" charset="0"/>
            </a:rPr>
            <a:t>2.Thesis Statement</a:t>
          </a:r>
        </a:p>
      </dsp:txBody>
      <dsp:txXfrm>
        <a:off x="5105429" y="484479"/>
        <a:ext cx="3597412" cy="1173518"/>
      </dsp:txXfrm>
    </dsp:sp>
    <dsp:sp modelId="{6BD4E830-0686-41EE-B735-FDCADEE3CECC}">
      <dsp:nvSpPr>
        <dsp:cNvPr id="0" name=""/>
        <dsp:cNvSpPr/>
      </dsp:nvSpPr>
      <dsp:spPr>
        <a:xfrm>
          <a:off x="1024349" y="2290275"/>
          <a:ext cx="3589488" cy="1130387"/>
        </a:xfrm>
        <a:prstGeom prst="rect">
          <a:avLst/>
        </a:prstGeom>
        <a:solidFill>
          <a:schemeClr val="accent1">
            <a:lumMod val="60000"/>
            <a:lumOff val="40000"/>
          </a:schemeClr>
        </a:solidFill>
        <a:ln w="381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600200">
            <a:lnSpc>
              <a:spcPct val="90000"/>
            </a:lnSpc>
            <a:spcBef>
              <a:spcPct val="0"/>
            </a:spcBef>
            <a:spcAft>
              <a:spcPct val="35000"/>
            </a:spcAft>
            <a:buNone/>
          </a:pPr>
          <a:r>
            <a:rPr lang="en-US" sz="3600" kern="1200" dirty="0">
              <a:solidFill>
                <a:schemeClr val="tx1"/>
              </a:solidFill>
              <a:latin typeface="Times New Roman" panose="02020603050405020304" pitchFamily="18" charset="0"/>
              <a:cs typeface="Times New Roman" panose="02020603050405020304" pitchFamily="18" charset="0"/>
            </a:rPr>
            <a:t>3.Overview of Main Body Points</a:t>
          </a:r>
        </a:p>
      </dsp:txBody>
      <dsp:txXfrm>
        <a:off x="1024349" y="2290275"/>
        <a:ext cx="3589488" cy="1130387"/>
      </dsp:txXfrm>
    </dsp:sp>
    <dsp:sp modelId="{E15FA4AD-6155-4C84-9448-4FC208DA36C1}">
      <dsp:nvSpPr>
        <dsp:cNvPr id="0" name=""/>
        <dsp:cNvSpPr/>
      </dsp:nvSpPr>
      <dsp:spPr>
        <a:xfrm>
          <a:off x="5069776" y="2291422"/>
          <a:ext cx="3680696" cy="1106131"/>
        </a:xfrm>
        <a:prstGeom prst="rect">
          <a:avLst/>
        </a:prstGeom>
        <a:solidFill>
          <a:schemeClr val="accent1"/>
        </a:solidFill>
        <a:ln w="38100" cap="flat" cmpd="sng" algn="ctr">
          <a:solidFill>
            <a:srgbClr val="C0000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tx1"/>
              </a:solidFill>
              <a:latin typeface="Times New Roman" panose="02020603050405020304" pitchFamily="18" charset="0"/>
              <a:cs typeface="Times New Roman" panose="02020603050405020304" pitchFamily="18" charset="0"/>
            </a:rPr>
            <a:t>4. Conclusion (optional)</a:t>
          </a:r>
        </a:p>
      </dsp:txBody>
      <dsp:txXfrm>
        <a:off x="5069776" y="2291422"/>
        <a:ext cx="3680696" cy="11061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8C7E5-D559-4F3B-8937-B4509E4018C6}">
      <dsp:nvSpPr>
        <dsp:cNvPr id="0" name=""/>
        <dsp:cNvSpPr/>
      </dsp:nvSpPr>
      <dsp:spPr>
        <a:xfrm>
          <a:off x="0" y="270353"/>
          <a:ext cx="7265290" cy="87885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3867" tIns="374904" rIns="56386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The topic or material you are writing about</a:t>
          </a:r>
          <a:endParaRPr lang="en-US" sz="2400" kern="1200" dirty="0"/>
        </a:p>
      </dsp:txBody>
      <dsp:txXfrm>
        <a:off x="0" y="270353"/>
        <a:ext cx="7265290" cy="878850"/>
      </dsp:txXfrm>
    </dsp:sp>
    <dsp:sp modelId="{80C36E1A-73E8-4857-9098-8F047E9BF1C8}">
      <dsp:nvSpPr>
        <dsp:cNvPr id="0" name=""/>
        <dsp:cNvSpPr/>
      </dsp:nvSpPr>
      <dsp:spPr>
        <a:xfrm>
          <a:off x="363264" y="51794"/>
          <a:ext cx="2741753" cy="509956"/>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227" tIns="0" rIns="192227"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SUBJECT: </a:t>
          </a:r>
          <a:endParaRPr lang="en-US" sz="2000" kern="1200" dirty="0"/>
        </a:p>
      </dsp:txBody>
      <dsp:txXfrm>
        <a:off x="388158" y="76688"/>
        <a:ext cx="2691965" cy="460168"/>
      </dsp:txXfrm>
    </dsp:sp>
    <dsp:sp modelId="{79453392-4C24-4DC1-973C-DB745B8A865C}">
      <dsp:nvSpPr>
        <dsp:cNvPr id="0" name=""/>
        <dsp:cNvSpPr/>
      </dsp:nvSpPr>
      <dsp:spPr>
        <a:xfrm>
          <a:off x="0" y="1537800"/>
          <a:ext cx="7265290" cy="1190700"/>
        </a:xfrm>
        <a:prstGeom prst="rect">
          <a:avLst/>
        </a:prstGeom>
        <a:solidFill>
          <a:schemeClr val="lt1">
            <a:alpha val="90000"/>
            <a:hueOff val="0"/>
            <a:satOff val="0"/>
            <a:lumOff val="0"/>
            <a:alphaOff val="0"/>
          </a:schemeClr>
        </a:solidFill>
        <a:ln w="12700" cap="flat" cmpd="sng" algn="ctr">
          <a:solidFill>
            <a:schemeClr val="accent3">
              <a:hueOff val="1554279"/>
              <a:satOff val="-22994"/>
              <a:lumOff val="431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3867" tIns="374904" rIns="56386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a:latin typeface="Times New Roman" panose="02020603050405020304" pitchFamily="18" charset="0"/>
              <a:cs typeface="Times New Roman" panose="02020603050405020304" pitchFamily="18" charset="0"/>
            </a:rPr>
            <a:t>The attitude, position, or feeling you have regarding your topic (subject)</a:t>
          </a:r>
          <a:endParaRPr lang="en-US" sz="2400" kern="1200" dirty="0"/>
        </a:p>
      </dsp:txBody>
      <dsp:txXfrm>
        <a:off x="0" y="1537800"/>
        <a:ext cx="7265290" cy="1190700"/>
      </dsp:txXfrm>
    </dsp:sp>
    <dsp:sp modelId="{55ADB7A3-EA7D-472C-9623-1CEDAAC97268}">
      <dsp:nvSpPr>
        <dsp:cNvPr id="0" name=""/>
        <dsp:cNvSpPr/>
      </dsp:nvSpPr>
      <dsp:spPr>
        <a:xfrm>
          <a:off x="363264" y="1300697"/>
          <a:ext cx="5085703" cy="531360"/>
        </a:xfrm>
        <a:prstGeom prst="roundRect">
          <a:avLst/>
        </a:prstGeom>
        <a:solidFill>
          <a:schemeClr val="accent3">
            <a:hueOff val="1554279"/>
            <a:satOff val="-22994"/>
            <a:lumOff val="431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227" tIns="0" rIns="192227"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OPINION:</a:t>
          </a:r>
          <a:endParaRPr lang="en-US" sz="2000" kern="1200" dirty="0">
            <a:latin typeface="Times New Roman" panose="02020603050405020304" pitchFamily="18" charset="0"/>
            <a:cs typeface="Times New Roman" panose="02020603050405020304" pitchFamily="18" charset="0"/>
          </a:endParaRPr>
        </a:p>
      </dsp:txBody>
      <dsp:txXfrm>
        <a:off x="389203" y="1326636"/>
        <a:ext cx="5033825" cy="479482"/>
      </dsp:txXfrm>
    </dsp:sp>
    <dsp:sp modelId="{4D9D3112-6A99-411B-A870-88AE984C0DB4}">
      <dsp:nvSpPr>
        <dsp:cNvPr id="0" name=""/>
        <dsp:cNvSpPr/>
      </dsp:nvSpPr>
      <dsp:spPr>
        <a:xfrm>
          <a:off x="0" y="3091380"/>
          <a:ext cx="7265290" cy="1190700"/>
        </a:xfrm>
        <a:prstGeom prst="rect">
          <a:avLst/>
        </a:prstGeom>
        <a:solidFill>
          <a:schemeClr val="lt1">
            <a:alpha val="90000"/>
            <a:hueOff val="0"/>
            <a:satOff val="0"/>
            <a:lumOff val="0"/>
            <a:alphaOff val="0"/>
          </a:schemeClr>
        </a:solidFill>
        <a:ln w="12700" cap="flat" cmpd="sng" algn="ctr">
          <a:solidFill>
            <a:schemeClr val="accent3">
              <a:hueOff val="3108557"/>
              <a:satOff val="-45988"/>
              <a:lumOff val="862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3867" tIns="374904" rIns="563867" bIns="170688" numCol="1" spcCol="1270" anchor="t" anchorCtr="0">
          <a:noAutofit/>
        </a:bodyPr>
        <a:lstStyle/>
        <a:p>
          <a:pPr marL="228600" lvl="1" indent="-228600" algn="l" defTabSz="1066800">
            <a:lnSpc>
              <a:spcPct val="90000"/>
            </a:lnSpc>
            <a:spcBef>
              <a:spcPct val="0"/>
            </a:spcBef>
            <a:spcAft>
              <a:spcPct val="15000"/>
            </a:spcAft>
            <a:buChar char="•"/>
          </a:pPr>
          <a:r>
            <a:rPr lang="en-US" sz="2400" kern="1200" dirty="0">
              <a:latin typeface="Times New Roman" panose="02020603050405020304" pitchFamily="18" charset="0"/>
              <a:cs typeface="Times New Roman" panose="02020603050405020304" pitchFamily="18" charset="0"/>
            </a:rPr>
            <a:t>Facts and reasons used to support your </a:t>
          </a:r>
          <a:r>
            <a:rPr lang="en-US" sz="2400" i="1" kern="1200" dirty="0">
              <a:latin typeface="Times New Roman" panose="02020603050405020304" pitchFamily="18" charset="0"/>
              <a:cs typeface="Times New Roman" panose="02020603050405020304" pitchFamily="18" charset="0"/>
            </a:rPr>
            <a:t>opinion</a:t>
          </a:r>
          <a:r>
            <a:rPr lang="en-US" sz="2400" kern="1200" dirty="0">
              <a:latin typeface="Times New Roman" panose="02020603050405020304" pitchFamily="18" charset="0"/>
              <a:cs typeface="Times New Roman" panose="02020603050405020304" pitchFamily="18" charset="0"/>
            </a:rPr>
            <a:t> about your </a:t>
          </a:r>
          <a:r>
            <a:rPr lang="en-US" sz="2400" i="1" kern="1200" dirty="0">
              <a:latin typeface="Times New Roman" panose="02020603050405020304" pitchFamily="18" charset="0"/>
              <a:cs typeface="Times New Roman" panose="02020603050405020304" pitchFamily="18" charset="0"/>
            </a:rPr>
            <a:t>subject</a:t>
          </a:r>
          <a:endParaRPr lang="en-US" sz="2400" kern="1200" dirty="0"/>
        </a:p>
      </dsp:txBody>
      <dsp:txXfrm>
        <a:off x="0" y="3091380"/>
        <a:ext cx="7265290" cy="1190700"/>
      </dsp:txXfrm>
    </dsp:sp>
    <dsp:sp modelId="{3ACA5A0C-FDCD-4DBF-B7B5-67968A566047}">
      <dsp:nvSpPr>
        <dsp:cNvPr id="0" name=""/>
        <dsp:cNvSpPr/>
      </dsp:nvSpPr>
      <dsp:spPr>
        <a:xfrm>
          <a:off x="284367" y="2848772"/>
          <a:ext cx="5085703" cy="531360"/>
        </a:xfrm>
        <a:prstGeom prst="roundRect">
          <a:avLst/>
        </a:prstGeom>
        <a:solidFill>
          <a:schemeClr val="accent3">
            <a:hueOff val="3108557"/>
            <a:satOff val="-45988"/>
            <a:lumOff val="862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227" tIns="0" rIns="192227" bIns="0" numCol="1" spcCol="1270" anchor="ctr"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MAIN POINTS: </a:t>
          </a:r>
          <a:endParaRPr lang="en-US" sz="2000" kern="1200" dirty="0"/>
        </a:p>
      </dsp:txBody>
      <dsp:txXfrm>
        <a:off x="310306" y="2874711"/>
        <a:ext cx="5033825" cy="4794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67BB0-BE04-4457-A943-9F47860642AB}">
      <dsp:nvSpPr>
        <dsp:cNvPr id="0" name=""/>
        <dsp:cNvSpPr/>
      </dsp:nvSpPr>
      <dsp:spPr>
        <a:xfrm>
          <a:off x="2592" y="35317"/>
          <a:ext cx="2527771" cy="777600"/>
        </a:xfrm>
        <a:prstGeom prst="rect">
          <a:avLst/>
        </a:prstGeom>
        <a:solidFill>
          <a:srgbClr val="FFC000"/>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Subject</a:t>
          </a:r>
        </a:p>
      </dsp:txBody>
      <dsp:txXfrm>
        <a:off x="2592" y="35317"/>
        <a:ext cx="2527771" cy="777600"/>
      </dsp:txXfrm>
    </dsp:sp>
    <dsp:sp modelId="{E04CC3C8-27D9-424C-AB32-3819B29AF5ED}">
      <dsp:nvSpPr>
        <dsp:cNvPr id="0" name=""/>
        <dsp:cNvSpPr/>
      </dsp:nvSpPr>
      <dsp:spPr>
        <a:xfrm>
          <a:off x="18997" y="829601"/>
          <a:ext cx="2527771" cy="2739899"/>
        </a:xfrm>
        <a:prstGeom prst="rect">
          <a:avLst/>
        </a:prstGeom>
        <a:solidFill>
          <a:schemeClr val="accent1">
            <a:lumMod val="20000"/>
            <a:lumOff val="80000"/>
            <a:alpha val="9000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Collecting Baseball cards</a:t>
          </a:r>
        </a:p>
      </dsp:txBody>
      <dsp:txXfrm>
        <a:off x="18997" y="829601"/>
        <a:ext cx="2527771" cy="2739899"/>
      </dsp:txXfrm>
    </dsp:sp>
    <dsp:sp modelId="{F6E02F74-CD43-4AC0-B3F3-797BE1398B0F}">
      <dsp:nvSpPr>
        <dsp:cNvPr id="0" name=""/>
        <dsp:cNvSpPr/>
      </dsp:nvSpPr>
      <dsp:spPr>
        <a:xfrm>
          <a:off x="2884252" y="29159"/>
          <a:ext cx="2527771" cy="777600"/>
        </a:xfrm>
        <a:prstGeom prst="rect">
          <a:avLst/>
        </a:prstGeom>
        <a:solidFill>
          <a:srgbClr val="ADE1AF"/>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Opinion</a:t>
          </a:r>
        </a:p>
      </dsp:txBody>
      <dsp:txXfrm>
        <a:off x="2884252" y="29159"/>
        <a:ext cx="2527771" cy="777600"/>
      </dsp:txXfrm>
    </dsp:sp>
    <dsp:sp modelId="{4E0900B4-669D-4E0A-B974-213A30B4B556}">
      <dsp:nvSpPr>
        <dsp:cNvPr id="0" name=""/>
        <dsp:cNvSpPr/>
      </dsp:nvSpPr>
      <dsp:spPr>
        <a:xfrm>
          <a:off x="2884252" y="806759"/>
          <a:ext cx="2527771" cy="2764530"/>
        </a:xfrm>
        <a:prstGeom prst="rect">
          <a:avLst/>
        </a:prstGeom>
        <a:solidFill>
          <a:schemeClr val="accent1">
            <a:lumMod val="20000"/>
            <a:lumOff val="80000"/>
            <a:alpha val="9000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Is a good investment</a:t>
          </a:r>
        </a:p>
      </dsp:txBody>
      <dsp:txXfrm>
        <a:off x="2884252" y="806759"/>
        <a:ext cx="2527771" cy="2764530"/>
      </dsp:txXfrm>
    </dsp:sp>
    <dsp:sp modelId="{ADE33388-4ED9-41FE-B52B-5442A5082F92}">
      <dsp:nvSpPr>
        <dsp:cNvPr id="0" name=""/>
        <dsp:cNvSpPr/>
      </dsp:nvSpPr>
      <dsp:spPr>
        <a:xfrm>
          <a:off x="5765911" y="29159"/>
          <a:ext cx="2527771" cy="777600"/>
        </a:xfrm>
        <a:prstGeom prst="rect">
          <a:avLst/>
        </a:prstGeom>
        <a:solidFill>
          <a:srgbClr val="C00000"/>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t>Main Points</a:t>
          </a:r>
        </a:p>
      </dsp:txBody>
      <dsp:txXfrm>
        <a:off x="5765911" y="29159"/>
        <a:ext cx="2527771" cy="777600"/>
      </dsp:txXfrm>
    </dsp:sp>
    <dsp:sp modelId="{11D981AF-B305-4944-8A08-9A9F5E1FC149}">
      <dsp:nvSpPr>
        <dsp:cNvPr id="0" name=""/>
        <dsp:cNvSpPr/>
      </dsp:nvSpPr>
      <dsp:spPr>
        <a:xfrm>
          <a:off x="5765911" y="806759"/>
          <a:ext cx="2527771" cy="2764530"/>
        </a:xfrm>
        <a:prstGeom prst="rect">
          <a:avLst/>
        </a:prstGeom>
        <a:solidFill>
          <a:schemeClr val="accent1">
            <a:lumMod val="20000"/>
            <a:lumOff val="80000"/>
            <a:alpha val="9000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Relatively inexpensive when new</a:t>
          </a:r>
        </a:p>
        <a:p>
          <a:pPr marL="228600" lvl="1" indent="-228600" algn="l" defTabSz="1200150">
            <a:lnSpc>
              <a:spcPct val="90000"/>
            </a:lnSpc>
            <a:spcBef>
              <a:spcPct val="0"/>
            </a:spcBef>
            <a:spcAft>
              <a:spcPct val="15000"/>
            </a:spcAft>
            <a:buChar char="•"/>
          </a:pPr>
          <a:r>
            <a:rPr lang="en-US" sz="2700" kern="1200" dirty="0"/>
            <a:t>Become valuable</a:t>
          </a:r>
        </a:p>
        <a:p>
          <a:pPr marL="228600" lvl="1" indent="-228600" algn="l" defTabSz="1200150">
            <a:lnSpc>
              <a:spcPct val="90000"/>
            </a:lnSpc>
            <a:spcBef>
              <a:spcPct val="0"/>
            </a:spcBef>
            <a:spcAft>
              <a:spcPct val="15000"/>
            </a:spcAft>
            <a:buChar char="•"/>
          </a:pPr>
          <a:r>
            <a:rPr lang="en-US" sz="2700" kern="1200" dirty="0"/>
            <a:t>Retain value</a:t>
          </a:r>
        </a:p>
      </dsp:txBody>
      <dsp:txXfrm>
        <a:off x="5765911" y="806759"/>
        <a:ext cx="2527771" cy="27645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67BB0-BE04-4457-A943-9F47860642AB}">
      <dsp:nvSpPr>
        <dsp:cNvPr id="0" name=""/>
        <dsp:cNvSpPr/>
      </dsp:nvSpPr>
      <dsp:spPr>
        <a:xfrm>
          <a:off x="2786" y="17179"/>
          <a:ext cx="2716410" cy="777600"/>
        </a:xfrm>
        <a:prstGeom prst="rect">
          <a:avLst/>
        </a:prstGeom>
        <a:solidFill>
          <a:srgbClr val="FFC000"/>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Subject</a:t>
          </a:r>
        </a:p>
      </dsp:txBody>
      <dsp:txXfrm>
        <a:off x="2786" y="17179"/>
        <a:ext cx="2716410" cy="777600"/>
      </dsp:txXfrm>
    </dsp:sp>
    <dsp:sp modelId="{E04CC3C8-27D9-424C-AB32-3819B29AF5ED}">
      <dsp:nvSpPr>
        <dsp:cNvPr id="0" name=""/>
        <dsp:cNvSpPr/>
      </dsp:nvSpPr>
      <dsp:spPr>
        <a:xfrm>
          <a:off x="2786" y="794779"/>
          <a:ext cx="2716410" cy="266466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College Students’ study habits</a:t>
          </a:r>
        </a:p>
      </dsp:txBody>
      <dsp:txXfrm>
        <a:off x="2786" y="794779"/>
        <a:ext cx="2716410" cy="2664665"/>
      </dsp:txXfrm>
    </dsp:sp>
    <dsp:sp modelId="{F6E02F74-CD43-4AC0-B3F3-797BE1398B0F}">
      <dsp:nvSpPr>
        <dsp:cNvPr id="0" name=""/>
        <dsp:cNvSpPr/>
      </dsp:nvSpPr>
      <dsp:spPr>
        <a:xfrm>
          <a:off x="3099494" y="7653"/>
          <a:ext cx="2716410" cy="777600"/>
        </a:xfrm>
        <a:prstGeom prst="rect">
          <a:avLst/>
        </a:prstGeom>
        <a:solidFill>
          <a:srgbClr val="ADE1AF"/>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Opinion</a:t>
          </a:r>
        </a:p>
      </dsp:txBody>
      <dsp:txXfrm>
        <a:off x="3099494" y="7653"/>
        <a:ext cx="2716410" cy="777600"/>
      </dsp:txXfrm>
    </dsp:sp>
    <dsp:sp modelId="{4E0900B4-669D-4E0A-B974-213A30B4B556}">
      <dsp:nvSpPr>
        <dsp:cNvPr id="0" name=""/>
        <dsp:cNvSpPr/>
      </dsp:nvSpPr>
      <dsp:spPr>
        <a:xfrm>
          <a:off x="3099494" y="794779"/>
          <a:ext cx="2716410" cy="266466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Ways to improve</a:t>
          </a:r>
        </a:p>
      </dsp:txBody>
      <dsp:txXfrm>
        <a:off x="3099494" y="794779"/>
        <a:ext cx="2716410" cy="2664665"/>
      </dsp:txXfrm>
    </dsp:sp>
    <dsp:sp modelId="{ADE33388-4ED9-41FE-B52B-5442A5082F92}">
      <dsp:nvSpPr>
        <dsp:cNvPr id="0" name=""/>
        <dsp:cNvSpPr/>
      </dsp:nvSpPr>
      <dsp:spPr>
        <a:xfrm>
          <a:off x="6196202" y="17179"/>
          <a:ext cx="2716410" cy="777600"/>
        </a:xfrm>
        <a:prstGeom prst="rect">
          <a:avLst/>
        </a:prstGeom>
        <a:solidFill>
          <a:srgbClr val="C00000"/>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rPr>
            <a:t>Main Points</a:t>
          </a:r>
        </a:p>
      </dsp:txBody>
      <dsp:txXfrm>
        <a:off x="6196202" y="17179"/>
        <a:ext cx="2716410" cy="777600"/>
      </dsp:txXfrm>
    </dsp:sp>
    <dsp:sp modelId="{11D981AF-B305-4944-8A08-9A9F5E1FC149}">
      <dsp:nvSpPr>
        <dsp:cNvPr id="0" name=""/>
        <dsp:cNvSpPr/>
      </dsp:nvSpPr>
      <dsp:spPr>
        <a:xfrm>
          <a:off x="6196202" y="794779"/>
          <a:ext cx="2716410" cy="266466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dirty="0"/>
            <a:t>Study in a quiet environment</a:t>
          </a:r>
        </a:p>
        <a:p>
          <a:pPr marL="228600" lvl="1" indent="-228600" algn="l" defTabSz="1200150">
            <a:lnSpc>
              <a:spcPct val="90000"/>
            </a:lnSpc>
            <a:spcBef>
              <a:spcPct val="0"/>
            </a:spcBef>
            <a:spcAft>
              <a:spcPct val="15000"/>
            </a:spcAft>
            <a:buChar char="•"/>
          </a:pPr>
          <a:r>
            <a:rPr lang="en-US" sz="2700" kern="1200" dirty="0"/>
            <a:t>Pay attention in class</a:t>
          </a:r>
        </a:p>
        <a:p>
          <a:pPr marL="228600" lvl="1" indent="-228600" algn="l" defTabSz="1200150">
            <a:lnSpc>
              <a:spcPct val="90000"/>
            </a:lnSpc>
            <a:spcBef>
              <a:spcPct val="0"/>
            </a:spcBef>
            <a:spcAft>
              <a:spcPct val="15000"/>
            </a:spcAft>
            <a:buChar char="•"/>
          </a:pPr>
          <a:r>
            <a:rPr lang="en-US" sz="2700" kern="1200" dirty="0"/>
            <a:t>Manage their time well</a:t>
          </a:r>
        </a:p>
      </dsp:txBody>
      <dsp:txXfrm>
        <a:off x="6196202" y="794779"/>
        <a:ext cx="2716410" cy="26646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67BB0-BE04-4457-A943-9F47860642AB}">
      <dsp:nvSpPr>
        <dsp:cNvPr id="0" name=""/>
        <dsp:cNvSpPr/>
      </dsp:nvSpPr>
      <dsp:spPr>
        <a:xfrm>
          <a:off x="2786" y="162225"/>
          <a:ext cx="2716410" cy="7200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Subject</a:t>
          </a:r>
        </a:p>
      </dsp:txBody>
      <dsp:txXfrm>
        <a:off x="2786" y="162225"/>
        <a:ext cx="2716410" cy="720000"/>
      </dsp:txXfrm>
    </dsp:sp>
    <dsp:sp modelId="{E04CC3C8-27D9-424C-AB32-3819B29AF5ED}">
      <dsp:nvSpPr>
        <dsp:cNvPr id="0" name=""/>
        <dsp:cNvSpPr/>
      </dsp:nvSpPr>
      <dsp:spPr>
        <a:xfrm>
          <a:off x="2786" y="882225"/>
          <a:ext cx="2716410" cy="212737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Stress in students</a:t>
          </a:r>
        </a:p>
      </dsp:txBody>
      <dsp:txXfrm>
        <a:off x="2786" y="882225"/>
        <a:ext cx="2716410" cy="2127375"/>
      </dsp:txXfrm>
    </dsp:sp>
    <dsp:sp modelId="{F6E02F74-CD43-4AC0-B3F3-797BE1398B0F}">
      <dsp:nvSpPr>
        <dsp:cNvPr id="0" name=""/>
        <dsp:cNvSpPr/>
      </dsp:nvSpPr>
      <dsp:spPr>
        <a:xfrm>
          <a:off x="3099494" y="180973"/>
          <a:ext cx="2716410" cy="7200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Opinion</a:t>
          </a:r>
        </a:p>
      </dsp:txBody>
      <dsp:txXfrm>
        <a:off x="3099494" y="180973"/>
        <a:ext cx="2716410" cy="720000"/>
      </dsp:txXfrm>
    </dsp:sp>
    <dsp:sp modelId="{4E0900B4-669D-4E0A-B974-213A30B4B556}">
      <dsp:nvSpPr>
        <dsp:cNvPr id="0" name=""/>
        <dsp:cNvSpPr/>
      </dsp:nvSpPr>
      <dsp:spPr>
        <a:xfrm>
          <a:off x="3099494" y="882225"/>
          <a:ext cx="2716410" cy="212737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Methods to handle</a:t>
          </a:r>
        </a:p>
      </dsp:txBody>
      <dsp:txXfrm>
        <a:off x="3099494" y="882225"/>
        <a:ext cx="2716410" cy="2127375"/>
      </dsp:txXfrm>
    </dsp:sp>
    <dsp:sp modelId="{ADE33388-4ED9-41FE-B52B-5442A5082F92}">
      <dsp:nvSpPr>
        <dsp:cNvPr id="0" name=""/>
        <dsp:cNvSpPr/>
      </dsp:nvSpPr>
      <dsp:spPr>
        <a:xfrm>
          <a:off x="6196202" y="162225"/>
          <a:ext cx="2716410" cy="720000"/>
        </a:xfrm>
        <a:prstGeom prst="rect">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t>Main Points</a:t>
          </a:r>
        </a:p>
      </dsp:txBody>
      <dsp:txXfrm>
        <a:off x="6196202" y="162225"/>
        <a:ext cx="2716410" cy="720000"/>
      </dsp:txXfrm>
    </dsp:sp>
    <dsp:sp modelId="{11D981AF-B305-4944-8A08-9A9F5E1FC149}">
      <dsp:nvSpPr>
        <dsp:cNvPr id="0" name=""/>
        <dsp:cNvSpPr/>
      </dsp:nvSpPr>
      <dsp:spPr>
        <a:xfrm>
          <a:off x="6196202" y="882225"/>
          <a:ext cx="2716410" cy="2127375"/>
        </a:xfrm>
        <a:prstGeom prst="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t>Eating more fruits</a:t>
          </a:r>
        </a:p>
        <a:p>
          <a:pPr marL="228600" lvl="1" indent="-228600" algn="l" defTabSz="1111250">
            <a:lnSpc>
              <a:spcPct val="90000"/>
            </a:lnSpc>
            <a:spcBef>
              <a:spcPct val="0"/>
            </a:spcBef>
            <a:spcAft>
              <a:spcPct val="15000"/>
            </a:spcAft>
            <a:buChar char="•"/>
          </a:pPr>
          <a:r>
            <a:rPr lang="en-US" sz="2500" kern="1200" dirty="0"/>
            <a:t>Breathing deeply</a:t>
          </a:r>
        </a:p>
        <a:p>
          <a:pPr marL="228600" lvl="1" indent="-228600" algn="l" defTabSz="1111250">
            <a:lnSpc>
              <a:spcPct val="90000"/>
            </a:lnSpc>
            <a:spcBef>
              <a:spcPct val="0"/>
            </a:spcBef>
            <a:spcAft>
              <a:spcPct val="15000"/>
            </a:spcAft>
            <a:buChar char="•"/>
          </a:pPr>
          <a:r>
            <a:rPr lang="en-US" sz="2500" kern="1200" dirty="0"/>
            <a:t>Sharing feelings with friends</a:t>
          </a:r>
        </a:p>
      </dsp:txBody>
      <dsp:txXfrm>
        <a:off x="6196202" y="882225"/>
        <a:ext cx="2716410" cy="2127375"/>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10/21/2024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10/21/2024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10/21/2024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10/21/2024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352A6-D308-355D-0127-8FFD760AB6D7}"/>
              </a:ext>
            </a:extLst>
          </p:cNvPr>
          <p:cNvSpPr>
            <a:spLocks noGrp="1"/>
          </p:cNvSpPr>
          <p:nvPr>
            <p:ph type="ctrTitle"/>
          </p:nvPr>
        </p:nvSpPr>
        <p:spPr/>
        <p:txBody>
          <a:bodyPr/>
          <a:lstStyle/>
          <a:p>
            <a:r>
              <a:rPr kumimoji="0" lang="en-US" sz="6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Introductory Paragraph</a:t>
            </a:r>
            <a:endParaRPr lang="en-US" dirty="0"/>
          </a:p>
        </p:txBody>
      </p:sp>
    </p:spTree>
    <p:extLst>
      <p:ext uri="{BB962C8B-B14F-4D97-AF65-F5344CB8AC3E}">
        <p14:creationId xmlns:p14="http://schemas.microsoft.com/office/powerpoint/2010/main" val="232378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B3A8A-955A-58D9-CFC9-B1895FB0FA9C}"/>
              </a:ext>
            </a:extLst>
          </p:cNvPr>
          <p:cNvSpPr>
            <a:spLocks noGrp="1"/>
          </p:cNvSpPr>
          <p:nvPr>
            <p:ph type="title"/>
          </p:nvPr>
        </p:nvSpPr>
        <p:spPr>
          <a:xfrm>
            <a:off x="2402586" y="697992"/>
            <a:ext cx="7729728" cy="921258"/>
          </a:xfrm>
        </p:spPr>
        <p:txBody>
          <a:bodyPr/>
          <a:lstStyle/>
          <a:p>
            <a:r>
              <a:rPr kumimoji="0" lang="en-US" sz="32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Use an Incident or Brief Story</a:t>
            </a:r>
            <a:endParaRPr lang="en-US" dirty="0"/>
          </a:p>
        </p:txBody>
      </p:sp>
      <p:sp>
        <p:nvSpPr>
          <p:cNvPr id="3" name="Content Placeholder 2">
            <a:extLst>
              <a:ext uri="{FF2B5EF4-FFF2-40B4-BE49-F238E27FC236}">
                <a16:creationId xmlns:a16="http://schemas.microsoft.com/office/drawing/2014/main" id="{5022247F-5946-9093-A683-88C2B4FE0254}"/>
              </a:ext>
            </a:extLst>
          </p:cNvPr>
          <p:cNvSpPr>
            <a:spLocks noGrp="1"/>
          </p:cNvSpPr>
          <p:nvPr>
            <p:ph idx="1"/>
          </p:nvPr>
        </p:nvSpPr>
        <p:spPr>
          <a:xfrm>
            <a:off x="1781175" y="2057400"/>
            <a:ext cx="8972550" cy="4505325"/>
          </a:xfrm>
          <a:solidFill>
            <a:schemeClr val="tx2">
              <a:lumMod val="20000"/>
              <a:lumOff val="80000"/>
            </a:schemeClr>
          </a:solidFill>
        </p:spPr>
        <p:txBody>
          <a:bodyPr>
            <a:normAutofit fontScale="85000" lnSpcReduction="10000"/>
          </a:bodyPr>
          <a:lstStyle/>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Stories are naturally interesting. They appeal to a reader's curiosity. The story should be brief and should be related to your main idea. </a:t>
            </a:r>
          </a:p>
          <a:p>
            <a:pPr marL="0" indent="0" algn="just">
              <a:buNone/>
            </a:pPr>
            <a:r>
              <a:rPr lang="en-US" sz="2200" dirty="0">
                <a:solidFill>
                  <a:schemeClr val="tx1"/>
                </a:solidFill>
                <a:latin typeface="Times New Roman" panose="02020603050405020304" pitchFamily="18" charset="0"/>
                <a:cs typeface="Times New Roman" panose="02020603050405020304" pitchFamily="18" charset="0"/>
              </a:rPr>
              <a:t>Example:</a:t>
            </a:r>
          </a:p>
          <a:p>
            <a:pPr marL="0" indent="0" algn="just">
              <a:buNone/>
            </a:pPr>
            <a:r>
              <a:rPr lang="en-US" sz="2600" dirty="0">
                <a:solidFill>
                  <a:schemeClr val="tx1">
                    <a:lumMod val="95000"/>
                    <a:lumOff val="5000"/>
                  </a:schemeClr>
                </a:solidFill>
                <a:latin typeface="Times New Roman" panose="02020603050405020304" pitchFamily="18" charset="0"/>
                <a:cs typeface="Times New Roman" panose="02020603050405020304" pitchFamily="18" charset="0"/>
              </a:rPr>
              <a:t>This morning’s news reported that a young girl, age 5, was abducted from her classroom. As a frantic search ensued, people across the Philadelphia area were shocked to find that the kidnapper walked right into the child’s classroom and demanded that the young kindergartner leave with the woman. The child managed to escape and was found, but she had been attacked by her captors. Obviously, safety procedures broke down and this poor child paid the price. Schools must urgently reevaluate their safety protocols to ensure that no child is put at risk due to preventable lapses in security.  </a:t>
            </a:r>
            <a:r>
              <a:rPr lang="en-US" sz="2600" i="1" dirty="0">
                <a:solidFill>
                  <a:schemeClr val="tx1">
                    <a:lumMod val="95000"/>
                    <a:lumOff val="5000"/>
                  </a:schemeClr>
                </a:solidFill>
                <a:latin typeface="Times New Roman" panose="02020603050405020304" pitchFamily="18" charset="0"/>
                <a:cs typeface="Times New Roman" panose="02020603050405020304" pitchFamily="18" charset="0"/>
              </a:rPr>
              <a:t>In order to assure the safety of all children, schools across the country must review safety procedures, tighten safety protocols where necessary, and assure all staff members are properly trained. </a:t>
            </a:r>
            <a:endParaRPr lang="en-US" sz="26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8329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5CD48-3CA8-34D4-BDAA-BDF91FED36D8}"/>
              </a:ext>
            </a:extLst>
          </p:cNvPr>
          <p:cNvSpPr>
            <a:spLocks noGrp="1"/>
          </p:cNvSpPr>
          <p:nvPr>
            <p:ph type="title"/>
          </p:nvPr>
        </p:nvSpPr>
        <p:spPr/>
        <p:txBody>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2. Thesis Statement</a:t>
            </a:r>
            <a:endParaRPr lang="en-US" dirty="0"/>
          </a:p>
        </p:txBody>
      </p:sp>
      <p:sp>
        <p:nvSpPr>
          <p:cNvPr id="3" name="Content Placeholder 2">
            <a:extLst>
              <a:ext uri="{FF2B5EF4-FFF2-40B4-BE49-F238E27FC236}">
                <a16:creationId xmlns:a16="http://schemas.microsoft.com/office/drawing/2014/main" id="{39B90AA2-00D5-0A52-D217-6FA404880A0E}"/>
              </a:ext>
            </a:extLst>
          </p:cNvPr>
          <p:cNvSpPr>
            <a:spLocks noGrp="1"/>
          </p:cNvSpPr>
          <p:nvPr>
            <p:ph idx="1"/>
          </p:nvPr>
        </p:nvSpPr>
        <p:spPr/>
        <p:txBody>
          <a:bodyPr>
            <a:normAutofit fontScale="92500"/>
          </a:bodyPr>
          <a:lstStyle/>
          <a:p>
            <a:r>
              <a:rPr lang="en-US" sz="2400" dirty="0">
                <a:solidFill>
                  <a:schemeClr val="tx1"/>
                </a:solidFill>
                <a:latin typeface="Times New Roman" panose="02020603050405020304" pitchFamily="18" charset="0"/>
                <a:cs typeface="Times New Roman" panose="02020603050405020304" pitchFamily="18" charset="0"/>
              </a:rPr>
              <a:t>Thesis statement is the main point or central idea of the essay</a:t>
            </a:r>
          </a:p>
          <a:p>
            <a:r>
              <a:rPr lang="en-US" sz="2400" dirty="0">
                <a:solidFill>
                  <a:schemeClr val="tx1"/>
                </a:solidFill>
                <a:latin typeface="Times New Roman" panose="02020603050405020304" pitchFamily="18" charset="0"/>
                <a:cs typeface="Times New Roman" panose="02020603050405020304" pitchFamily="18" charset="0"/>
              </a:rPr>
              <a:t>It tells reader that what is the topic of the essay and what is the main point </a:t>
            </a:r>
          </a:p>
          <a:p>
            <a:r>
              <a:rPr lang="en-US" sz="2400" dirty="0">
                <a:solidFill>
                  <a:schemeClr val="tx1"/>
                </a:solidFill>
                <a:latin typeface="Times New Roman" panose="02020603050405020304" pitchFamily="18" charset="0"/>
                <a:cs typeface="Times New Roman" panose="02020603050405020304" pitchFamily="18" charset="0"/>
              </a:rPr>
              <a:t>The topic of the thesis statement should not be too broad or too narrow </a:t>
            </a:r>
          </a:p>
          <a:p>
            <a:r>
              <a:rPr lang="en-US" sz="2400" dirty="0">
                <a:solidFill>
                  <a:schemeClr val="tx1"/>
                </a:solidFill>
                <a:latin typeface="Times New Roman" panose="02020603050405020304" pitchFamily="18" charset="0"/>
                <a:cs typeface="Times New Roman" panose="02020603050405020304" pitchFamily="18" charset="0"/>
              </a:rPr>
              <a:t>General topic should be narrowed down </a:t>
            </a:r>
          </a:p>
          <a:p>
            <a:r>
              <a:rPr lang="en-US" sz="2400" dirty="0">
                <a:solidFill>
                  <a:schemeClr val="tx1"/>
                </a:solidFill>
                <a:latin typeface="Times New Roman" panose="02020603050405020304" pitchFamily="18" charset="0"/>
                <a:cs typeface="Times New Roman" panose="02020603050405020304" pitchFamily="18" charset="0"/>
              </a:rPr>
              <a:t>Thesis statement must make a point about a limited subject</a:t>
            </a:r>
          </a:p>
          <a:p>
            <a:endParaRPr lang="en-US" dirty="0"/>
          </a:p>
        </p:txBody>
      </p:sp>
    </p:spTree>
    <p:extLst>
      <p:ext uri="{BB962C8B-B14F-4D97-AF65-F5344CB8AC3E}">
        <p14:creationId xmlns:p14="http://schemas.microsoft.com/office/powerpoint/2010/main" val="136114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2A8DC6E-6C9A-AC43-3C1B-AFF30F694973}"/>
              </a:ext>
            </a:extLst>
          </p:cNvPr>
          <p:cNvSpPr/>
          <p:nvPr/>
        </p:nvSpPr>
        <p:spPr>
          <a:xfrm>
            <a:off x="485774" y="314324"/>
            <a:ext cx="1838325" cy="923926"/>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cap="none" spc="0" dirty="0">
                <a:ln w="0"/>
                <a:solidFill>
                  <a:schemeClr val="tx1"/>
                </a:solidFill>
                <a:latin typeface="Times New Roman" panose="02020603050405020304" pitchFamily="18" charset="0"/>
                <a:cs typeface="Times New Roman" panose="02020603050405020304" pitchFamily="18" charset="0"/>
              </a:rPr>
              <a:t>Vacations</a:t>
            </a:r>
            <a:endParaRPr lang="en-US" sz="2400" dirty="0"/>
          </a:p>
        </p:txBody>
      </p:sp>
      <p:sp>
        <p:nvSpPr>
          <p:cNvPr id="8" name="Rectangle: Rounded Corners 7">
            <a:extLst>
              <a:ext uri="{FF2B5EF4-FFF2-40B4-BE49-F238E27FC236}">
                <a16:creationId xmlns:a16="http://schemas.microsoft.com/office/drawing/2014/main" id="{1354D392-709D-AF2F-75E4-09ED4D3AE49F}"/>
              </a:ext>
            </a:extLst>
          </p:cNvPr>
          <p:cNvSpPr/>
          <p:nvPr/>
        </p:nvSpPr>
        <p:spPr>
          <a:xfrm>
            <a:off x="2076449" y="1521813"/>
            <a:ext cx="2219325" cy="885825"/>
          </a:xfrm>
          <a:prstGeom prst="round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cap="none" spc="0" dirty="0">
                <a:ln w="0"/>
                <a:solidFill>
                  <a:schemeClr val="tx1"/>
                </a:solidFill>
                <a:latin typeface="Times New Roman" panose="02020603050405020304" pitchFamily="18" charset="0"/>
                <a:cs typeface="Times New Roman" panose="02020603050405020304" pitchFamily="18" charset="0"/>
              </a:rPr>
              <a:t>Summer vacation</a:t>
            </a:r>
          </a:p>
        </p:txBody>
      </p:sp>
      <p:sp>
        <p:nvSpPr>
          <p:cNvPr id="10" name="Rectangle: Rounded Corners 9">
            <a:extLst>
              <a:ext uri="{FF2B5EF4-FFF2-40B4-BE49-F238E27FC236}">
                <a16:creationId xmlns:a16="http://schemas.microsoft.com/office/drawing/2014/main" id="{E17A4139-9FC3-FF37-BEB7-7B3567EA8754}"/>
              </a:ext>
            </a:extLst>
          </p:cNvPr>
          <p:cNvSpPr/>
          <p:nvPr/>
        </p:nvSpPr>
        <p:spPr>
          <a:xfrm>
            <a:off x="3682361" y="2733675"/>
            <a:ext cx="2100263" cy="78105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cap="none" spc="0" dirty="0">
                <a:ln w="0"/>
                <a:solidFill>
                  <a:schemeClr val="tx1"/>
                </a:solidFill>
                <a:latin typeface="Times New Roman" panose="02020603050405020304" pitchFamily="18" charset="0"/>
                <a:cs typeface="Times New Roman" panose="02020603050405020304" pitchFamily="18" charset="0"/>
              </a:rPr>
              <a:t>Camping</a:t>
            </a:r>
            <a:endParaRPr lang="en-US" dirty="0"/>
          </a:p>
        </p:txBody>
      </p:sp>
      <p:sp>
        <p:nvSpPr>
          <p:cNvPr id="11" name="Rectangle: Rounded Corners 10">
            <a:extLst>
              <a:ext uri="{FF2B5EF4-FFF2-40B4-BE49-F238E27FC236}">
                <a16:creationId xmlns:a16="http://schemas.microsoft.com/office/drawing/2014/main" id="{2D943495-E82B-2CEC-5899-D5A7C78BBB58}"/>
              </a:ext>
            </a:extLst>
          </p:cNvPr>
          <p:cNvSpPr/>
          <p:nvPr/>
        </p:nvSpPr>
        <p:spPr>
          <a:xfrm>
            <a:off x="5356863" y="3840762"/>
            <a:ext cx="2676526" cy="845538"/>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US" sz="2400" b="1" cap="none" spc="0" dirty="0">
                <a:ln w="0"/>
                <a:solidFill>
                  <a:schemeClr val="tx1"/>
                </a:solidFill>
                <a:latin typeface="Times New Roman" panose="02020603050405020304" pitchFamily="18" charset="0"/>
                <a:cs typeface="Times New Roman" panose="02020603050405020304" pitchFamily="18" charset="0"/>
              </a:rPr>
              <a:t>First camping trip</a:t>
            </a:r>
          </a:p>
        </p:txBody>
      </p:sp>
      <p:sp>
        <p:nvSpPr>
          <p:cNvPr id="12" name="Rectangle: Rounded Corners 11">
            <a:extLst>
              <a:ext uri="{FF2B5EF4-FFF2-40B4-BE49-F238E27FC236}">
                <a16:creationId xmlns:a16="http://schemas.microsoft.com/office/drawing/2014/main" id="{C5D50A04-9AEF-3D86-A195-9C7624EE04D9}"/>
              </a:ext>
            </a:extLst>
          </p:cNvPr>
          <p:cNvSpPr/>
          <p:nvPr/>
        </p:nvSpPr>
        <p:spPr>
          <a:xfrm>
            <a:off x="6975164" y="5210175"/>
            <a:ext cx="4686300" cy="1219200"/>
          </a:xfrm>
          <a:prstGeom prst="roundRect">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cap="none" spc="0" dirty="0">
                <a:ln w="0"/>
                <a:solidFill>
                  <a:schemeClr val="tx1"/>
                </a:solidFill>
                <a:latin typeface="Times New Roman" panose="02020603050405020304" pitchFamily="18" charset="0"/>
                <a:cs typeface="Times New Roman" panose="02020603050405020304" pitchFamily="18" charset="0"/>
              </a:rPr>
              <a:t>My first camping trip was a disastrous experience</a:t>
            </a:r>
          </a:p>
        </p:txBody>
      </p:sp>
      <p:sp>
        <p:nvSpPr>
          <p:cNvPr id="15" name="Arrow: Bent-Up 14">
            <a:extLst>
              <a:ext uri="{FF2B5EF4-FFF2-40B4-BE49-F238E27FC236}">
                <a16:creationId xmlns:a16="http://schemas.microsoft.com/office/drawing/2014/main" id="{FF979340-9EBF-4101-729A-F9428B2DBBE9}"/>
              </a:ext>
            </a:extLst>
          </p:cNvPr>
          <p:cNvSpPr/>
          <p:nvPr/>
        </p:nvSpPr>
        <p:spPr>
          <a:xfrm rot="5400000">
            <a:off x="1228725" y="1152526"/>
            <a:ext cx="761999" cy="933449"/>
          </a:xfrm>
          <a:prstGeom prst="bentUpArrow">
            <a:avLst>
              <a:gd name="adj1" fmla="val 32840"/>
              <a:gd name="adj2" fmla="val 25000"/>
              <a:gd name="adj3" fmla="val 35780"/>
            </a:avLst>
          </a:prstGeom>
          <a:scene3d>
            <a:camera prst="orthographicFront"/>
            <a:lightRig rig="flat" dir="t"/>
          </a:scene3d>
          <a:sp3d prstMaterial="plastic">
            <a:bevelT w="88900" h="88900"/>
            <a:bevelB w="88900" h="31750" prst="angle"/>
          </a:sp3d>
        </p:spPr>
        <p:style>
          <a:lnRef idx="0">
            <a:schemeClr val="lt1">
              <a:hueOff val="0"/>
              <a:satOff val="0"/>
              <a:lumOff val="0"/>
              <a:alphaOff val="0"/>
            </a:schemeClr>
          </a:lnRef>
          <a:fillRef idx="3">
            <a:schemeClr val="accent5">
              <a:tint val="50000"/>
              <a:hueOff val="0"/>
              <a:satOff val="0"/>
              <a:lumOff val="0"/>
              <a:alphaOff val="0"/>
            </a:schemeClr>
          </a:fillRef>
          <a:effectRef idx="2">
            <a:schemeClr val="accent5">
              <a:tint val="50000"/>
              <a:hueOff val="0"/>
              <a:satOff val="0"/>
              <a:lumOff val="0"/>
              <a:alphaOff val="0"/>
            </a:schemeClr>
          </a:effectRef>
          <a:fontRef idx="minor">
            <a:schemeClr val="lt1">
              <a:hueOff val="0"/>
              <a:satOff val="0"/>
              <a:lumOff val="0"/>
              <a:alphaOff val="0"/>
            </a:schemeClr>
          </a:fontRef>
        </p:style>
      </p:sp>
      <p:sp>
        <p:nvSpPr>
          <p:cNvPr id="16" name="Arrow: Bent-Up 15">
            <a:extLst>
              <a:ext uri="{FF2B5EF4-FFF2-40B4-BE49-F238E27FC236}">
                <a16:creationId xmlns:a16="http://schemas.microsoft.com/office/drawing/2014/main" id="{5B54CD5F-BA3A-5B05-69E5-21F0CDC6400E}"/>
              </a:ext>
            </a:extLst>
          </p:cNvPr>
          <p:cNvSpPr/>
          <p:nvPr/>
        </p:nvSpPr>
        <p:spPr>
          <a:xfrm rot="5400000">
            <a:off x="2780622" y="2349251"/>
            <a:ext cx="843351" cy="960126"/>
          </a:xfrm>
          <a:prstGeom prst="bentUpArrow">
            <a:avLst>
              <a:gd name="adj1" fmla="val 32840"/>
              <a:gd name="adj2" fmla="val 25000"/>
              <a:gd name="adj3" fmla="val 35780"/>
            </a:avLst>
          </a:prstGeom>
          <a:scene3d>
            <a:camera prst="orthographicFront"/>
            <a:lightRig rig="flat" dir="t"/>
          </a:scene3d>
          <a:sp3d prstMaterial="plastic">
            <a:bevelT w="88900" h="88900"/>
            <a:bevelB w="88900" h="31750" prst="angle"/>
          </a:sp3d>
        </p:spPr>
        <p:style>
          <a:lnRef idx="0">
            <a:schemeClr val="lt1">
              <a:hueOff val="0"/>
              <a:satOff val="0"/>
              <a:lumOff val="0"/>
              <a:alphaOff val="0"/>
            </a:schemeClr>
          </a:lnRef>
          <a:fillRef idx="3">
            <a:schemeClr val="accent5">
              <a:tint val="50000"/>
              <a:hueOff val="0"/>
              <a:satOff val="0"/>
              <a:lumOff val="0"/>
              <a:alphaOff val="0"/>
            </a:schemeClr>
          </a:fillRef>
          <a:effectRef idx="2">
            <a:schemeClr val="accent5">
              <a:tint val="50000"/>
              <a:hueOff val="0"/>
              <a:satOff val="0"/>
              <a:lumOff val="0"/>
              <a:alphaOff val="0"/>
            </a:schemeClr>
          </a:effectRef>
          <a:fontRef idx="minor">
            <a:schemeClr val="lt1">
              <a:hueOff val="0"/>
              <a:satOff val="0"/>
              <a:lumOff val="0"/>
              <a:alphaOff val="0"/>
            </a:schemeClr>
          </a:fontRef>
        </p:style>
      </p:sp>
      <p:sp>
        <p:nvSpPr>
          <p:cNvPr id="17" name="Arrow: Bent-Up 16">
            <a:extLst>
              <a:ext uri="{FF2B5EF4-FFF2-40B4-BE49-F238E27FC236}">
                <a16:creationId xmlns:a16="http://schemas.microsoft.com/office/drawing/2014/main" id="{48632DB2-F8E2-5BC1-A152-44BD80B8CCC8}"/>
              </a:ext>
            </a:extLst>
          </p:cNvPr>
          <p:cNvSpPr/>
          <p:nvPr/>
        </p:nvSpPr>
        <p:spPr>
          <a:xfrm rot="5400000">
            <a:off x="4455124" y="3456338"/>
            <a:ext cx="843351" cy="960126"/>
          </a:xfrm>
          <a:prstGeom prst="bentUpArrow">
            <a:avLst>
              <a:gd name="adj1" fmla="val 32840"/>
              <a:gd name="adj2" fmla="val 25000"/>
              <a:gd name="adj3" fmla="val 35780"/>
            </a:avLst>
          </a:prstGeom>
          <a:scene3d>
            <a:camera prst="orthographicFront"/>
            <a:lightRig rig="flat" dir="t"/>
          </a:scene3d>
          <a:sp3d prstMaterial="plastic">
            <a:bevelT w="88900" h="88900"/>
            <a:bevelB w="88900" h="31750" prst="angle"/>
          </a:sp3d>
        </p:spPr>
        <p:style>
          <a:lnRef idx="0">
            <a:schemeClr val="lt1">
              <a:hueOff val="0"/>
              <a:satOff val="0"/>
              <a:lumOff val="0"/>
              <a:alphaOff val="0"/>
            </a:schemeClr>
          </a:lnRef>
          <a:fillRef idx="3">
            <a:schemeClr val="accent5">
              <a:tint val="50000"/>
              <a:hueOff val="0"/>
              <a:satOff val="0"/>
              <a:lumOff val="0"/>
              <a:alphaOff val="0"/>
            </a:schemeClr>
          </a:fillRef>
          <a:effectRef idx="2">
            <a:schemeClr val="accent5">
              <a:tint val="50000"/>
              <a:hueOff val="0"/>
              <a:satOff val="0"/>
              <a:lumOff val="0"/>
              <a:alphaOff val="0"/>
            </a:schemeClr>
          </a:effectRef>
          <a:fontRef idx="minor">
            <a:schemeClr val="lt1">
              <a:hueOff val="0"/>
              <a:satOff val="0"/>
              <a:lumOff val="0"/>
              <a:alphaOff val="0"/>
            </a:schemeClr>
          </a:fontRef>
        </p:style>
      </p:sp>
      <p:sp>
        <p:nvSpPr>
          <p:cNvPr id="18" name="Arrow: Bent-Up 17">
            <a:extLst>
              <a:ext uri="{FF2B5EF4-FFF2-40B4-BE49-F238E27FC236}">
                <a16:creationId xmlns:a16="http://schemas.microsoft.com/office/drawing/2014/main" id="{553FF5A4-0150-FE7E-9381-F2BAC45AF871}"/>
              </a:ext>
            </a:extLst>
          </p:cNvPr>
          <p:cNvSpPr/>
          <p:nvPr/>
        </p:nvSpPr>
        <p:spPr>
          <a:xfrm rot="5400000">
            <a:off x="6073425" y="4651337"/>
            <a:ext cx="843351" cy="960126"/>
          </a:xfrm>
          <a:prstGeom prst="bentUpArrow">
            <a:avLst>
              <a:gd name="adj1" fmla="val 32840"/>
              <a:gd name="adj2" fmla="val 25000"/>
              <a:gd name="adj3" fmla="val 35780"/>
            </a:avLst>
          </a:prstGeom>
          <a:scene3d>
            <a:camera prst="orthographicFront"/>
            <a:lightRig rig="flat" dir="t"/>
          </a:scene3d>
          <a:sp3d prstMaterial="plastic">
            <a:bevelT w="88900" h="88900"/>
            <a:bevelB w="88900" h="31750" prst="angle"/>
          </a:sp3d>
        </p:spPr>
        <p:style>
          <a:lnRef idx="0">
            <a:schemeClr val="lt1">
              <a:hueOff val="0"/>
              <a:satOff val="0"/>
              <a:lumOff val="0"/>
              <a:alphaOff val="0"/>
            </a:schemeClr>
          </a:lnRef>
          <a:fillRef idx="3">
            <a:schemeClr val="accent5">
              <a:tint val="50000"/>
              <a:hueOff val="0"/>
              <a:satOff val="0"/>
              <a:lumOff val="0"/>
              <a:alphaOff val="0"/>
            </a:schemeClr>
          </a:fillRef>
          <a:effectRef idx="2">
            <a:schemeClr val="accent5">
              <a:tint val="50000"/>
              <a:hueOff val="0"/>
              <a:satOff val="0"/>
              <a:lumOff val="0"/>
              <a:alphaOff val="0"/>
            </a:schemeClr>
          </a:effectRef>
          <a:fontRef idx="minor">
            <a:schemeClr val="lt1">
              <a:hueOff val="0"/>
              <a:satOff val="0"/>
              <a:lumOff val="0"/>
              <a:alphaOff val="0"/>
            </a:schemeClr>
          </a:fontRef>
        </p:style>
      </p:sp>
    </p:spTree>
    <p:extLst>
      <p:ext uri="{BB962C8B-B14F-4D97-AF65-F5344CB8AC3E}">
        <p14:creationId xmlns:p14="http://schemas.microsoft.com/office/powerpoint/2010/main" val="3257953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21B5-7F47-90D1-C70F-9F8922501DA9}"/>
              </a:ext>
            </a:extLst>
          </p:cNvPr>
          <p:cNvSpPr>
            <a:spLocks noGrp="1"/>
          </p:cNvSpPr>
          <p:nvPr>
            <p:ph type="title"/>
          </p:nvPr>
        </p:nvSpPr>
        <p:spPr>
          <a:xfrm>
            <a:off x="1897760" y="738717"/>
            <a:ext cx="7951089" cy="1111758"/>
          </a:xfrm>
        </p:spPr>
        <p:txBody>
          <a:bodyPr>
            <a:normAutofit fontScale="90000"/>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Subject+ Opinion+ Main Points = Thesis Statement</a:t>
            </a:r>
            <a:endParaRPr lang="en-US" dirty="0"/>
          </a:p>
        </p:txBody>
      </p:sp>
      <p:graphicFrame>
        <p:nvGraphicFramePr>
          <p:cNvPr id="4" name="Diagram 3">
            <a:extLst>
              <a:ext uri="{FF2B5EF4-FFF2-40B4-BE49-F238E27FC236}">
                <a16:creationId xmlns:a16="http://schemas.microsoft.com/office/drawing/2014/main" id="{932B42D0-E152-F121-FA14-D25C0B0156A9}"/>
              </a:ext>
            </a:extLst>
          </p:cNvPr>
          <p:cNvGraphicFramePr/>
          <p:nvPr>
            <p:extLst>
              <p:ext uri="{D42A27DB-BD31-4B8C-83A1-F6EECF244321}">
                <p14:modId xmlns:p14="http://schemas.microsoft.com/office/powerpoint/2010/main" val="224856915"/>
              </p:ext>
            </p:extLst>
          </p:nvPr>
        </p:nvGraphicFramePr>
        <p:xfrm>
          <a:off x="2126361" y="1990725"/>
          <a:ext cx="7265290" cy="4333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0599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A4EE-593F-BBFF-459B-E7DE2104CBD0}"/>
              </a:ext>
            </a:extLst>
          </p:cNvPr>
          <p:cNvSpPr>
            <a:spLocks noGrp="1"/>
          </p:cNvSpPr>
          <p:nvPr>
            <p:ph type="title"/>
          </p:nvPr>
        </p:nvSpPr>
        <p:spPr>
          <a:xfrm>
            <a:off x="2038350" y="532639"/>
            <a:ext cx="7729728" cy="1019936"/>
          </a:xfrm>
        </p:spPr>
        <p:txBody>
          <a:bodyPr>
            <a:normAutofit/>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Baseball Cards</a:t>
            </a:r>
            <a:endParaRPr lang="en-US" dirty="0"/>
          </a:p>
        </p:txBody>
      </p:sp>
      <p:graphicFrame>
        <p:nvGraphicFramePr>
          <p:cNvPr id="7" name="Content Placeholder 4">
            <a:extLst>
              <a:ext uri="{FF2B5EF4-FFF2-40B4-BE49-F238E27FC236}">
                <a16:creationId xmlns:a16="http://schemas.microsoft.com/office/drawing/2014/main" id="{763211CB-5BC1-C4B2-2AE6-CEEB9F1519A5}"/>
              </a:ext>
            </a:extLst>
          </p:cNvPr>
          <p:cNvGraphicFramePr>
            <a:graphicFrameLocks noGrp="1"/>
          </p:cNvGraphicFramePr>
          <p:nvPr>
            <p:ph idx="1"/>
            <p:extLst>
              <p:ext uri="{D42A27DB-BD31-4B8C-83A1-F6EECF244321}">
                <p14:modId xmlns:p14="http://schemas.microsoft.com/office/powerpoint/2010/main" val="13740146"/>
              </p:ext>
            </p:extLst>
          </p:nvPr>
        </p:nvGraphicFramePr>
        <p:xfrm>
          <a:off x="1609725" y="1838325"/>
          <a:ext cx="8296276" cy="3600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071FFDFB-039E-8B23-986B-0B18E6472F12}"/>
              </a:ext>
            </a:extLst>
          </p:cNvPr>
          <p:cNvSpPr/>
          <p:nvPr/>
        </p:nvSpPr>
        <p:spPr>
          <a:xfrm>
            <a:off x="1445419" y="5438775"/>
            <a:ext cx="9063038" cy="1257300"/>
          </a:xfrm>
          <a:prstGeom prst="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Thesis Statement:  Collecting baseball cards is a good investment because baseball cards are relatively inexpensive when new, become valuable quickly, and retain the value indefinitely.</a:t>
            </a:r>
          </a:p>
        </p:txBody>
      </p:sp>
    </p:spTree>
    <p:extLst>
      <p:ext uri="{BB962C8B-B14F-4D97-AF65-F5344CB8AC3E}">
        <p14:creationId xmlns:p14="http://schemas.microsoft.com/office/powerpoint/2010/main" val="3334099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2D3AC-C2D7-8D7A-70CC-903B3C05EBBC}"/>
              </a:ext>
            </a:extLst>
          </p:cNvPr>
          <p:cNvSpPr>
            <a:spLocks noGrp="1"/>
          </p:cNvSpPr>
          <p:nvPr>
            <p:ph type="title"/>
          </p:nvPr>
        </p:nvSpPr>
        <p:spPr>
          <a:xfrm>
            <a:off x="2374011" y="469392"/>
            <a:ext cx="7729728" cy="987933"/>
          </a:xfrm>
        </p:spPr>
        <p:txBody>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College Study Habits</a:t>
            </a:r>
            <a:endParaRPr lang="en-US" dirty="0"/>
          </a:p>
        </p:txBody>
      </p:sp>
      <p:graphicFrame>
        <p:nvGraphicFramePr>
          <p:cNvPr id="7" name="Content Placeholder 4">
            <a:extLst>
              <a:ext uri="{FF2B5EF4-FFF2-40B4-BE49-F238E27FC236}">
                <a16:creationId xmlns:a16="http://schemas.microsoft.com/office/drawing/2014/main" id="{80A1DA7B-7EB8-8930-C44C-CB24F2E6549B}"/>
              </a:ext>
            </a:extLst>
          </p:cNvPr>
          <p:cNvGraphicFramePr>
            <a:graphicFrameLocks noGrp="1"/>
          </p:cNvGraphicFramePr>
          <p:nvPr>
            <p:ph idx="1"/>
            <p:extLst>
              <p:ext uri="{D42A27DB-BD31-4B8C-83A1-F6EECF244321}">
                <p14:modId xmlns:p14="http://schemas.microsoft.com/office/powerpoint/2010/main" val="848948197"/>
              </p:ext>
            </p:extLst>
          </p:nvPr>
        </p:nvGraphicFramePr>
        <p:xfrm>
          <a:off x="1638300" y="1909762"/>
          <a:ext cx="8915400" cy="3476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D1BE5DB5-C98E-DF2D-D527-3EBAA016C469}"/>
              </a:ext>
            </a:extLst>
          </p:cNvPr>
          <p:cNvSpPr/>
          <p:nvPr/>
        </p:nvSpPr>
        <p:spPr>
          <a:xfrm>
            <a:off x="1638300" y="5386387"/>
            <a:ext cx="9039225" cy="1133475"/>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lgn="just">
              <a:buNone/>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Thesis Statement: </a:t>
            </a: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College students’ study habits can be improved by several ways by studying in a quiet environment, paying attention in class and managing their time well.</a:t>
            </a:r>
          </a:p>
        </p:txBody>
      </p:sp>
    </p:spTree>
    <p:extLst>
      <p:ext uri="{BB962C8B-B14F-4D97-AF65-F5344CB8AC3E}">
        <p14:creationId xmlns:p14="http://schemas.microsoft.com/office/powerpoint/2010/main" val="963436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51ACB-86C2-AEDB-4730-5B46EFA58F6B}"/>
              </a:ext>
            </a:extLst>
          </p:cNvPr>
          <p:cNvSpPr>
            <a:spLocks noGrp="1"/>
          </p:cNvSpPr>
          <p:nvPr>
            <p:ph type="title"/>
          </p:nvPr>
        </p:nvSpPr>
        <p:spPr>
          <a:xfrm>
            <a:off x="2231136" y="504944"/>
            <a:ext cx="7729728" cy="864108"/>
          </a:xfrm>
        </p:spPr>
        <p:txBody>
          <a:bodyPr/>
          <a:lstStyle/>
          <a:p>
            <a:r>
              <a:rPr lang="en-US" b="1" i="1" dirty="0">
                <a:solidFill>
                  <a:schemeClr val="tx1"/>
                </a:solidFill>
                <a:latin typeface="Times New Roman" panose="02020603050405020304" pitchFamily="18" charset="0"/>
                <a:cs typeface="Times New Roman" panose="02020603050405020304" pitchFamily="18" charset="0"/>
              </a:rPr>
              <a:t>Stress in Students</a:t>
            </a:r>
            <a:endParaRPr lang="en-US" dirty="0"/>
          </a:p>
        </p:txBody>
      </p:sp>
      <p:graphicFrame>
        <p:nvGraphicFramePr>
          <p:cNvPr id="7" name="Content Placeholder 4">
            <a:extLst>
              <a:ext uri="{FF2B5EF4-FFF2-40B4-BE49-F238E27FC236}">
                <a16:creationId xmlns:a16="http://schemas.microsoft.com/office/drawing/2014/main" id="{A406FCDC-FB76-293A-45C6-1A7C22881693}"/>
              </a:ext>
            </a:extLst>
          </p:cNvPr>
          <p:cNvGraphicFramePr>
            <a:graphicFrameLocks noGrp="1"/>
          </p:cNvGraphicFramePr>
          <p:nvPr>
            <p:ph idx="1"/>
            <p:extLst>
              <p:ext uri="{D42A27DB-BD31-4B8C-83A1-F6EECF244321}">
                <p14:modId xmlns:p14="http://schemas.microsoft.com/office/powerpoint/2010/main" val="3572560173"/>
              </p:ext>
            </p:extLst>
          </p:nvPr>
        </p:nvGraphicFramePr>
        <p:xfrm>
          <a:off x="1427163" y="1657350"/>
          <a:ext cx="8915400" cy="31718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FC7D761A-1A0E-57B2-9B53-71CD6487FB56}"/>
              </a:ext>
            </a:extLst>
          </p:cNvPr>
          <p:cNvSpPr/>
          <p:nvPr/>
        </p:nvSpPr>
        <p:spPr>
          <a:xfrm>
            <a:off x="1427163" y="4829175"/>
            <a:ext cx="8915400" cy="1914525"/>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marL="0" indent="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three ways students can handle stress better are eating more fruit, breathing deeply and sharing their feelings with friends.</a:t>
            </a:r>
          </a:p>
          <a:p>
            <a:pPr marL="0" indent="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Or</a:t>
            </a:r>
          </a:p>
          <a:p>
            <a:pPr marL="0" indent="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Students can handle stress better by using three important methods that are eating more fruit, breathing deeply and sharing their feelings with friends.</a:t>
            </a:r>
          </a:p>
        </p:txBody>
      </p:sp>
    </p:spTree>
    <p:extLst>
      <p:ext uri="{BB962C8B-B14F-4D97-AF65-F5344CB8AC3E}">
        <p14:creationId xmlns:p14="http://schemas.microsoft.com/office/powerpoint/2010/main" val="34960608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5BC7-8315-7957-9744-4C067E38802B}"/>
              </a:ext>
            </a:extLst>
          </p:cNvPr>
          <p:cNvSpPr>
            <a:spLocks noGrp="1"/>
          </p:cNvSpPr>
          <p:nvPr>
            <p:ph type="title"/>
          </p:nvPr>
        </p:nvSpPr>
        <p:spPr>
          <a:xfrm>
            <a:off x="1543050" y="523613"/>
            <a:ext cx="9105900" cy="1188720"/>
          </a:xfrm>
        </p:spPr>
        <p:txBody>
          <a:bodyPr/>
          <a:lstStyle/>
          <a:p>
            <a:r>
              <a:rPr lang="en-US" b="1" i="1" dirty="0">
                <a:solidFill>
                  <a:schemeClr val="tx1"/>
                </a:solidFill>
                <a:latin typeface="Times New Roman" panose="02020603050405020304" pitchFamily="18" charset="0"/>
                <a:cs typeface="Times New Roman" panose="02020603050405020304" pitchFamily="18" charset="0"/>
              </a:rPr>
              <a:t>Common Errors in Thesis Statement</a:t>
            </a:r>
            <a:endParaRPr lang="en-US" dirty="0"/>
          </a:p>
        </p:txBody>
      </p:sp>
      <p:sp>
        <p:nvSpPr>
          <p:cNvPr id="3" name="Content Placeholder 2">
            <a:extLst>
              <a:ext uri="{FF2B5EF4-FFF2-40B4-BE49-F238E27FC236}">
                <a16:creationId xmlns:a16="http://schemas.microsoft.com/office/drawing/2014/main" id="{E6310BB8-A7A9-3894-B654-F2DDC92686C3}"/>
              </a:ext>
            </a:extLst>
          </p:cNvPr>
          <p:cNvSpPr>
            <a:spLocks noGrp="1"/>
          </p:cNvSpPr>
          <p:nvPr>
            <p:ph idx="1"/>
          </p:nvPr>
        </p:nvSpPr>
        <p:spPr>
          <a:xfrm>
            <a:off x="1238250" y="1895475"/>
            <a:ext cx="9544049" cy="4638675"/>
          </a:xfrm>
        </p:spPr>
        <p:txBody>
          <a:bodyPr>
            <a:normAutofit lnSpcReduction="10000"/>
          </a:bodyPr>
          <a:lstStyle/>
          <a:p>
            <a:pPr marL="514350" indent="-51435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Write statements, not announcements</a:t>
            </a:r>
          </a:p>
          <a:p>
            <a:pPr lvl="1"/>
            <a:r>
              <a:rPr lang="en-US" sz="2400" dirty="0">
                <a:solidFill>
                  <a:schemeClr val="tx1"/>
                </a:solidFill>
                <a:latin typeface="Times New Roman" panose="02020603050405020304" pitchFamily="18" charset="0"/>
                <a:cs typeface="Times New Roman" panose="02020603050405020304" pitchFamily="18" charset="0"/>
              </a:rPr>
              <a:t>I want to talk about the crime wave in our country</a:t>
            </a:r>
          </a:p>
          <a:p>
            <a:pPr lvl="1"/>
            <a:r>
              <a:rPr lang="en-US" sz="2400" dirty="0">
                <a:solidFill>
                  <a:schemeClr val="tx1"/>
                </a:solidFill>
                <a:latin typeface="Times New Roman" panose="02020603050405020304" pitchFamily="18" charset="0"/>
                <a:cs typeface="Times New Roman" panose="02020603050405020304" pitchFamily="18" charset="0"/>
              </a:rPr>
              <a:t>The recent crime wave in our city has several apparent causes</a:t>
            </a:r>
          </a:p>
          <a:p>
            <a:pPr marL="514350" indent="-51435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Avoid statements that are too broad</a:t>
            </a:r>
          </a:p>
          <a:p>
            <a:pPr lvl="1"/>
            <a:r>
              <a:rPr lang="en-US" sz="2400" dirty="0">
                <a:solidFill>
                  <a:schemeClr val="tx1"/>
                </a:solidFill>
                <a:latin typeface="Times New Roman" panose="02020603050405020304" pitchFamily="18" charset="0"/>
                <a:cs typeface="Times New Roman" panose="02020603050405020304" pitchFamily="18" charset="0"/>
              </a:rPr>
              <a:t>Men and women are very different</a:t>
            </a:r>
          </a:p>
          <a:p>
            <a:pPr lvl="1"/>
            <a:r>
              <a:rPr lang="en-US" sz="2400" dirty="0">
                <a:solidFill>
                  <a:schemeClr val="tx1"/>
                </a:solidFill>
                <a:latin typeface="Times New Roman" panose="02020603050405020304" pitchFamily="18" charset="0"/>
                <a:cs typeface="Times New Roman" panose="02020603050405020304" pitchFamily="18" charset="0"/>
              </a:rPr>
              <a:t>Men and women are often treated very differently in the work place</a:t>
            </a:r>
          </a:p>
          <a:p>
            <a:pPr marL="514350" indent="-514350">
              <a:buFont typeface="+mj-lt"/>
              <a:buAutoNum type="arabicPeriod"/>
            </a:pPr>
            <a:r>
              <a:rPr lang="en-US" sz="2400" dirty="0">
                <a:solidFill>
                  <a:schemeClr val="tx1"/>
                </a:solidFill>
                <a:latin typeface="Times New Roman" panose="02020603050405020304" pitchFamily="18" charset="0"/>
                <a:cs typeface="Times New Roman" panose="02020603050405020304" pitchFamily="18" charset="0"/>
              </a:rPr>
              <a:t>Avoid statements that are too narrow</a:t>
            </a:r>
          </a:p>
          <a:p>
            <a:pPr lvl="1"/>
            <a:r>
              <a:rPr lang="en-US" sz="2400" dirty="0">
                <a:solidFill>
                  <a:schemeClr val="tx1"/>
                </a:solidFill>
                <a:latin typeface="Times New Roman" panose="02020603050405020304" pitchFamily="18" charset="0"/>
                <a:cs typeface="Times New Roman" panose="02020603050405020304" pitchFamily="18" charset="0"/>
              </a:rPr>
              <a:t>The speed limit near my home is sixty-five miles per hour</a:t>
            </a:r>
          </a:p>
          <a:p>
            <a:pPr lvl="1"/>
            <a:r>
              <a:rPr lang="en-US" sz="2400" dirty="0">
                <a:solidFill>
                  <a:schemeClr val="tx1"/>
                </a:solidFill>
                <a:latin typeface="Times New Roman" panose="02020603050405020304" pitchFamily="18" charset="0"/>
                <a:cs typeface="Times New Roman" panose="02020603050405020304" pitchFamily="18" charset="0"/>
              </a:rPr>
              <a:t>The speed limit near my home should be lowered to fifty-five miles per hour for several reasons</a:t>
            </a:r>
          </a:p>
          <a:p>
            <a:endParaRPr lang="en-US" dirty="0"/>
          </a:p>
        </p:txBody>
      </p:sp>
    </p:spTree>
    <p:extLst>
      <p:ext uri="{BB962C8B-B14F-4D97-AF65-F5344CB8AC3E}">
        <p14:creationId xmlns:p14="http://schemas.microsoft.com/office/powerpoint/2010/main" val="322334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7FED-EA2E-ACC2-D65D-D6082BB7A700}"/>
              </a:ext>
            </a:extLst>
          </p:cNvPr>
          <p:cNvSpPr>
            <a:spLocks noGrp="1"/>
          </p:cNvSpPr>
          <p:nvPr>
            <p:ph type="title"/>
          </p:nvPr>
        </p:nvSpPr>
        <p:spPr/>
        <p:txBody>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Continued..</a:t>
            </a:r>
            <a:endParaRPr lang="en-US" dirty="0"/>
          </a:p>
        </p:txBody>
      </p:sp>
      <p:sp>
        <p:nvSpPr>
          <p:cNvPr id="3" name="Content Placeholder 2">
            <a:extLst>
              <a:ext uri="{FF2B5EF4-FFF2-40B4-BE49-F238E27FC236}">
                <a16:creationId xmlns:a16="http://schemas.microsoft.com/office/drawing/2014/main" id="{4F1A7124-2EFC-6318-B9F8-65435315B41F}"/>
              </a:ext>
            </a:extLst>
          </p:cNvPr>
          <p:cNvSpPr>
            <a:spLocks noGrp="1"/>
          </p:cNvSpPr>
          <p:nvPr>
            <p:ph idx="1"/>
          </p:nvPr>
        </p:nvSpPr>
        <p:spPr/>
        <p:txBody>
          <a:bodyPr/>
          <a:lstStyle/>
          <a:p>
            <a:pPr marL="514350" indent="-514350">
              <a:buFont typeface="+mj-lt"/>
              <a:buAutoNum type="arabicPeriod" startAt="4"/>
            </a:pPr>
            <a:r>
              <a:rPr lang="en-US" sz="2400" dirty="0">
                <a:solidFill>
                  <a:schemeClr val="tx1"/>
                </a:solidFill>
                <a:latin typeface="Times New Roman" panose="02020603050405020304" pitchFamily="18" charset="0"/>
                <a:cs typeface="Times New Roman" panose="02020603050405020304" pitchFamily="18" charset="0"/>
              </a:rPr>
              <a:t>Make sure statements develop only one main idea</a:t>
            </a:r>
          </a:p>
          <a:p>
            <a:pPr lvl="1"/>
            <a:r>
              <a:rPr lang="en-US" sz="2400" dirty="0">
                <a:solidFill>
                  <a:schemeClr val="tx1"/>
                </a:solidFill>
                <a:latin typeface="Times New Roman" panose="02020603050405020304" pitchFamily="18" charset="0"/>
                <a:cs typeface="Times New Roman" panose="02020603050405020304" pitchFamily="18" charset="0"/>
              </a:rPr>
              <a:t>One of the most serious problems affecting young people today is bullying, and it is time more kids learned the value of helping others</a:t>
            </a:r>
          </a:p>
          <a:p>
            <a:pPr lvl="1"/>
            <a:r>
              <a:rPr lang="en-US" sz="2400" dirty="0">
                <a:solidFill>
                  <a:schemeClr val="tx1"/>
                </a:solidFill>
                <a:latin typeface="Times New Roman" panose="02020603050405020304" pitchFamily="18" charset="0"/>
                <a:cs typeface="Times New Roman" panose="02020603050405020304" pitchFamily="18" charset="0"/>
              </a:rPr>
              <a:t> One of the most serious problems affecting young people today is bullying</a:t>
            </a:r>
          </a:p>
          <a:p>
            <a:endParaRPr lang="en-US" dirty="0"/>
          </a:p>
        </p:txBody>
      </p:sp>
    </p:spTree>
    <p:extLst>
      <p:ext uri="{BB962C8B-B14F-4D97-AF65-F5344CB8AC3E}">
        <p14:creationId xmlns:p14="http://schemas.microsoft.com/office/powerpoint/2010/main" val="3296874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7FED-EA2E-ACC2-D65D-D6082BB7A700}"/>
              </a:ext>
            </a:extLst>
          </p:cNvPr>
          <p:cNvSpPr>
            <a:spLocks noGrp="1"/>
          </p:cNvSpPr>
          <p:nvPr>
            <p:ph type="title"/>
          </p:nvPr>
        </p:nvSpPr>
        <p:spPr>
          <a:xfrm>
            <a:off x="2073974" y="374142"/>
            <a:ext cx="7729728" cy="1188720"/>
          </a:xfrm>
        </p:spPr>
        <p:txBody>
          <a:bodyPr>
            <a:normAutofit/>
          </a:bodyPr>
          <a:lstStyle/>
          <a:p>
            <a:r>
              <a:rPr lang="en-US" dirty="0"/>
              <a:t>Activity</a:t>
            </a:r>
            <a:br>
              <a:rPr lang="en-US" dirty="0"/>
            </a:br>
            <a:r>
              <a:rPr lang="en-US" cap="none" dirty="0"/>
              <a:t>Identify The Topic And Controlling Idea</a:t>
            </a:r>
            <a:endParaRPr lang="en-US" dirty="0"/>
          </a:p>
        </p:txBody>
      </p:sp>
      <p:sp>
        <p:nvSpPr>
          <p:cNvPr id="3" name="Content Placeholder 2">
            <a:extLst>
              <a:ext uri="{FF2B5EF4-FFF2-40B4-BE49-F238E27FC236}">
                <a16:creationId xmlns:a16="http://schemas.microsoft.com/office/drawing/2014/main" id="{4F1A7124-2EFC-6318-B9F8-65435315B41F}"/>
              </a:ext>
            </a:extLst>
          </p:cNvPr>
          <p:cNvSpPr>
            <a:spLocks noGrp="1"/>
          </p:cNvSpPr>
          <p:nvPr>
            <p:ph idx="1"/>
          </p:nvPr>
        </p:nvSpPr>
        <p:spPr>
          <a:xfrm>
            <a:off x="1438275" y="1885950"/>
            <a:ext cx="8667750" cy="4810125"/>
          </a:xfrm>
        </p:spPr>
        <p:txBody>
          <a:bodyPr>
            <a:normAutofit fontScale="92500" lnSpcReduction="20000"/>
          </a:bodyPr>
          <a:lstStyle/>
          <a:p>
            <a:pPr marL="514350" marR="0" lvl="0" indent="-51435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Our cafeteria would be greatly improved if several changes were made. </a:t>
            </a:r>
          </a:p>
          <a:p>
            <a:pPr marL="514350" marR="0" lvl="0" indent="-51435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Celebrities are often poor role models because of the ways they dress, talk, and behave. </a:t>
            </a:r>
          </a:p>
          <a:p>
            <a:pPr marL="514350" marR="0" lvl="0" indent="-51435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SUVs are inferior to cars because they are harder to control, more expensive, and dangerous to the environment. </a:t>
            </a:r>
          </a:p>
          <a:p>
            <a:pPr marL="514350" marR="0" lvl="0" indent="-51435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Stress in the fast-food workplace has led to serious physical, psychological, and emotional problems for employees. </a:t>
            </a:r>
          </a:p>
          <a:p>
            <a:pPr marL="514350" marR="0" lvl="0" indent="-51435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Living in the city has certain advantages over living in the suburbs. </a:t>
            </a:r>
          </a:p>
          <a:p>
            <a:pPr marL="514350" marR="0" lvl="0" indent="-51435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Before moving away from home, every person should have mastered certain key skills. </a:t>
            </a:r>
          </a:p>
          <a:p>
            <a:pPr marL="514350" marR="0" lvl="0" indent="-514350" algn="l" defTabSz="457200" rtl="0" eaLnBrk="1" fontAlgn="auto" latinLnBrk="0" hangingPunct="1">
              <a:lnSpc>
                <a:spcPct val="100000"/>
              </a:lnSpc>
              <a:spcBef>
                <a:spcPts val="1000"/>
              </a:spcBef>
              <a:spcAft>
                <a:spcPts val="0"/>
              </a:spcAft>
              <a:buClr>
                <a:srgbClr val="A53010"/>
              </a:buClr>
              <a:buSzTx/>
              <a:buFont typeface="+mj-lt"/>
              <a:buAutoNum type="arabicPeriod"/>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Independent mom-and-pop stores are superior to larger chain stores for a number of reasons. </a:t>
            </a:r>
          </a:p>
          <a:p>
            <a:pPr marL="0" marR="0" lvl="0" indent="0" algn="r" defTabSz="457200" rtl="0" eaLnBrk="1" fontAlgn="auto" latinLnBrk="0" hangingPunct="1">
              <a:lnSpc>
                <a:spcPct val="100000"/>
              </a:lnSpc>
              <a:spcBef>
                <a:spcPts val="1000"/>
              </a:spcBef>
              <a:spcAft>
                <a:spcPts val="0"/>
              </a:spcAft>
              <a:buClr>
                <a:srgbClr val="A53010"/>
              </a:buClr>
              <a:buSzTx/>
              <a:buFont typeface="Wingdings 3" charset="2"/>
              <a:buNone/>
              <a:tabLst/>
              <a:defRPr/>
            </a:pPr>
            <a:r>
              <a:rPr kumimoji="0" lang="en-US" sz="2400" b="0"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                                                          </a:t>
            </a:r>
            <a:r>
              <a:rPr kumimoji="0" lang="en-US" sz="2400" b="1" i="0" u="none" strike="noStrike" kern="1200" cap="none" spc="0" normalizeH="0" baseline="0" noProof="0" dirty="0">
                <a:ln>
                  <a:noFill/>
                </a:ln>
                <a:solidFill>
                  <a:prstClr val="black"/>
                </a:solidFill>
                <a:effectLst/>
                <a:uLnTx/>
                <a:uFillTx/>
                <a:latin typeface="Times New Roman" pitchFamily="18" charset="0"/>
                <a:ea typeface="+mn-ea"/>
                <a:cs typeface="Times New Roman" pitchFamily="18" charset="0"/>
              </a:rPr>
              <a:t>Activity on Page number 96-98</a:t>
            </a:r>
          </a:p>
          <a:p>
            <a:endParaRPr lang="en-US" dirty="0"/>
          </a:p>
        </p:txBody>
      </p:sp>
    </p:spTree>
    <p:extLst>
      <p:ext uri="{BB962C8B-B14F-4D97-AF65-F5344CB8AC3E}">
        <p14:creationId xmlns:p14="http://schemas.microsoft.com/office/powerpoint/2010/main" val="325331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3412D-CF7B-0B8B-F857-59142C913C3B}"/>
              </a:ext>
            </a:extLst>
          </p:cNvPr>
          <p:cNvSpPr>
            <a:spLocks noGrp="1"/>
          </p:cNvSpPr>
          <p:nvPr>
            <p:ph type="title"/>
          </p:nvPr>
        </p:nvSpPr>
        <p:spPr>
          <a:xfrm>
            <a:off x="2231136" y="765047"/>
            <a:ext cx="7729728" cy="1188720"/>
          </a:xfrm>
        </p:spPr>
        <p:txBody>
          <a:bodyPr/>
          <a:lstStyle/>
          <a:p>
            <a:r>
              <a:rPr kumimoji="0" lang="en-US" sz="40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Functions of the Introduction</a:t>
            </a:r>
            <a:endParaRPr lang="en-US" dirty="0"/>
          </a:p>
        </p:txBody>
      </p:sp>
      <p:sp>
        <p:nvSpPr>
          <p:cNvPr id="3" name="Content Placeholder 2">
            <a:extLst>
              <a:ext uri="{FF2B5EF4-FFF2-40B4-BE49-F238E27FC236}">
                <a16:creationId xmlns:a16="http://schemas.microsoft.com/office/drawing/2014/main" id="{8695627E-2F4E-0357-8FDC-DA99F53764FF}"/>
              </a:ext>
            </a:extLst>
          </p:cNvPr>
          <p:cNvSpPr>
            <a:spLocks noGrp="1"/>
          </p:cNvSpPr>
          <p:nvPr>
            <p:ph idx="1"/>
          </p:nvPr>
        </p:nvSpPr>
        <p:spPr>
          <a:xfrm>
            <a:off x="1748590" y="2310063"/>
            <a:ext cx="8950211" cy="3782890"/>
          </a:xfrm>
        </p:spPr>
        <p:txBody>
          <a:bodyPr/>
          <a:lstStyle/>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Attracts the reader’s interest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Supplies the background information that a reader may need to understand the topic</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Provides a thesis statement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Presents the plan of development</a:t>
            </a:r>
          </a:p>
          <a:p>
            <a:pPr marL="342900" marR="0" lvl="0" indent="-342900" algn="l" defTabSz="457200" rtl="0" eaLnBrk="1" fontAlgn="auto" latinLnBrk="0" hangingPunct="1">
              <a:lnSpc>
                <a:spcPct val="100000"/>
              </a:lnSpc>
              <a:spcBef>
                <a:spcPts val="1000"/>
              </a:spcBef>
              <a:spcAft>
                <a:spcPts val="0"/>
              </a:spcAft>
              <a:buClr>
                <a:srgbClr val="A53010"/>
              </a:buClr>
              <a:buSzTx/>
              <a:buFont typeface="Wingdings 3" charset="2"/>
              <a:buChar char=""/>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Set tone for the rest of the essay</a:t>
            </a:r>
          </a:p>
          <a:p>
            <a:endParaRPr lang="en-US" dirty="0"/>
          </a:p>
        </p:txBody>
      </p:sp>
    </p:spTree>
    <p:extLst>
      <p:ext uri="{BB962C8B-B14F-4D97-AF65-F5344CB8AC3E}">
        <p14:creationId xmlns:p14="http://schemas.microsoft.com/office/powerpoint/2010/main" val="1127914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666CB4-EF3E-1FC9-693D-BCC66F4BCE0A}"/>
              </a:ext>
            </a:extLst>
          </p:cNvPr>
          <p:cNvSpPr>
            <a:spLocks noGrp="1"/>
          </p:cNvSpPr>
          <p:nvPr>
            <p:ph idx="1"/>
          </p:nvPr>
        </p:nvSpPr>
        <p:spPr>
          <a:xfrm>
            <a:off x="628650" y="628650"/>
            <a:ext cx="10896600" cy="5781675"/>
          </a:xfrm>
        </p:spPr>
        <p:txBody>
          <a:bodyPr>
            <a:normAutofit/>
          </a:bodyPr>
          <a:lstStyle/>
          <a:p>
            <a:pPr marL="0" indent="0" algn="just">
              <a:buNone/>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lvl="0" indent="0" algn="just">
              <a:buNone/>
            </a:pPr>
            <a:r>
              <a:rPr kumimoji="0" lang="en-US" sz="2400" b="1" i="0" u="none" strike="noStrike" kern="1200" cap="none" spc="0" normalizeH="0" baseline="0" noProof="0" dirty="0">
                <a:ln>
                  <a:noFill/>
                </a:ln>
                <a:solidFill>
                  <a:srgbClr val="000000">
                    <a:lumMod val="95000"/>
                    <a:lumOff val="5000"/>
                  </a:srgbClr>
                </a:solidFill>
                <a:effectLst/>
                <a:uLnTx/>
                <a:uFillTx/>
                <a:latin typeface="Times New Roman" panose="02020603050405020304" pitchFamily="18" charset="0"/>
                <a:ea typeface="+mn-ea"/>
                <a:cs typeface="Times New Roman" panose="02020603050405020304" pitchFamily="18" charset="0"/>
              </a:rPr>
              <a:t>Write A beside each sentence that is an announcement rather than a thesis statement. Write OK beside the statement in each pair that is a clear, limited point that could be developed in an essay.</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lvl="0" indent="-45720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This essay will discuss the people you meet in exercise class.</a:t>
            </a:r>
          </a:p>
          <a:p>
            <a:pPr marL="457200" lvl="0" indent="-45720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kids of workout clothes worn in my aerobic class identify “jocks”, “strugglers”, and “princesses”.</a:t>
            </a:r>
          </a:p>
          <a:p>
            <a:pPr marL="457200" lvl="0" indent="-45720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I made several mistakes in the process of trying to win the respect and affection of my teenage stepson.</a:t>
            </a:r>
          </a:p>
          <a:p>
            <a:pPr marL="457200" lvl="0" indent="-45720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My thesis in this paper is relationships between stepparents and stepchildren.</a:t>
            </a:r>
          </a:p>
          <a:p>
            <a:pPr marL="457200" lvl="0" indent="-45720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Loneliness is the subject of this paper.</a:t>
            </a:r>
          </a:p>
          <a:p>
            <a:pPr marL="457200" lvl="0" indent="-457200" algn="just">
              <a:buFont typeface="+mj-lt"/>
              <a:buAutoNum type="arabicPeriod"/>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My concern here is to discuss near-death experiences reported by some patients.</a:t>
            </a:r>
          </a:p>
          <a:p>
            <a:endParaRPr lang="en-US" dirty="0"/>
          </a:p>
        </p:txBody>
      </p:sp>
    </p:spTree>
    <p:extLst>
      <p:ext uri="{BB962C8B-B14F-4D97-AF65-F5344CB8AC3E}">
        <p14:creationId xmlns:p14="http://schemas.microsoft.com/office/powerpoint/2010/main" val="1348095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BF6163-C918-CE39-AB4A-706E17C2C5C1}"/>
              </a:ext>
            </a:extLst>
          </p:cNvPr>
          <p:cNvSpPr>
            <a:spLocks noGrp="1"/>
          </p:cNvSpPr>
          <p:nvPr>
            <p:ph idx="1"/>
          </p:nvPr>
        </p:nvSpPr>
        <p:spPr>
          <a:xfrm>
            <a:off x="752475" y="581025"/>
            <a:ext cx="10820400" cy="6029325"/>
          </a:xfrm>
        </p:spPr>
        <p:txBody>
          <a:bodyPr>
            <a:normAutofit/>
          </a:bodyPr>
          <a:lstStyle/>
          <a:p>
            <a:pPr marL="0" indent="0" algn="just">
              <a:buNone/>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Write TN beside each statement that is too narrow to be developed in an essay. Write OK beside the statement in each pair that is a clear, limited point.</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lv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___________a. I had squash, tomatoes, and corn in my garden last summer.</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___________b. Vegetable gardening can be a frustrating hobby.</a:t>
            </a:r>
          </a:p>
          <a:p>
            <a:pPr marL="0" lv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___________a. The main road into our town is lined with billboards.</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___________b. For several reasons, billboards should be abolished.</a:t>
            </a:r>
          </a:p>
          <a:p>
            <a:pPr marL="0" lv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___________a. My first job taught me that I had several bad work habits.</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___________b. Because I was late for work yesterday, I lost an hour’ pay and was called in to see the boss.</a:t>
            </a:r>
          </a:p>
          <a:p>
            <a:endParaRPr lang="en-US" dirty="0"/>
          </a:p>
        </p:txBody>
      </p:sp>
    </p:spTree>
    <p:extLst>
      <p:ext uri="{BB962C8B-B14F-4D97-AF65-F5344CB8AC3E}">
        <p14:creationId xmlns:p14="http://schemas.microsoft.com/office/powerpoint/2010/main" val="3910251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FC34D9-B08A-A8A6-A7F2-064840518295}"/>
              </a:ext>
            </a:extLst>
          </p:cNvPr>
          <p:cNvSpPr>
            <a:spLocks noGrp="1"/>
          </p:cNvSpPr>
          <p:nvPr>
            <p:ph idx="1"/>
          </p:nvPr>
        </p:nvSpPr>
        <p:spPr>
          <a:xfrm>
            <a:off x="714375" y="685800"/>
            <a:ext cx="10820400" cy="5648325"/>
          </a:xfrm>
        </p:spPr>
        <p:txBody>
          <a:bodyPr>
            <a:normAutofit lnSpcReduction="10000"/>
          </a:bodyPr>
          <a:lstStyle/>
          <a:p>
            <a:pPr marL="0" indent="0" algn="just">
              <a:buNone/>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Write TB beside each statement that is too broad to be developed in an essay. Write OK beside the statement in each pair that is a clear, limited point.</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lv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 a. In many ways, sports are an important part of American life.</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 b. Widespread gambling has changed professional football for the worse.</a:t>
            </a:r>
          </a:p>
          <a:p>
            <a:pPr marL="0" lv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 a. Modern life makes people suspicious and unfriendly.</a:t>
            </a:r>
          </a:p>
          <a:p>
            <a:pPr mar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 b. A frightening experience in my neighborhood has caused me to be a much more cautious person in several ways.</a:t>
            </a:r>
          </a:p>
          <a:p>
            <a:pPr marL="0" lvl="0" indent="0" algn="just">
              <a:buNone/>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______ a. Toys ads on television teach children to be greedy, competitive, and snobbish.</a:t>
            </a:r>
          </a:p>
          <a:p>
            <a:pPr marL="0" indent="0" algn="just">
              <a:buNone/>
            </a:pP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______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b. Advertising</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has bad</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effects on all of society.</a:t>
            </a:r>
          </a:p>
          <a:p>
            <a:endParaRPr lang="en-US" dirty="0"/>
          </a:p>
        </p:txBody>
      </p:sp>
    </p:spTree>
    <p:extLst>
      <p:ext uri="{BB962C8B-B14F-4D97-AF65-F5344CB8AC3E}">
        <p14:creationId xmlns:p14="http://schemas.microsoft.com/office/powerpoint/2010/main" val="3710152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56E7-7620-ABE5-38A9-2A1093DBA8D6}"/>
              </a:ext>
            </a:extLst>
          </p:cNvPr>
          <p:cNvSpPr>
            <a:spLocks noGrp="1"/>
          </p:cNvSpPr>
          <p:nvPr>
            <p:ph type="title"/>
          </p:nvPr>
        </p:nvSpPr>
        <p:spPr>
          <a:xfrm>
            <a:off x="2102799" y="523613"/>
            <a:ext cx="7729728" cy="1188720"/>
          </a:xfrm>
        </p:spPr>
        <p:txBody>
          <a:bodyPr/>
          <a:lstStyle/>
          <a:p>
            <a:r>
              <a:rPr lang="en-US" b="1" i="1" dirty="0">
                <a:solidFill>
                  <a:schemeClr val="tx1"/>
                </a:solidFill>
                <a:latin typeface="Times New Roman" panose="02020603050405020304" pitchFamily="18" charset="0"/>
                <a:cs typeface="Times New Roman" panose="02020603050405020304" pitchFamily="18" charset="0"/>
              </a:rPr>
              <a:t>Parts of Introductory Paragraph</a:t>
            </a:r>
            <a:endParaRPr lang="en-US" dirty="0"/>
          </a:p>
        </p:txBody>
      </p:sp>
      <p:graphicFrame>
        <p:nvGraphicFramePr>
          <p:cNvPr id="4" name="Content Placeholder 3">
            <a:extLst>
              <a:ext uri="{FF2B5EF4-FFF2-40B4-BE49-F238E27FC236}">
                <a16:creationId xmlns:a16="http://schemas.microsoft.com/office/drawing/2014/main" id="{558286CF-6D83-0E5C-BCA6-D4E7C3E27C0C}"/>
              </a:ext>
            </a:extLst>
          </p:cNvPr>
          <p:cNvGraphicFramePr>
            <a:graphicFrameLocks noGrp="1"/>
          </p:cNvGraphicFramePr>
          <p:nvPr>
            <p:ph idx="1"/>
            <p:extLst>
              <p:ext uri="{D42A27DB-BD31-4B8C-83A1-F6EECF244321}">
                <p14:modId xmlns:p14="http://schemas.microsoft.com/office/powerpoint/2010/main" val="3057601115"/>
              </p:ext>
            </p:extLst>
          </p:nvPr>
        </p:nvGraphicFramePr>
        <p:xfrm>
          <a:off x="593558" y="1885950"/>
          <a:ext cx="11069053" cy="48863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11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387F-3D0D-81DA-C5F2-25608533C51C}"/>
              </a:ext>
            </a:extLst>
          </p:cNvPr>
          <p:cNvSpPr>
            <a:spLocks noGrp="1"/>
          </p:cNvSpPr>
          <p:nvPr>
            <p:ph type="title"/>
          </p:nvPr>
        </p:nvSpPr>
        <p:spPr>
          <a:xfrm>
            <a:off x="1993010" y="573882"/>
            <a:ext cx="8503539" cy="940308"/>
          </a:xfrm>
        </p:spPr>
        <p:txBody>
          <a:bodyPr>
            <a:normAutofit/>
          </a:bodyPr>
          <a:lstStyle/>
          <a:p>
            <a:pPr algn="l"/>
            <a:r>
              <a:rPr lang="en-US" sz="2800" b="1" i="1" dirty="0">
                <a:solidFill>
                  <a:schemeClr val="tx1"/>
                </a:solidFill>
                <a:latin typeface="Times New Roman" panose="02020603050405020304" pitchFamily="18" charset="0"/>
                <a:cs typeface="Times New Roman" panose="02020603050405020304" pitchFamily="18" charset="0"/>
              </a:rPr>
              <a:t>1. Motivator-</a:t>
            </a:r>
            <a:r>
              <a:rPr lang="en-US" sz="2800" cap="none" dirty="0">
                <a:solidFill>
                  <a:schemeClr val="tx1"/>
                </a:solidFill>
                <a:latin typeface="Times New Roman" panose="02020603050405020304" pitchFamily="18" charset="0"/>
                <a:cs typeface="Times New Roman" panose="02020603050405020304" pitchFamily="18" charset="0"/>
              </a:rPr>
              <a:t>“Hook” Or “Attention-grabber”</a:t>
            </a:r>
            <a:endParaRPr lang="en-US" dirty="0"/>
          </a:p>
        </p:txBody>
      </p:sp>
      <p:sp>
        <p:nvSpPr>
          <p:cNvPr id="3" name="Content Placeholder 2">
            <a:extLst>
              <a:ext uri="{FF2B5EF4-FFF2-40B4-BE49-F238E27FC236}">
                <a16:creationId xmlns:a16="http://schemas.microsoft.com/office/drawing/2014/main" id="{42ED8707-71B9-7DDE-6550-711BDC9423C9}"/>
              </a:ext>
            </a:extLst>
          </p:cNvPr>
          <p:cNvSpPr>
            <a:spLocks noGrp="1"/>
          </p:cNvSpPr>
          <p:nvPr>
            <p:ph idx="1"/>
          </p:nvPr>
        </p:nvSpPr>
        <p:spPr>
          <a:xfrm>
            <a:off x="1302448" y="2181224"/>
            <a:ext cx="10165651" cy="4391026"/>
          </a:xfrm>
        </p:spPr>
        <p:txBody>
          <a:bodyPr>
            <a:normAutofit/>
          </a:bodyPr>
          <a:lstStyle/>
          <a:p>
            <a:r>
              <a:rPr lang="en-US" sz="2800" dirty="0">
                <a:solidFill>
                  <a:schemeClr val="tx1"/>
                </a:solidFill>
                <a:latin typeface="Times New Roman" panose="02020603050405020304" pitchFamily="18" charset="0"/>
                <a:cs typeface="Times New Roman" panose="02020603050405020304" pitchFamily="18" charset="0"/>
              </a:rPr>
              <a:t>It hooks the attention of the reader</a:t>
            </a:r>
          </a:p>
          <a:p>
            <a:r>
              <a:rPr lang="en-US" sz="2800" dirty="0">
                <a:solidFill>
                  <a:schemeClr val="tx1"/>
                </a:solidFill>
                <a:latin typeface="Times New Roman" panose="02020603050405020304" pitchFamily="18" charset="0"/>
                <a:cs typeface="Times New Roman" panose="02020603050405020304" pitchFamily="18" charset="0"/>
              </a:rPr>
              <a:t>It must lead to thesis statement</a:t>
            </a:r>
          </a:p>
          <a:p>
            <a:pPr marL="0" indent="0">
              <a:buNone/>
            </a:pPr>
            <a:endParaRPr lang="en-US" b="1" dirty="0"/>
          </a:p>
        </p:txBody>
      </p:sp>
      <p:sp>
        <p:nvSpPr>
          <p:cNvPr id="4" name="Rectangle: Rounded Corners 3">
            <a:extLst>
              <a:ext uri="{FF2B5EF4-FFF2-40B4-BE49-F238E27FC236}">
                <a16:creationId xmlns:a16="http://schemas.microsoft.com/office/drawing/2014/main" id="{C4F06AED-72D6-01F1-6FFC-078E46C533B5}"/>
              </a:ext>
            </a:extLst>
          </p:cNvPr>
          <p:cNvSpPr/>
          <p:nvPr/>
        </p:nvSpPr>
        <p:spPr>
          <a:xfrm>
            <a:off x="6924676" y="1739714"/>
            <a:ext cx="3525392" cy="656478"/>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General to specific Idea</a:t>
            </a:r>
          </a:p>
        </p:txBody>
      </p:sp>
      <p:sp>
        <p:nvSpPr>
          <p:cNvPr id="8" name="Rectangle: Rounded Corners 7">
            <a:extLst>
              <a:ext uri="{FF2B5EF4-FFF2-40B4-BE49-F238E27FC236}">
                <a16:creationId xmlns:a16="http://schemas.microsoft.com/office/drawing/2014/main" id="{0F3FE98E-DC09-EDBB-FDC0-1520C5E73C6D}"/>
              </a:ext>
            </a:extLst>
          </p:cNvPr>
          <p:cNvSpPr/>
          <p:nvPr/>
        </p:nvSpPr>
        <p:spPr>
          <a:xfrm>
            <a:off x="7015068" y="4025910"/>
            <a:ext cx="3467194" cy="779901"/>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Ask a thought provoking question</a:t>
            </a:r>
          </a:p>
        </p:txBody>
      </p:sp>
      <p:sp>
        <p:nvSpPr>
          <p:cNvPr id="9" name="Rectangle: Rounded Corners 8">
            <a:extLst>
              <a:ext uri="{FF2B5EF4-FFF2-40B4-BE49-F238E27FC236}">
                <a16:creationId xmlns:a16="http://schemas.microsoft.com/office/drawing/2014/main" id="{E339D472-4971-3A80-7EAA-EF557DC31AA7}"/>
              </a:ext>
            </a:extLst>
          </p:cNvPr>
          <p:cNvSpPr/>
          <p:nvPr/>
        </p:nvSpPr>
        <p:spPr>
          <a:xfrm>
            <a:off x="6982874" y="4961139"/>
            <a:ext cx="3467194" cy="779901"/>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Begin with a surprising fact or idea</a:t>
            </a:r>
          </a:p>
        </p:txBody>
      </p:sp>
      <p:sp>
        <p:nvSpPr>
          <p:cNvPr id="10" name="Rectangle: Rounded Corners 9">
            <a:extLst>
              <a:ext uri="{FF2B5EF4-FFF2-40B4-BE49-F238E27FC236}">
                <a16:creationId xmlns:a16="http://schemas.microsoft.com/office/drawing/2014/main" id="{B7687E3D-5BC8-3CB1-0E16-8717F2C419F5}"/>
              </a:ext>
            </a:extLst>
          </p:cNvPr>
          <p:cNvSpPr/>
          <p:nvPr/>
        </p:nvSpPr>
        <p:spPr>
          <a:xfrm>
            <a:off x="6994589" y="5862672"/>
            <a:ext cx="3487673" cy="86692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Use an incident or brief story</a:t>
            </a:r>
          </a:p>
        </p:txBody>
      </p:sp>
      <p:sp>
        <p:nvSpPr>
          <p:cNvPr id="11" name="Arrow: Right 10">
            <a:extLst>
              <a:ext uri="{FF2B5EF4-FFF2-40B4-BE49-F238E27FC236}">
                <a16:creationId xmlns:a16="http://schemas.microsoft.com/office/drawing/2014/main" id="{5B095243-291C-0870-A237-8C29B54A3420}"/>
              </a:ext>
            </a:extLst>
          </p:cNvPr>
          <p:cNvSpPr/>
          <p:nvPr/>
        </p:nvSpPr>
        <p:spPr>
          <a:xfrm>
            <a:off x="2279903" y="3743325"/>
            <a:ext cx="3816098" cy="1216818"/>
          </a:xfrm>
          <a:prstGeom prst="rightArrow">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Times New Roman" panose="02020603050405020304" pitchFamily="18" charset="0"/>
                <a:cs typeface="Times New Roman" panose="02020603050405020304" pitchFamily="18" charset="0"/>
              </a:rPr>
              <a:t>Kinds Of Motivators</a:t>
            </a:r>
            <a:endParaRPr lang="en-US" sz="2400" b="1" dirty="0"/>
          </a:p>
        </p:txBody>
      </p:sp>
      <p:sp>
        <p:nvSpPr>
          <p:cNvPr id="18" name="Rectangle: Rounded Corners 17">
            <a:extLst>
              <a:ext uri="{FF2B5EF4-FFF2-40B4-BE49-F238E27FC236}">
                <a16:creationId xmlns:a16="http://schemas.microsoft.com/office/drawing/2014/main" id="{936D7755-95C0-0F53-A6D7-127AC7419781}"/>
              </a:ext>
            </a:extLst>
          </p:cNvPr>
          <p:cNvSpPr/>
          <p:nvPr/>
        </p:nvSpPr>
        <p:spPr>
          <a:xfrm>
            <a:off x="6924676" y="2502504"/>
            <a:ext cx="3446907" cy="65647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Personal example</a:t>
            </a:r>
          </a:p>
        </p:txBody>
      </p:sp>
      <p:sp>
        <p:nvSpPr>
          <p:cNvPr id="19" name="Rectangle: Rounded Corners 18">
            <a:extLst>
              <a:ext uri="{FF2B5EF4-FFF2-40B4-BE49-F238E27FC236}">
                <a16:creationId xmlns:a16="http://schemas.microsoft.com/office/drawing/2014/main" id="{0C5B3729-B710-1FD4-4C7F-9883475CCEC6}"/>
              </a:ext>
            </a:extLst>
          </p:cNvPr>
          <p:cNvSpPr/>
          <p:nvPr/>
        </p:nvSpPr>
        <p:spPr>
          <a:xfrm>
            <a:off x="6963919" y="3249822"/>
            <a:ext cx="3446906" cy="656478"/>
          </a:xfrm>
          <a:prstGeom prst="roundRect">
            <a:avLst/>
          </a:prstGeom>
          <a:solidFill>
            <a:schemeClr val="accent4">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Times New Roman" panose="02020603050405020304" pitchFamily="18" charset="0"/>
                <a:cs typeface="Times New Roman" panose="02020603050405020304" pitchFamily="18" charset="0"/>
              </a:rPr>
              <a:t>Quotation or Saying</a:t>
            </a:r>
          </a:p>
        </p:txBody>
      </p:sp>
    </p:spTree>
    <p:extLst>
      <p:ext uri="{BB962C8B-B14F-4D97-AF65-F5344CB8AC3E}">
        <p14:creationId xmlns:p14="http://schemas.microsoft.com/office/powerpoint/2010/main" val="216813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8065-0972-5660-50F4-79190D30F648}"/>
              </a:ext>
            </a:extLst>
          </p:cNvPr>
          <p:cNvSpPr>
            <a:spLocks noGrp="1"/>
          </p:cNvSpPr>
          <p:nvPr>
            <p:ph type="title"/>
          </p:nvPr>
        </p:nvSpPr>
        <p:spPr>
          <a:xfrm>
            <a:off x="2231136" y="583692"/>
            <a:ext cx="7729728" cy="1188720"/>
          </a:xfrm>
        </p:spPr>
        <p:txBody>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General to Specific Idea</a:t>
            </a:r>
            <a:endParaRPr lang="en-US" dirty="0"/>
          </a:p>
        </p:txBody>
      </p:sp>
      <p:sp>
        <p:nvSpPr>
          <p:cNvPr id="3" name="Content Placeholder 2">
            <a:extLst>
              <a:ext uri="{FF2B5EF4-FFF2-40B4-BE49-F238E27FC236}">
                <a16:creationId xmlns:a16="http://schemas.microsoft.com/office/drawing/2014/main" id="{CE49E881-B786-433E-2F94-644D6D976912}"/>
              </a:ext>
            </a:extLst>
          </p:cNvPr>
          <p:cNvSpPr>
            <a:spLocks noGrp="1"/>
          </p:cNvSpPr>
          <p:nvPr>
            <p:ph idx="1"/>
          </p:nvPr>
        </p:nvSpPr>
        <p:spPr>
          <a:xfrm>
            <a:off x="1095375" y="2257426"/>
            <a:ext cx="9944100" cy="4467224"/>
          </a:xfrm>
          <a:solidFill>
            <a:schemeClr val="accent4">
              <a:lumMod val="20000"/>
              <a:lumOff val="80000"/>
            </a:schemeClr>
          </a:solidFill>
        </p:spPr>
        <p:txBody>
          <a:bodyPr>
            <a:normAutofit fontScale="92500"/>
          </a:bodyPr>
          <a:lstStyle/>
          <a:p>
            <a:pPr marL="0" indent="0" algn="just">
              <a:buNone/>
            </a:pPr>
            <a:r>
              <a:rPr lang="en-US" sz="2800" dirty="0">
                <a:solidFill>
                  <a:schemeClr val="tx1"/>
                </a:solidFill>
                <a:latin typeface="Times New Roman" panose="02020603050405020304" pitchFamily="18" charset="0"/>
                <a:cs typeface="Times New Roman" panose="02020603050405020304" pitchFamily="18" charset="0"/>
              </a:rPr>
              <a:t>Broad and general statements give the readers background information about the topic and then the topic is further narrowed to thesis statement.</a:t>
            </a:r>
          </a:p>
          <a:p>
            <a:pPr marL="0" indent="0" algn="just">
              <a:buNone/>
            </a:pPr>
            <a:r>
              <a:rPr lang="en-US" sz="2800" b="1" dirty="0">
                <a:solidFill>
                  <a:schemeClr val="tx1"/>
                </a:solidFill>
                <a:latin typeface="Times New Roman" panose="02020603050405020304" pitchFamily="18" charset="0"/>
                <a:cs typeface="Times New Roman" panose="02020603050405020304" pitchFamily="18" charset="0"/>
              </a:rPr>
              <a:t>Example:</a:t>
            </a:r>
          </a:p>
          <a:p>
            <a:pPr marL="0" indent="0" algn="just">
              <a:buNone/>
            </a:pPr>
            <a:r>
              <a:rPr lang="en-US" sz="2800" i="1" dirty="0">
                <a:solidFill>
                  <a:schemeClr val="tx1"/>
                </a:solidFill>
                <a:latin typeface="Times New Roman" panose="02020603050405020304" pitchFamily="18" charset="0"/>
                <a:cs typeface="Times New Roman" panose="02020603050405020304" pitchFamily="18" charset="0"/>
              </a:rPr>
              <a:t>Bookstore shelves today are crammed with dozens of different diet books.  The American public seems willing to try any sort of diet, especially the ones that promise instant, miraculous results.  Authors are more than willing to invent new fad diets to cash in on this craze. Unfortunately, some of these fad diets are ineffective or even unsafe.  One of the worst fad diets is the Palm Beach diet.  It is impractical, doesn’t achieve results, and is a sure route to poor nutrition.</a:t>
            </a:r>
          </a:p>
          <a:p>
            <a:endParaRPr lang="en-US" dirty="0"/>
          </a:p>
        </p:txBody>
      </p:sp>
    </p:spTree>
    <p:extLst>
      <p:ext uri="{BB962C8B-B14F-4D97-AF65-F5344CB8AC3E}">
        <p14:creationId xmlns:p14="http://schemas.microsoft.com/office/powerpoint/2010/main" val="22651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09EBE-4157-13D0-E57A-D11B2001E76A}"/>
              </a:ext>
            </a:extLst>
          </p:cNvPr>
          <p:cNvSpPr>
            <a:spLocks noGrp="1"/>
          </p:cNvSpPr>
          <p:nvPr>
            <p:ph type="title"/>
          </p:nvPr>
        </p:nvSpPr>
        <p:spPr>
          <a:xfrm>
            <a:off x="2307336" y="726567"/>
            <a:ext cx="7729728" cy="1188720"/>
          </a:xfrm>
        </p:spPr>
        <p:txBody>
          <a:bodyPr/>
          <a:lstStyle/>
          <a:p>
            <a:r>
              <a:rPr kumimoji="0" lang="en-US" sz="3600" b="1" i="1" u="none" strike="noStrike" kern="1200" cap="none" spc="0" normalizeH="0" baseline="0" noProof="0" dirty="0">
                <a:ln>
                  <a:noFill/>
                </a:ln>
                <a:solidFill>
                  <a:prstClr val="black">
                    <a:lumMod val="85000"/>
                    <a:lumOff val="15000"/>
                  </a:prstClr>
                </a:solidFill>
                <a:effectLst/>
                <a:uLnTx/>
                <a:uFillTx/>
                <a:latin typeface="Times New Roman" panose="02020603050405020304" pitchFamily="18" charset="0"/>
                <a:ea typeface="+mj-ea"/>
                <a:cs typeface="Times New Roman" panose="02020603050405020304" pitchFamily="18" charset="0"/>
              </a:rPr>
              <a:t>Personal Example</a:t>
            </a:r>
            <a:endParaRPr lang="en-US" dirty="0"/>
          </a:p>
        </p:txBody>
      </p:sp>
      <p:sp>
        <p:nvSpPr>
          <p:cNvPr id="3" name="Content Placeholder 2">
            <a:extLst>
              <a:ext uri="{FF2B5EF4-FFF2-40B4-BE49-F238E27FC236}">
                <a16:creationId xmlns:a16="http://schemas.microsoft.com/office/drawing/2014/main" id="{4F48FBE3-8BFA-F9A2-3F79-7E88BE653036}"/>
              </a:ext>
            </a:extLst>
          </p:cNvPr>
          <p:cNvSpPr>
            <a:spLocks noGrp="1"/>
          </p:cNvSpPr>
          <p:nvPr>
            <p:ph idx="1"/>
          </p:nvPr>
        </p:nvSpPr>
        <p:spPr>
          <a:xfrm>
            <a:off x="1304926" y="2305050"/>
            <a:ext cx="9839324" cy="3914776"/>
          </a:xfrm>
          <a:solidFill>
            <a:schemeClr val="accent4">
              <a:lumMod val="40000"/>
              <a:lumOff val="60000"/>
            </a:schemeClr>
          </a:solidFill>
        </p:spPr>
        <p:txBody>
          <a:bodyPr>
            <a:normAutofit/>
          </a:bodyPr>
          <a:lstStyle/>
          <a:p>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On Friday, February 19, 2011, life changed for an eighteen-year-old young man. He became very ill from a bacterial infection. His body could not fight the infection. Why? After a week of tests and examinations by several specialists, the diagnosis was made. He had leukemia, a cancer of the bone marrow. I am that young man. When a person finds out that he has cancer, just as I did, his whole world changes. </a:t>
            </a:r>
            <a:r>
              <a:rPr lang="en-US" sz="2800" i="1" dirty="0">
                <a:solidFill>
                  <a:schemeClr val="tx1">
                    <a:lumMod val="95000"/>
                    <a:lumOff val="5000"/>
                  </a:schemeClr>
                </a:solidFill>
                <a:latin typeface="Times New Roman" panose="02020603050405020304" pitchFamily="18" charset="0"/>
                <a:cs typeface="Times New Roman" panose="02020603050405020304" pitchFamily="18" charset="0"/>
              </a:rPr>
              <a:t>A cancer patient is affected physically, psychologically, and socially by the impact of cancer. </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313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4BAB3-428D-6314-C38A-14231FA2421D}"/>
              </a:ext>
            </a:extLst>
          </p:cNvPr>
          <p:cNvSpPr>
            <a:spLocks noGrp="1"/>
          </p:cNvSpPr>
          <p:nvPr>
            <p:ph type="title"/>
          </p:nvPr>
        </p:nvSpPr>
        <p:spPr>
          <a:xfrm>
            <a:off x="2335911" y="669417"/>
            <a:ext cx="7729728" cy="1188720"/>
          </a:xfrm>
        </p:spPr>
        <p:txBody>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Use a Quotation or Saying</a:t>
            </a:r>
            <a:endParaRPr lang="en-US" dirty="0"/>
          </a:p>
        </p:txBody>
      </p:sp>
      <p:sp>
        <p:nvSpPr>
          <p:cNvPr id="3" name="Content Placeholder 2">
            <a:extLst>
              <a:ext uri="{FF2B5EF4-FFF2-40B4-BE49-F238E27FC236}">
                <a16:creationId xmlns:a16="http://schemas.microsoft.com/office/drawing/2014/main" id="{170146D7-621C-788B-B075-A8FA9391BB13}"/>
              </a:ext>
            </a:extLst>
          </p:cNvPr>
          <p:cNvSpPr>
            <a:spLocks noGrp="1"/>
          </p:cNvSpPr>
          <p:nvPr>
            <p:ph idx="1"/>
          </p:nvPr>
        </p:nvSpPr>
        <p:spPr>
          <a:xfrm>
            <a:off x="1466850" y="2286000"/>
            <a:ext cx="8982075" cy="4362450"/>
          </a:xfrm>
          <a:solidFill>
            <a:schemeClr val="accent4">
              <a:lumMod val="60000"/>
              <a:lumOff val="40000"/>
            </a:schemeClr>
          </a:solidFill>
        </p:spPr>
        <p:txBody>
          <a:bodyPr>
            <a:normAutofit lnSpcReduction="10000"/>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Using a quotation in introductory paragraph catches readers’ attention and shows that you have explored what others have to say about the subject.</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Content of quote should be: </a:t>
            </a:r>
            <a:r>
              <a:rPr lang="en-US" sz="2000" b="1" dirty="0">
                <a:solidFill>
                  <a:schemeClr val="tx1"/>
                </a:solidFill>
                <a:latin typeface="Times New Roman" panose="02020603050405020304" pitchFamily="18" charset="0"/>
                <a:cs typeface="Times New Roman" panose="02020603050405020304" pitchFamily="18" charset="0"/>
              </a:rPr>
              <a:t>dramatic, emotionally appealing, surprising, or humorous</a:t>
            </a:r>
          </a:p>
          <a:p>
            <a:pPr marL="0" indent="0" algn="just">
              <a:buNone/>
            </a:pPr>
            <a:r>
              <a:rPr lang="en-US" sz="2000" b="1" dirty="0">
                <a:solidFill>
                  <a:schemeClr val="tx1"/>
                </a:solidFill>
                <a:latin typeface="Times New Roman" panose="02020603050405020304" pitchFamily="18" charset="0"/>
                <a:cs typeface="Times New Roman" panose="02020603050405020304" pitchFamily="18" charset="0"/>
              </a:rPr>
              <a:t>Example: </a:t>
            </a: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“The mind is its own place, and in itself can make a heaven of hell, a hell of heaven” (255). This thought by John Milton was recorded over four hundred years ago, but it is still timely for us today. He seems to be saying that we are the ones to control our lives. We can be miserable when things are going well, just as we can be happy when things are going wrong. </a:t>
            </a: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With this thought in mind, we can control the way we face life through our attitude, our determination, and our ability.</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2991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64CD2-22C6-0AB4-2AD1-4AD8B1E854D2}"/>
              </a:ext>
            </a:extLst>
          </p:cNvPr>
          <p:cNvSpPr>
            <a:spLocks noGrp="1"/>
          </p:cNvSpPr>
          <p:nvPr>
            <p:ph type="title"/>
          </p:nvPr>
        </p:nvSpPr>
        <p:spPr>
          <a:xfrm>
            <a:off x="2354961" y="707517"/>
            <a:ext cx="7729728" cy="1188720"/>
          </a:xfrm>
        </p:spPr>
        <p:txBody>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Ask a Thought Provoking Question</a:t>
            </a:r>
            <a:endParaRPr lang="en-US" dirty="0"/>
          </a:p>
        </p:txBody>
      </p:sp>
      <p:sp>
        <p:nvSpPr>
          <p:cNvPr id="3" name="Content Placeholder 2">
            <a:extLst>
              <a:ext uri="{FF2B5EF4-FFF2-40B4-BE49-F238E27FC236}">
                <a16:creationId xmlns:a16="http://schemas.microsoft.com/office/drawing/2014/main" id="{A7157309-9708-3B33-E0B4-6989FB231965}"/>
              </a:ext>
            </a:extLst>
          </p:cNvPr>
          <p:cNvSpPr>
            <a:spLocks noGrp="1"/>
          </p:cNvSpPr>
          <p:nvPr>
            <p:ph idx="1"/>
          </p:nvPr>
        </p:nvSpPr>
        <p:spPr>
          <a:xfrm>
            <a:off x="1634680" y="2305050"/>
            <a:ext cx="8922639" cy="4067175"/>
          </a:xfrm>
          <a:solidFill>
            <a:schemeClr val="accent4">
              <a:lumMod val="40000"/>
              <a:lumOff val="60000"/>
            </a:schemeClr>
          </a:solidFill>
        </p:spPr>
        <p:txBody>
          <a:bodyPr/>
          <a:lstStyle/>
          <a:p>
            <a:pPr marL="0" indent="0" algn="just">
              <a:buNone/>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Questions grasp reader’s curiosity instantly without any effort.</a:t>
            </a:r>
          </a:p>
          <a:p>
            <a:pPr marL="0" indent="0" algn="just">
              <a:buNone/>
            </a:pP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Example:</a:t>
            </a:r>
          </a:p>
          <a:p>
            <a:pPr marL="0" indent="0" algn="just">
              <a:buNone/>
            </a:pP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What makes a leader truly great? Some inspire through words, others through actions, but few have impacted history as profoundly as Nelson Mandela. His unwavering commitment to justice and equality, even in the face of great adversity, sets him apart as a remarkable figure. Mandela's resilience, dedication to ending apartheid, and efforts toward reconciliation shaped not only South Africa but the world, leaving an enduring legacy of peace and hope.</a:t>
            </a:r>
          </a:p>
          <a:p>
            <a:endParaRPr lang="en-US" dirty="0"/>
          </a:p>
        </p:txBody>
      </p:sp>
    </p:spTree>
    <p:extLst>
      <p:ext uri="{BB962C8B-B14F-4D97-AF65-F5344CB8AC3E}">
        <p14:creationId xmlns:p14="http://schemas.microsoft.com/office/powerpoint/2010/main" val="3583414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F8457-1646-2441-E79A-1B55E1C4DDE6}"/>
              </a:ext>
            </a:extLst>
          </p:cNvPr>
          <p:cNvSpPr>
            <a:spLocks noGrp="1"/>
          </p:cNvSpPr>
          <p:nvPr>
            <p:ph type="title"/>
          </p:nvPr>
        </p:nvSpPr>
        <p:spPr>
          <a:xfrm>
            <a:off x="2231136" y="774192"/>
            <a:ext cx="7729728" cy="1188720"/>
          </a:xfrm>
        </p:spPr>
        <p:txBody>
          <a:bodyPr/>
          <a:lstStyle/>
          <a:p>
            <a:r>
              <a:rPr kumimoji="0" lang="en-US" sz="3600" b="1" i="1" u="none" strike="noStrike" kern="1200" cap="none" spc="0" normalizeH="0" baseline="0" noProof="0" dirty="0">
                <a:ln>
                  <a:noFill/>
                </a:ln>
                <a:solidFill>
                  <a:prstClr val="black"/>
                </a:solidFill>
                <a:effectLst/>
                <a:uLnTx/>
                <a:uFillTx/>
                <a:latin typeface="Times New Roman" panose="02020603050405020304" pitchFamily="18" charset="0"/>
                <a:ea typeface="+mj-ea"/>
                <a:cs typeface="Times New Roman" panose="02020603050405020304" pitchFamily="18" charset="0"/>
              </a:rPr>
              <a:t>Begin with a surprising Fact or Idea</a:t>
            </a:r>
            <a:endParaRPr lang="en-US" dirty="0"/>
          </a:p>
        </p:txBody>
      </p:sp>
      <p:sp>
        <p:nvSpPr>
          <p:cNvPr id="3" name="Content Placeholder 2">
            <a:extLst>
              <a:ext uri="{FF2B5EF4-FFF2-40B4-BE49-F238E27FC236}">
                <a16:creationId xmlns:a16="http://schemas.microsoft.com/office/drawing/2014/main" id="{5DB4B4E1-012C-B1C9-DA24-18BD14DD2BDD}"/>
              </a:ext>
            </a:extLst>
          </p:cNvPr>
          <p:cNvSpPr>
            <a:spLocks noGrp="1"/>
          </p:cNvSpPr>
          <p:nvPr>
            <p:ph idx="1"/>
          </p:nvPr>
        </p:nvSpPr>
        <p:spPr>
          <a:xfrm>
            <a:off x="1347788" y="2505075"/>
            <a:ext cx="9496424" cy="3952876"/>
          </a:xfrm>
          <a:solidFill>
            <a:schemeClr val="accent2">
              <a:lumMod val="20000"/>
              <a:lumOff val="80000"/>
            </a:schemeClr>
          </a:solidFill>
        </p:spPr>
        <p:txBody>
          <a:bodyPr>
            <a:normAutofit fontScale="92500"/>
          </a:bodyPr>
          <a:lstStyle/>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A surprising fact or idea arouses the reader’s curiosity about how you will support this initial startling statement.</a:t>
            </a:r>
          </a:p>
          <a:p>
            <a:pPr marL="0" indent="0" algn="just">
              <a:buNone/>
            </a:pPr>
            <a:r>
              <a:rPr lang="en-US" sz="2000" dirty="0">
                <a:solidFill>
                  <a:schemeClr val="tx1"/>
                </a:solidFill>
                <a:latin typeface="Times New Roman" panose="02020603050405020304" pitchFamily="18" charset="0"/>
                <a:cs typeface="Times New Roman" panose="02020603050405020304" pitchFamily="18" charset="0"/>
              </a:rPr>
              <a:t>Example:</a:t>
            </a:r>
          </a:p>
          <a:p>
            <a:pPr marL="0" indent="0" algn="just">
              <a:buNone/>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According to an article in </a:t>
            </a: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Family Safety &amp; First Aid</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published by Berkley Books, “… every 45 seconds a fire breaks out in an American home – 700,000 residences aflame each year. And 16 times a day somebody dies in one of these burning homes” (45).  These statistics are frightening and should not be taken lightly. The best way to deal with the possibility of loss from fire is to plan ahead before it happens; otherwise, it is too late. In order not to become one of these statistics, </a:t>
            </a:r>
            <a:r>
              <a:rPr lang="en-US" sz="2400" i="1" dirty="0">
                <a:solidFill>
                  <a:schemeClr val="tx1">
                    <a:lumMod val="95000"/>
                    <a:lumOff val="5000"/>
                  </a:schemeClr>
                </a:solidFill>
                <a:latin typeface="Times New Roman" panose="02020603050405020304" pitchFamily="18" charset="0"/>
                <a:cs typeface="Times New Roman" panose="02020603050405020304" pitchFamily="18" charset="0"/>
              </a:rPr>
              <a:t>Americans need to equip their homes with safety devices, set and adhere to safety rules, and practice a family escape plan in order to protect their families. </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5761400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110</TotalTime>
  <Words>1888</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Gill Sans MT</vt:lpstr>
      <vt:lpstr>Times New Roman</vt:lpstr>
      <vt:lpstr>Wingdings 3</vt:lpstr>
      <vt:lpstr>Parcel</vt:lpstr>
      <vt:lpstr>Introductory Paragraph</vt:lpstr>
      <vt:lpstr>Functions of the Introduction</vt:lpstr>
      <vt:lpstr>Parts of Introductory Paragraph</vt:lpstr>
      <vt:lpstr>1. Motivator-“Hook” Or “Attention-grabber”</vt:lpstr>
      <vt:lpstr>General to Specific Idea</vt:lpstr>
      <vt:lpstr>Personal Example</vt:lpstr>
      <vt:lpstr>Use a Quotation or Saying</vt:lpstr>
      <vt:lpstr>Ask a Thought Provoking Question</vt:lpstr>
      <vt:lpstr>Begin with a surprising Fact or Idea</vt:lpstr>
      <vt:lpstr>Use an Incident or Brief Story</vt:lpstr>
      <vt:lpstr>2. Thesis Statement</vt:lpstr>
      <vt:lpstr>PowerPoint Presentation</vt:lpstr>
      <vt:lpstr>Subject+ Opinion+ Main Points = Thesis Statement</vt:lpstr>
      <vt:lpstr>Baseball Cards</vt:lpstr>
      <vt:lpstr>College Study Habits</vt:lpstr>
      <vt:lpstr>Stress in Students</vt:lpstr>
      <vt:lpstr>Common Errors in Thesis Statement</vt:lpstr>
      <vt:lpstr>Continued..</vt:lpstr>
      <vt:lpstr>Activity Identify The Topic And Controlling Idea</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 Wajiha Akber</dc:creator>
  <cp:lastModifiedBy>Ms. Wajiha Akber</cp:lastModifiedBy>
  <cp:revision>32</cp:revision>
  <dcterms:created xsi:type="dcterms:W3CDTF">2024-10-21T07:33:57Z</dcterms:created>
  <dcterms:modified xsi:type="dcterms:W3CDTF">2024-10-21T09:24:42Z</dcterms:modified>
</cp:coreProperties>
</file>