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60" r:id="rId4"/>
    <p:sldId id="262" r:id="rId5"/>
    <p:sldId id="272" r:id="rId6"/>
    <p:sldId id="274" r:id="rId7"/>
    <p:sldId id="269" r:id="rId8"/>
    <p:sldId id="267" r:id="rId9"/>
    <p:sldId id="270" r:id="rId10"/>
    <p:sldId id="275" r:id="rId11"/>
    <p:sldId id="276" r:id="rId12"/>
    <p:sldId id="261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05" autoAdjust="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B11BB-F2C4-4C80-B2B8-88E9F807F648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BB71D5-A2AF-4953-AC69-7456F1E5F9CC}">
      <dgm:prSet phldrT="[Text]" custT="1"/>
      <dgm:spPr/>
      <dgm:t>
        <a:bodyPr/>
        <a:lstStyle/>
        <a:p>
          <a:r>
            <a:rPr lang="en-US" sz="2000" dirty="0" smtClean="0">
              <a:latin typeface="Georgia" panose="02040502050405020303" pitchFamily="18" charset="0"/>
            </a:rPr>
            <a:t>SUBORDINATE</a:t>
          </a:r>
          <a:r>
            <a:rPr lang="en-US" sz="1800" dirty="0" smtClean="0">
              <a:latin typeface="Georgia" panose="02040502050405020303" pitchFamily="18" charset="0"/>
            </a:rPr>
            <a:t> CLAUSE</a:t>
          </a:r>
          <a:endParaRPr lang="en-US" sz="1800" dirty="0"/>
        </a:p>
      </dgm:t>
    </dgm:pt>
    <dgm:pt modelId="{094DA4DE-06D8-48F9-A754-9007A0043B61}" type="parTrans" cxnId="{7BFE2BC3-F0EC-4C9E-B7A9-83DBAA670D68}">
      <dgm:prSet/>
      <dgm:spPr/>
      <dgm:t>
        <a:bodyPr/>
        <a:lstStyle/>
        <a:p>
          <a:endParaRPr lang="en-US"/>
        </a:p>
      </dgm:t>
    </dgm:pt>
    <dgm:pt modelId="{03E0F761-8C8C-4EFB-83B9-844199F9EB9D}" type="sibTrans" cxnId="{7BFE2BC3-F0EC-4C9E-B7A9-83DBAA670D68}">
      <dgm:prSet/>
      <dgm:spPr/>
      <dgm:t>
        <a:bodyPr/>
        <a:lstStyle/>
        <a:p>
          <a:endParaRPr lang="en-US"/>
        </a:p>
      </dgm:t>
    </dgm:pt>
    <dgm:pt modelId="{DFC648F9-0701-4756-86F1-46EBA54C6A95}">
      <dgm:prSet phldrT="[Text]"/>
      <dgm:spPr/>
      <dgm:t>
        <a:bodyPr/>
        <a:lstStyle/>
        <a:p>
          <a:r>
            <a:rPr lang="en-US" dirty="0" smtClean="0">
              <a:latin typeface="Georgia" panose="02040502050405020303" pitchFamily="18" charset="0"/>
            </a:rPr>
            <a:t>It begins with a subordinating conjunction like after, although, as, if, when, where, because etc.</a:t>
          </a:r>
          <a:endParaRPr lang="en-US" dirty="0"/>
        </a:p>
      </dgm:t>
    </dgm:pt>
    <dgm:pt modelId="{6B0AC1BC-B7E7-42CD-AC40-57CCA464C524}" type="parTrans" cxnId="{A50F7917-833C-405E-839A-9E57247DEF38}">
      <dgm:prSet/>
      <dgm:spPr/>
      <dgm:t>
        <a:bodyPr/>
        <a:lstStyle/>
        <a:p>
          <a:endParaRPr lang="en-US"/>
        </a:p>
      </dgm:t>
    </dgm:pt>
    <dgm:pt modelId="{6FEA20A3-6F49-4FF4-ABEF-E8697B249F83}" type="sibTrans" cxnId="{A50F7917-833C-405E-839A-9E57247DEF38}">
      <dgm:prSet/>
      <dgm:spPr/>
      <dgm:t>
        <a:bodyPr/>
        <a:lstStyle/>
        <a:p>
          <a:endParaRPr lang="en-US"/>
        </a:p>
      </dgm:t>
    </dgm:pt>
    <dgm:pt modelId="{14465203-CD01-4DF9-9BA2-1036DA9CFED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>
              <a:latin typeface="Georgia" panose="02040502050405020303" pitchFamily="18" charset="0"/>
            </a:rPr>
            <a:t>Although she was in pain, she stayed in game.</a:t>
          </a:r>
        </a:p>
        <a:p>
          <a:pPr>
            <a:lnSpc>
              <a:spcPct val="100000"/>
            </a:lnSpc>
          </a:pPr>
          <a:r>
            <a:rPr lang="en-US" dirty="0" smtClean="0">
              <a:latin typeface="Georgia" panose="02040502050405020303" pitchFamily="18" charset="0"/>
            </a:rPr>
            <a:t>She stayed in game because she was needed.</a:t>
          </a:r>
          <a:endParaRPr lang="en-US" dirty="0"/>
        </a:p>
      </dgm:t>
    </dgm:pt>
    <dgm:pt modelId="{B0EEDA62-5E64-47C9-B258-6AE2AD7A900A}" type="parTrans" cxnId="{B467427F-D0A3-4292-9FB1-7BFC52CF3F57}">
      <dgm:prSet/>
      <dgm:spPr/>
      <dgm:t>
        <a:bodyPr/>
        <a:lstStyle/>
        <a:p>
          <a:endParaRPr lang="en-US"/>
        </a:p>
      </dgm:t>
    </dgm:pt>
    <dgm:pt modelId="{C030CF6B-831C-4227-9878-FE949E47FD1D}" type="sibTrans" cxnId="{B467427F-D0A3-4292-9FB1-7BFC52CF3F57}">
      <dgm:prSet/>
      <dgm:spPr/>
      <dgm:t>
        <a:bodyPr/>
        <a:lstStyle/>
        <a:p>
          <a:endParaRPr lang="en-US"/>
        </a:p>
      </dgm:t>
    </dgm:pt>
    <dgm:pt modelId="{7D6DB4BD-5C3E-40B1-B2D5-790DB79E899E}">
      <dgm:prSet phldrT="[Text]"/>
      <dgm:spPr/>
      <dgm:t>
        <a:bodyPr/>
        <a:lstStyle/>
        <a:p>
          <a:r>
            <a:rPr lang="en-US" dirty="0" smtClean="0">
              <a:latin typeface="Georgia" panose="02040502050405020303" pitchFamily="18" charset="0"/>
            </a:rPr>
            <a:t>RELATIVE CLAUSE</a:t>
          </a:r>
          <a:endParaRPr lang="en-US" dirty="0"/>
        </a:p>
      </dgm:t>
    </dgm:pt>
    <dgm:pt modelId="{8CC01147-DB3C-476C-B543-09BC58F0665B}" type="parTrans" cxnId="{45A09A82-716F-4DEE-98B8-007B88C00168}">
      <dgm:prSet/>
      <dgm:spPr/>
      <dgm:t>
        <a:bodyPr/>
        <a:lstStyle/>
        <a:p>
          <a:endParaRPr lang="en-US"/>
        </a:p>
      </dgm:t>
    </dgm:pt>
    <dgm:pt modelId="{8F400C75-A2F6-4494-999F-529E78D90BF0}" type="sibTrans" cxnId="{45A09A82-716F-4DEE-98B8-007B88C00168}">
      <dgm:prSet/>
      <dgm:spPr/>
      <dgm:t>
        <a:bodyPr/>
        <a:lstStyle/>
        <a:p>
          <a:endParaRPr lang="en-US"/>
        </a:p>
      </dgm:t>
    </dgm:pt>
    <dgm:pt modelId="{FAC438E7-0000-4A9B-A9EE-C1E355936532}">
      <dgm:prSet phldrT="[Text]"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 smtClean="0">
              <a:latin typeface="Georgia" panose="02040502050405020303" pitchFamily="18" charset="0"/>
            </a:rPr>
            <a:t>It begins with a relative pronoun like That, Which or Who.  Relative pronouns relate the clause to another word in sentence.</a:t>
          </a:r>
          <a:endParaRPr lang="en-US" dirty="0"/>
        </a:p>
      </dgm:t>
    </dgm:pt>
    <dgm:pt modelId="{8A63F827-A166-4BF8-B176-516F0B23D168}" type="parTrans" cxnId="{2836B86F-3F1B-40B4-A649-29E6190281F7}">
      <dgm:prSet/>
      <dgm:spPr/>
      <dgm:t>
        <a:bodyPr/>
        <a:lstStyle/>
        <a:p>
          <a:endParaRPr lang="en-US"/>
        </a:p>
      </dgm:t>
    </dgm:pt>
    <dgm:pt modelId="{F64CE011-8393-4A47-99F9-6AC55C53F55F}" type="sibTrans" cxnId="{2836B86F-3F1B-40B4-A649-29E6190281F7}">
      <dgm:prSet/>
      <dgm:spPr/>
      <dgm:t>
        <a:bodyPr/>
        <a:lstStyle/>
        <a:p>
          <a:endParaRPr lang="en-US"/>
        </a:p>
      </dgm:t>
    </dgm:pt>
    <dgm:pt modelId="{F0836E41-A6E5-4A41-871E-F80C0CCB3B8A}">
      <dgm:prSet phldrT="[Text]"/>
      <dgm:spPr/>
      <dgm:t>
        <a:bodyPr/>
        <a:lstStyle/>
        <a:p>
          <a:r>
            <a:rPr lang="en-US" dirty="0" smtClean="0">
              <a:latin typeface="Georgia" panose="02040502050405020303" pitchFamily="18" charset="0"/>
            </a:rPr>
            <a:t>The snow that fell last night is nearly gone.</a:t>
          </a:r>
        </a:p>
        <a:p>
          <a:r>
            <a:rPr lang="en-US" dirty="0" smtClean="0">
              <a:latin typeface="Georgia" panose="02040502050405020303" pitchFamily="18" charset="0"/>
            </a:rPr>
            <a:t>Sana was only one who stayed in the game. </a:t>
          </a:r>
          <a:endParaRPr lang="en-US" b="1" dirty="0"/>
        </a:p>
      </dgm:t>
    </dgm:pt>
    <dgm:pt modelId="{A061D324-4270-44BB-8A89-FD9D8E680C01}" type="parTrans" cxnId="{429D007C-53CF-4544-93C4-1C5E527564E3}">
      <dgm:prSet/>
      <dgm:spPr/>
      <dgm:t>
        <a:bodyPr/>
        <a:lstStyle/>
        <a:p>
          <a:endParaRPr lang="en-US"/>
        </a:p>
      </dgm:t>
    </dgm:pt>
    <dgm:pt modelId="{D1473A34-11C9-4FC6-8767-72521A78C729}" type="sibTrans" cxnId="{429D007C-53CF-4544-93C4-1C5E527564E3}">
      <dgm:prSet/>
      <dgm:spPr/>
      <dgm:t>
        <a:bodyPr/>
        <a:lstStyle/>
        <a:p>
          <a:endParaRPr lang="en-US"/>
        </a:p>
      </dgm:t>
    </dgm:pt>
    <dgm:pt modelId="{7AD1E008-B61E-43EF-AE82-D13AF720E52A}" type="pres">
      <dgm:prSet presAssocID="{9B1B11BB-F2C4-4C80-B2B8-88E9F807F648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70526F-082A-4E50-BF56-8954D54FA10F}" type="pres">
      <dgm:prSet presAssocID="{45BB71D5-A2AF-4953-AC69-7456F1E5F9CC}" presName="posSpace" presStyleCnt="0"/>
      <dgm:spPr/>
    </dgm:pt>
    <dgm:pt modelId="{92539771-32AD-40C0-9E96-34385EA12D11}" type="pres">
      <dgm:prSet presAssocID="{45BB71D5-A2AF-4953-AC69-7456F1E5F9CC}" presName="vertFlow" presStyleCnt="0"/>
      <dgm:spPr/>
    </dgm:pt>
    <dgm:pt modelId="{144C86CB-BDAF-45F5-86EE-E31B531140B7}" type="pres">
      <dgm:prSet presAssocID="{45BB71D5-A2AF-4953-AC69-7456F1E5F9CC}" presName="topSpace" presStyleCnt="0"/>
      <dgm:spPr/>
    </dgm:pt>
    <dgm:pt modelId="{5C3AD2E3-6484-4459-BEF7-6D6810FD3E78}" type="pres">
      <dgm:prSet presAssocID="{45BB71D5-A2AF-4953-AC69-7456F1E5F9CC}" presName="firstComp" presStyleCnt="0"/>
      <dgm:spPr/>
    </dgm:pt>
    <dgm:pt modelId="{AA816F0C-422E-465E-A829-D12C9B137E7D}" type="pres">
      <dgm:prSet presAssocID="{45BB71D5-A2AF-4953-AC69-7456F1E5F9CC}" presName="firstChild" presStyleLbl="bgAccFollowNode1" presStyleIdx="0" presStyleCnt="4" custScaleX="128704" custScaleY="103987" custLinFactNeighborX="4009" custLinFactNeighborY="-2297"/>
      <dgm:spPr/>
      <dgm:t>
        <a:bodyPr/>
        <a:lstStyle/>
        <a:p>
          <a:endParaRPr lang="en-US"/>
        </a:p>
      </dgm:t>
    </dgm:pt>
    <dgm:pt modelId="{78928F0A-DEE2-4E56-BACA-13557DCC6169}" type="pres">
      <dgm:prSet presAssocID="{45BB71D5-A2AF-4953-AC69-7456F1E5F9CC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A15E7-C8C6-4345-93D1-27C55A5F7C1A}" type="pres">
      <dgm:prSet presAssocID="{14465203-CD01-4DF9-9BA2-1036DA9CFEDD}" presName="comp" presStyleCnt="0"/>
      <dgm:spPr/>
    </dgm:pt>
    <dgm:pt modelId="{6FEA3F9F-0577-4B95-A7F9-27D18B477CA2}" type="pres">
      <dgm:prSet presAssocID="{14465203-CD01-4DF9-9BA2-1036DA9CFEDD}" presName="child" presStyleLbl="bgAccFollowNode1" presStyleIdx="1" presStyleCnt="4" custScaleX="130022" custScaleY="112608" custLinFactNeighborX="4097" custLinFactNeighborY="-1511"/>
      <dgm:spPr/>
      <dgm:t>
        <a:bodyPr/>
        <a:lstStyle/>
        <a:p>
          <a:endParaRPr lang="en-US"/>
        </a:p>
      </dgm:t>
    </dgm:pt>
    <dgm:pt modelId="{26E79AD7-45FA-4D5C-8D52-F66A69AB3AC1}" type="pres">
      <dgm:prSet presAssocID="{14465203-CD01-4DF9-9BA2-1036DA9CFEDD}" presName="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727EA-58E3-43DF-BEDC-690DC28608D1}" type="pres">
      <dgm:prSet presAssocID="{45BB71D5-A2AF-4953-AC69-7456F1E5F9CC}" presName="negSpace" presStyleCnt="0"/>
      <dgm:spPr/>
    </dgm:pt>
    <dgm:pt modelId="{A2CFBCF9-EB1B-4724-AAF6-EA9996496F20}" type="pres">
      <dgm:prSet presAssocID="{45BB71D5-A2AF-4953-AC69-7456F1E5F9CC}" presName="circle" presStyleLbl="node1" presStyleIdx="0" presStyleCnt="2" custScaleX="126488" custScaleY="76934" custLinFactNeighborX="-32337" custLinFactNeighborY="-11990"/>
      <dgm:spPr/>
      <dgm:t>
        <a:bodyPr/>
        <a:lstStyle/>
        <a:p>
          <a:endParaRPr lang="en-US"/>
        </a:p>
      </dgm:t>
    </dgm:pt>
    <dgm:pt modelId="{9125078F-EE8A-4599-AF5D-A211677ABB35}" type="pres">
      <dgm:prSet presAssocID="{03E0F761-8C8C-4EFB-83B9-844199F9EB9D}" presName="transSpace" presStyleCnt="0"/>
      <dgm:spPr/>
    </dgm:pt>
    <dgm:pt modelId="{36692F4B-9861-438C-8161-429C6B5DE723}" type="pres">
      <dgm:prSet presAssocID="{7D6DB4BD-5C3E-40B1-B2D5-790DB79E899E}" presName="posSpace" presStyleCnt="0"/>
      <dgm:spPr/>
    </dgm:pt>
    <dgm:pt modelId="{2EB0CF1B-E6CA-48FE-A6C0-13F3B9C6AC6A}" type="pres">
      <dgm:prSet presAssocID="{7D6DB4BD-5C3E-40B1-B2D5-790DB79E899E}" presName="vertFlow" presStyleCnt="0"/>
      <dgm:spPr/>
    </dgm:pt>
    <dgm:pt modelId="{06E89D42-08F4-4B8F-AA5A-A224062288B5}" type="pres">
      <dgm:prSet presAssocID="{7D6DB4BD-5C3E-40B1-B2D5-790DB79E899E}" presName="topSpace" presStyleCnt="0"/>
      <dgm:spPr/>
    </dgm:pt>
    <dgm:pt modelId="{AD963C6C-2C95-4C6B-9AE3-3530BB71C44D}" type="pres">
      <dgm:prSet presAssocID="{7D6DB4BD-5C3E-40B1-B2D5-790DB79E899E}" presName="firstComp" presStyleCnt="0"/>
      <dgm:spPr/>
    </dgm:pt>
    <dgm:pt modelId="{622A5897-CF83-471F-823F-B906AD0F6FD7}" type="pres">
      <dgm:prSet presAssocID="{7D6DB4BD-5C3E-40B1-B2D5-790DB79E899E}" presName="firstChild" presStyleLbl="bgAccFollowNode1" presStyleIdx="2" presStyleCnt="4" custScaleX="128641" custLinFactNeighborX="-50303" custLinFactNeighborY="3108"/>
      <dgm:spPr/>
      <dgm:t>
        <a:bodyPr/>
        <a:lstStyle/>
        <a:p>
          <a:endParaRPr lang="en-US"/>
        </a:p>
      </dgm:t>
    </dgm:pt>
    <dgm:pt modelId="{B30A3CCE-BB18-4F7C-9B31-CFDBACAD510F}" type="pres">
      <dgm:prSet presAssocID="{7D6DB4BD-5C3E-40B1-B2D5-790DB79E899E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4BB3E-2A4B-4048-B50A-63DE7F97E003}" type="pres">
      <dgm:prSet presAssocID="{F0836E41-A6E5-4A41-871E-F80C0CCB3B8A}" presName="comp" presStyleCnt="0"/>
      <dgm:spPr/>
    </dgm:pt>
    <dgm:pt modelId="{6DE9CF60-AB8A-4CD3-A0AC-084E6102DE2E}" type="pres">
      <dgm:prSet presAssocID="{F0836E41-A6E5-4A41-871E-F80C0CCB3B8A}" presName="child" presStyleLbl="bgAccFollowNode1" presStyleIdx="3" presStyleCnt="4" custScaleX="127028" custScaleY="115422" custLinFactNeighborX="-49350" custLinFactNeighborY="2111"/>
      <dgm:spPr/>
      <dgm:t>
        <a:bodyPr/>
        <a:lstStyle/>
        <a:p>
          <a:endParaRPr lang="en-US"/>
        </a:p>
      </dgm:t>
    </dgm:pt>
    <dgm:pt modelId="{0925B35F-85F9-4590-A2DC-5ECDE883EC83}" type="pres">
      <dgm:prSet presAssocID="{F0836E41-A6E5-4A41-871E-F80C0CCB3B8A}" presName="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1B67E5-CBED-4435-A79C-4C0D7EBFA16E}" type="pres">
      <dgm:prSet presAssocID="{7D6DB4BD-5C3E-40B1-B2D5-790DB79E899E}" presName="negSpace" presStyleCnt="0"/>
      <dgm:spPr/>
    </dgm:pt>
    <dgm:pt modelId="{41019695-AF66-4DE4-BD59-7E2AD46CA652}" type="pres">
      <dgm:prSet presAssocID="{7D6DB4BD-5C3E-40B1-B2D5-790DB79E899E}" presName="circle" presStyleLbl="node1" presStyleIdx="1" presStyleCnt="2" custScaleY="75560" custLinFactNeighborX="-66032" custLinFactNeighborY="-10997"/>
      <dgm:spPr/>
      <dgm:t>
        <a:bodyPr/>
        <a:lstStyle/>
        <a:p>
          <a:endParaRPr lang="en-US"/>
        </a:p>
      </dgm:t>
    </dgm:pt>
  </dgm:ptLst>
  <dgm:cxnLst>
    <dgm:cxn modelId="{BBA31C7C-35CE-4251-ABDA-C7CD034AF6BA}" type="presOf" srcId="{45BB71D5-A2AF-4953-AC69-7456F1E5F9CC}" destId="{A2CFBCF9-EB1B-4724-AAF6-EA9996496F20}" srcOrd="0" destOrd="0" presId="urn:microsoft.com/office/officeart/2005/8/layout/hList9"/>
    <dgm:cxn modelId="{AE23089E-FD3F-45A6-BF35-9EA5FAFD3784}" type="presOf" srcId="{7D6DB4BD-5C3E-40B1-B2D5-790DB79E899E}" destId="{41019695-AF66-4DE4-BD59-7E2AD46CA652}" srcOrd="0" destOrd="0" presId="urn:microsoft.com/office/officeart/2005/8/layout/hList9"/>
    <dgm:cxn modelId="{D802B8EA-D638-447F-AF37-343AFAA41A51}" type="presOf" srcId="{F0836E41-A6E5-4A41-871E-F80C0CCB3B8A}" destId="{6DE9CF60-AB8A-4CD3-A0AC-084E6102DE2E}" srcOrd="0" destOrd="0" presId="urn:microsoft.com/office/officeart/2005/8/layout/hList9"/>
    <dgm:cxn modelId="{A10FB302-16AD-467D-949D-5B1C6B9A2307}" type="presOf" srcId="{DFC648F9-0701-4756-86F1-46EBA54C6A95}" destId="{AA816F0C-422E-465E-A829-D12C9B137E7D}" srcOrd="0" destOrd="0" presId="urn:microsoft.com/office/officeart/2005/8/layout/hList9"/>
    <dgm:cxn modelId="{9BFF2FA3-77CF-4501-BFA3-9192B8F333C7}" type="presOf" srcId="{DFC648F9-0701-4756-86F1-46EBA54C6A95}" destId="{78928F0A-DEE2-4E56-BACA-13557DCC6169}" srcOrd="1" destOrd="0" presId="urn:microsoft.com/office/officeart/2005/8/layout/hList9"/>
    <dgm:cxn modelId="{B467427F-D0A3-4292-9FB1-7BFC52CF3F57}" srcId="{45BB71D5-A2AF-4953-AC69-7456F1E5F9CC}" destId="{14465203-CD01-4DF9-9BA2-1036DA9CFEDD}" srcOrd="1" destOrd="0" parTransId="{B0EEDA62-5E64-47C9-B258-6AE2AD7A900A}" sibTransId="{C030CF6B-831C-4227-9878-FE949E47FD1D}"/>
    <dgm:cxn modelId="{429D007C-53CF-4544-93C4-1C5E527564E3}" srcId="{7D6DB4BD-5C3E-40B1-B2D5-790DB79E899E}" destId="{F0836E41-A6E5-4A41-871E-F80C0CCB3B8A}" srcOrd="1" destOrd="0" parTransId="{A061D324-4270-44BB-8A89-FD9D8E680C01}" sibTransId="{D1473A34-11C9-4FC6-8767-72521A78C729}"/>
    <dgm:cxn modelId="{2836B86F-3F1B-40B4-A649-29E6190281F7}" srcId="{7D6DB4BD-5C3E-40B1-B2D5-790DB79E899E}" destId="{FAC438E7-0000-4A9B-A9EE-C1E355936532}" srcOrd="0" destOrd="0" parTransId="{8A63F827-A166-4BF8-B176-516F0B23D168}" sibTransId="{F64CE011-8393-4A47-99F9-6AC55C53F55F}"/>
    <dgm:cxn modelId="{9B7EEFCB-40F7-4154-8E1B-CDBC70E4E6F1}" type="presOf" srcId="{14465203-CD01-4DF9-9BA2-1036DA9CFEDD}" destId="{26E79AD7-45FA-4D5C-8D52-F66A69AB3AC1}" srcOrd="1" destOrd="0" presId="urn:microsoft.com/office/officeart/2005/8/layout/hList9"/>
    <dgm:cxn modelId="{3962FDE2-A434-4D5C-82E4-DC5D6FE28441}" type="presOf" srcId="{FAC438E7-0000-4A9B-A9EE-C1E355936532}" destId="{B30A3CCE-BB18-4F7C-9B31-CFDBACAD510F}" srcOrd="1" destOrd="0" presId="urn:microsoft.com/office/officeart/2005/8/layout/hList9"/>
    <dgm:cxn modelId="{45A09A82-716F-4DEE-98B8-007B88C00168}" srcId="{9B1B11BB-F2C4-4C80-B2B8-88E9F807F648}" destId="{7D6DB4BD-5C3E-40B1-B2D5-790DB79E899E}" srcOrd="1" destOrd="0" parTransId="{8CC01147-DB3C-476C-B543-09BC58F0665B}" sibTransId="{8F400C75-A2F6-4494-999F-529E78D90BF0}"/>
    <dgm:cxn modelId="{C926BB86-2E0C-42C6-898E-D87266EB3867}" type="presOf" srcId="{F0836E41-A6E5-4A41-871E-F80C0CCB3B8A}" destId="{0925B35F-85F9-4590-A2DC-5ECDE883EC83}" srcOrd="1" destOrd="0" presId="urn:microsoft.com/office/officeart/2005/8/layout/hList9"/>
    <dgm:cxn modelId="{7BFE2BC3-F0EC-4C9E-B7A9-83DBAA670D68}" srcId="{9B1B11BB-F2C4-4C80-B2B8-88E9F807F648}" destId="{45BB71D5-A2AF-4953-AC69-7456F1E5F9CC}" srcOrd="0" destOrd="0" parTransId="{094DA4DE-06D8-48F9-A754-9007A0043B61}" sibTransId="{03E0F761-8C8C-4EFB-83B9-844199F9EB9D}"/>
    <dgm:cxn modelId="{F6B1E51F-7FDC-45D3-BF35-85E0A80F644C}" type="presOf" srcId="{9B1B11BB-F2C4-4C80-B2B8-88E9F807F648}" destId="{7AD1E008-B61E-43EF-AE82-D13AF720E52A}" srcOrd="0" destOrd="0" presId="urn:microsoft.com/office/officeart/2005/8/layout/hList9"/>
    <dgm:cxn modelId="{A50F7917-833C-405E-839A-9E57247DEF38}" srcId="{45BB71D5-A2AF-4953-AC69-7456F1E5F9CC}" destId="{DFC648F9-0701-4756-86F1-46EBA54C6A95}" srcOrd="0" destOrd="0" parTransId="{6B0AC1BC-B7E7-42CD-AC40-57CCA464C524}" sibTransId="{6FEA20A3-6F49-4FF4-ABEF-E8697B249F83}"/>
    <dgm:cxn modelId="{4B300B0C-42D5-435C-AAA9-A8D63EFAF913}" type="presOf" srcId="{FAC438E7-0000-4A9B-A9EE-C1E355936532}" destId="{622A5897-CF83-471F-823F-B906AD0F6FD7}" srcOrd="0" destOrd="0" presId="urn:microsoft.com/office/officeart/2005/8/layout/hList9"/>
    <dgm:cxn modelId="{E731D764-0D39-4ED1-A7C9-976E0D8ABB25}" type="presOf" srcId="{14465203-CD01-4DF9-9BA2-1036DA9CFEDD}" destId="{6FEA3F9F-0577-4B95-A7F9-27D18B477CA2}" srcOrd="0" destOrd="0" presId="urn:microsoft.com/office/officeart/2005/8/layout/hList9"/>
    <dgm:cxn modelId="{8BECD681-B264-43F9-835A-6172DCF51CDB}" type="presParOf" srcId="{7AD1E008-B61E-43EF-AE82-D13AF720E52A}" destId="{9670526F-082A-4E50-BF56-8954D54FA10F}" srcOrd="0" destOrd="0" presId="urn:microsoft.com/office/officeart/2005/8/layout/hList9"/>
    <dgm:cxn modelId="{BC661375-6CA8-472E-B9E9-C338A3202DCE}" type="presParOf" srcId="{7AD1E008-B61E-43EF-AE82-D13AF720E52A}" destId="{92539771-32AD-40C0-9E96-34385EA12D11}" srcOrd="1" destOrd="0" presId="urn:microsoft.com/office/officeart/2005/8/layout/hList9"/>
    <dgm:cxn modelId="{FDF43A3B-15DB-4D07-AF32-DDD15BC1990B}" type="presParOf" srcId="{92539771-32AD-40C0-9E96-34385EA12D11}" destId="{144C86CB-BDAF-45F5-86EE-E31B531140B7}" srcOrd="0" destOrd="0" presId="urn:microsoft.com/office/officeart/2005/8/layout/hList9"/>
    <dgm:cxn modelId="{7E127815-B267-4E99-B41F-6E1F5AC2611C}" type="presParOf" srcId="{92539771-32AD-40C0-9E96-34385EA12D11}" destId="{5C3AD2E3-6484-4459-BEF7-6D6810FD3E78}" srcOrd="1" destOrd="0" presId="urn:microsoft.com/office/officeart/2005/8/layout/hList9"/>
    <dgm:cxn modelId="{E485BFC8-4654-40E3-8CBC-816D68946544}" type="presParOf" srcId="{5C3AD2E3-6484-4459-BEF7-6D6810FD3E78}" destId="{AA816F0C-422E-465E-A829-D12C9B137E7D}" srcOrd="0" destOrd="0" presId="urn:microsoft.com/office/officeart/2005/8/layout/hList9"/>
    <dgm:cxn modelId="{EAA5E0F0-0ADE-46D6-B512-FF402344F71C}" type="presParOf" srcId="{5C3AD2E3-6484-4459-BEF7-6D6810FD3E78}" destId="{78928F0A-DEE2-4E56-BACA-13557DCC6169}" srcOrd="1" destOrd="0" presId="urn:microsoft.com/office/officeart/2005/8/layout/hList9"/>
    <dgm:cxn modelId="{EAF863F5-0E36-49C6-9C86-65008019EB46}" type="presParOf" srcId="{92539771-32AD-40C0-9E96-34385EA12D11}" destId="{396A15E7-C8C6-4345-93D1-27C55A5F7C1A}" srcOrd="2" destOrd="0" presId="urn:microsoft.com/office/officeart/2005/8/layout/hList9"/>
    <dgm:cxn modelId="{AC90AD74-A0D8-41DC-85E8-6000DAAE289F}" type="presParOf" srcId="{396A15E7-C8C6-4345-93D1-27C55A5F7C1A}" destId="{6FEA3F9F-0577-4B95-A7F9-27D18B477CA2}" srcOrd="0" destOrd="0" presId="urn:microsoft.com/office/officeart/2005/8/layout/hList9"/>
    <dgm:cxn modelId="{9CFA81CC-4F31-4F70-8497-2FCFF9405EE6}" type="presParOf" srcId="{396A15E7-C8C6-4345-93D1-27C55A5F7C1A}" destId="{26E79AD7-45FA-4D5C-8D52-F66A69AB3AC1}" srcOrd="1" destOrd="0" presId="urn:microsoft.com/office/officeart/2005/8/layout/hList9"/>
    <dgm:cxn modelId="{7B9A48D5-0F89-4614-BABC-4C1C4E428499}" type="presParOf" srcId="{7AD1E008-B61E-43EF-AE82-D13AF720E52A}" destId="{2E6727EA-58E3-43DF-BEDC-690DC28608D1}" srcOrd="2" destOrd="0" presId="urn:microsoft.com/office/officeart/2005/8/layout/hList9"/>
    <dgm:cxn modelId="{70B51BDB-F942-4EDD-A89A-9A59F17A6EF6}" type="presParOf" srcId="{7AD1E008-B61E-43EF-AE82-D13AF720E52A}" destId="{A2CFBCF9-EB1B-4724-AAF6-EA9996496F20}" srcOrd="3" destOrd="0" presId="urn:microsoft.com/office/officeart/2005/8/layout/hList9"/>
    <dgm:cxn modelId="{78913E1A-E133-46D3-B64A-8AF8F1D3686F}" type="presParOf" srcId="{7AD1E008-B61E-43EF-AE82-D13AF720E52A}" destId="{9125078F-EE8A-4599-AF5D-A211677ABB35}" srcOrd="4" destOrd="0" presId="urn:microsoft.com/office/officeart/2005/8/layout/hList9"/>
    <dgm:cxn modelId="{224A37C6-0C8C-4314-8995-23D55EE3C2D2}" type="presParOf" srcId="{7AD1E008-B61E-43EF-AE82-D13AF720E52A}" destId="{36692F4B-9861-438C-8161-429C6B5DE723}" srcOrd="5" destOrd="0" presId="urn:microsoft.com/office/officeart/2005/8/layout/hList9"/>
    <dgm:cxn modelId="{B0B5EC5F-AE52-4DD0-8944-0907208D3675}" type="presParOf" srcId="{7AD1E008-B61E-43EF-AE82-D13AF720E52A}" destId="{2EB0CF1B-E6CA-48FE-A6C0-13F3B9C6AC6A}" srcOrd="6" destOrd="0" presId="urn:microsoft.com/office/officeart/2005/8/layout/hList9"/>
    <dgm:cxn modelId="{BCBB1FA8-FA29-4477-8A3D-327CB341911B}" type="presParOf" srcId="{2EB0CF1B-E6CA-48FE-A6C0-13F3B9C6AC6A}" destId="{06E89D42-08F4-4B8F-AA5A-A224062288B5}" srcOrd="0" destOrd="0" presId="urn:microsoft.com/office/officeart/2005/8/layout/hList9"/>
    <dgm:cxn modelId="{1765A9FD-0C3E-497A-879A-3F6864453B3A}" type="presParOf" srcId="{2EB0CF1B-E6CA-48FE-A6C0-13F3B9C6AC6A}" destId="{AD963C6C-2C95-4C6B-9AE3-3530BB71C44D}" srcOrd="1" destOrd="0" presId="urn:microsoft.com/office/officeart/2005/8/layout/hList9"/>
    <dgm:cxn modelId="{7ED079DE-B74E-41FC-A0B7-DAD85278342D}" type="presParOf" srcId="{AD963C6C-2C95-4C6B-9AE3-3530BB71C44D}" destId="{622A5897-CF83-471F-823F-B906AD0F6FD7}" srcOrd="0" destOrd="0" presId="urn:microsoft.com/office/officeart/2005/8/layout/hList9"/>
    <dgm:cxn modelId="{26B6EF05-987F-4981-A639-24B3CA0C11A2}" type="presParOf" srcId="{AD963C6C-2C95-4C6B-9AE3-3530BB71C44D}" destId="{B30A3CCE-BB18-4F7C-9B31-CFDBACAD510F}" srcOrd="1" destOrd="0" presId="urn:microsoft.com/office/officeart/2005/8/layout/hList9"/>
    <dgm:cxn modelId="{CD5886F5-C1B9-4B09-AC48-3FEF323AADEF}" type="presParOf" srcId="{2EB0CF1B-E6CA-48FE-A6C0-13F3B9C6AC6A}" destId="{3ED4BB3E-2A4B-4048-B50A-63DE7F97E003}" srcOrd="2" destOrd="0" presId="urn:microsoft.com/office/officeart/2005/8/layout/hList9"/>
    <dgm:cxn modelId="{FF7C45DD-40F5-4553-9535-FDFF9CA610B1}" type="presParOf" srcId="{3ED4BB3E-2A4B-4048-B50A-63DE7F97E003}" destId="{6DE9CF60-AB8A-4CD3-A0AC-084E6102DE2E}" srcOrd="0" destOrd="0" presId="urn:microsoft.com/office/officeart/2005/8/layout/hList9"/>
    <dgm:cxn modelId="{F0D4DB3F-CDC8-4902-BADB-0540889C00D3}" type="presParOf" srcId="{3ED4BB3E-2A4B-4048-B50A-63DE7F97E003}" destId="{0925B35F-85F9-4590-A2DC-5ECDE883EC83}" srcOrd="1" destOrd="0" presId="urn:microsoft.com/office/officeart/2005/8/layout/hList9"/>
    <dgm:cxn modelId="{68BDEDED-EA46-4551-8729-EEE235F63AA5}" type="presParOf" srcId="{7AD1E008-B61E-43EF-AE82-D13AF720E52A}" destId="{091B67E5-CBED-4435-A79C-4C0D7EBFA16E}" srcOrd="7" destOrd="0" presId="urn:microsoft.com/office/officeart/2005/8/layout/hList9"/>
    <dgm:cxn modelId="{F8F52CC9-B4FA-4658-91B4-774F1A1D7706}" type="presParOf" srcId="{7AD1E008-B61E-43EF-AE82-D13AF720E52A}" destId="{41019695-AF66-4DE4-BD59-7E2AD46CA65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D35A1-1CAB-4965-A072-05BC8A068E5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C3C487-C9D9-42D6-B80A-C084B892D71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1" dirty="0">
              <a:solidFill>
                <a:schemeClr val="tx1"/>
              </a:solidFill>
            </a:rPr>
            <a:t>SENTENCE TYPE</a:t>
          </a:r>
        </a:p>
      </dgm:t>
    </dgm:pt>
    <dgm:pt modelId="{1BB88338-BB37-4236-AF02-0F8BC61BC40D}" type="parTrans" cxnId="{DE8BDC8B-D73A-47D2-A0A4-1E71FF0F915E}">
      <dgm:prSet/>
      <dgm:spPr/>
      <dgm:t>
        <a:bodyPr/>
        <a:lstStyle/>
        <a:p>
          <a:endParaRPr lang="en-US"/>
        </a:p>
      </dgm:t>
    </dgm:pt>
    <dgm:pt modelId="{620E8F06-F833-400C-8A2E-E49A11A7B1AC}" type="sibTrans" cxnId="{DE8BDC8B-D73A-47D2-A0A4-1E71FF0F915E}">
      <dgm:prSet/>
      <dgm:spPr/>
      <dgm:t>
        <a:bodyPr/>
        <a:lstStyle/>
        <a:p>
          <a:endParaRPr lang="en-US"/>
        </a:p>
      </dgm:t>
    </dgm:pt>
    <dgm:pt modelId="{4FF2BF80-511E-45F0-B0F5-DC26921BE0D1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3400" b="1" dirty="0">
              <a:solidFill>
                <a:schemeClr val="tx1"/>
              </a:solidFill>
            </a:rPr>
            <a:t>Declarative</a:t>
          </a:r>
        </a:p>
      </dgm:t>
    </dgm:pt>
    <dgm:pt modelId="{C9330605-48E4-4462-AB27-EBE1C45859B1}" type="parTrans" cxnId="{7CC7FA26-5EFC-4FA8-8C7E-753FD828D528}">
      <dgm:prSet/>
      <dgm:spPr/>
      <dgm:t>
        <a:bodyPr/>
        <a:lstStyle/>
        <a:p>
          <a:endParaRPr lang="en-US"/>
        </a:p>
      </dgm:t>
    </dgm:pt>
    <dgm:pt modelId="{579B55B3-6E89-4A26-8120-C7315D692C36}" type="sibTrans" cxnId="{7CC7FA26-5EFC-4FA8-8C7E-753FD828D528}">
      <dgm:prSet/>
      <dgm:spPr/>
      <dgm:t>
        <a:bodyPr/>
        <a:lstStyle/>
        <a:p>
          <a:endParaRPr lang="en-US"/>
        </a:p>
      </dgm:t>
    </dgm:pt>
    <dgm:pt modelId="{5A890CD7-A5B8-4CDE-BB77-DD5C5E0FEE37}">
      <dgm:prSet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z="3200" b="1" u="none" dirty="0">
              <a:solidFill>
                <a:schemeClr val="tx1"/>
              </a:solidFill>
            </a:rPr>
            <a:t>Interrogative</a:t>
          </a:r>
          <a:endParaRPr lang="en-US" sz="3000" b="1" u="none" dirty="0">
            <a:solidFill>
              <a:schemeClr val="tx1"/>
            </a:solidFill>
          </a:endParaRPr>
        </a:p>
      </dgm:t>
    </dgm:pt>
    <dgm:pt modelId="{4D8764D2-F53A-4097-A793-B48B094E7AE0}" type="parTrans" cxnId="{01633A1C-5D06-4E92-8FC7-B97ED5765294}">
      <dgm:prSet/>
      <dgm:spPr/>
      <dgm:t>
        <a:bodyPr/>
        <a:lstStyle/>
        <a:p>
          <a:endParaRPr lang="en-US"/>
        </a:p>
      </dgm:t>
    </dgm:pt>
    <dgm:pt modelId="{04393DF7-E1B5-49FA-BA57-DFDC33DD85B5}" type="sibTrans" cxnId="{01633A1C-5D06-4E92-8FC7-B97ED5765294}">
      <dgm:prSet/>
      <dgm:spPr/>
      <dgm:t>
        <a:bodyPr/>
        <a:lstStyle/>
        <a:p>
          <a:endParaRPr lang="en-US"/>
        </a:p>
      </dgm:t>
    </dgm:pt>
    <dgm:pt modelId="{FB79B559-DCCE-4BFE-9D47-B344CBDE1EA1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3200" b="1" u="none" dirty="0">
              <a:solidFill>
                <a:schemeClr val="tx1"/>
              </a:solidFill>
            </a:rPr>
            <a:t>Imperative</a:t>
          </a:r>
          <a:endParaRPr lang="en-US" sz="2800" b="1" u="none" dirty="0">
            <a:solidFill>
              <a:schemeClr val="tx1"/>
            </a:solidFill>
          </a:endParaRPr>
        </a:p>
      </dgm:t>
    </dgm:pt>
    <dgm:pt modelId="{1EF07EFE-8829-4F64-A2DC-44183A53BB57}" type="parTrans" cxnId="{D5AED513-E682-4C99-802B-1E359CF8BAAF}">
      <dgm:prSet/>
      <dgm:spPr/>
      <dgm:t>
        <a:bodyPr/>
        <a:lstStyle/>
        <a:p>
          <a:endParaRPr lang="en-US"/>
        </a:p>
      </dgm:t>
    </dgm:pt>
    <dgm:pt modelId="{018AD3EF-54BB-417C-8B1A-C2E8F632BE3B}" type="sibTrans" cxnId="{D5AED513-E682-4C99-802B-1E359CF8BAAF}">
      <dgm:prSet/>
      <dgm:spPr/>
      <dgm:t>
        <a:bodyPr/>
        <a:lstStyle/>
        <a:p>
          <a:endParaRPr lang="en-US"/>
        </a:p>
      </dgm:t>
    </dgm:pt>
    <dgm:pt modelId="{3A158937-8B16-4DCA-939D-FC43A694C47F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800" b="1" u="none" dirty="0">
              <a:solidFill>
                <a:schemeClr val="tx1"/>
              </a:solidFill>
            </a:rPr>
            <a:t>Exclamatory</a:t>
          </a:r>
        </a:p>
      </dgm:t>
    </dgm:pt>
    <dgm:pt modelId="{A28F7B5D-7523-4831-9190-49FCF76DFA87}" type="parTrans" cxnId="{0491562A-C155-4916-95ED-EE0106ACC725}">
      <dgm:prSet/>
      <dgm:spPr/>
      <dgm:t>
        <a:bodyPr/>
        <a:lstStyle/>
        <a:p>
          <a:endParaRPr lang="en-US"/>
        </a:p>
      </dgm:t>
    </dgm:pt>
    <dgm:pt modelId="{9A670D3A-A39E-4F25-8845-D6225F731AF0}" type="sibTrans" cxnId="{0491562A-C155-4916-95ED-EE0106ACC725}">
      <dgm:prSet/>
      <dgm:spPr/>
      <dgm:t>
        <a:bodyPr/>
        <a:lstStyle/>
        <a:p>
          <a:endParaRPr lang="en-US"/>
        </a:p>
      </dgm:t>
    </dgm:pt>
    <dgm:pt modelId="{54B1FC20-F5F9-40AE-AE38-37FBFB413889}" type="pres">
      <dgm:prSet presAssocID="{FD6D35A1-1CAB-4965-A072-05BC8A068E5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9968B2-52EC-43B2-9421-3FC4B12AA4C4}" type="pres">
      <dgm:prSet presAssocID="{03C3C487-C9D9-42D6-B80A-C084B892D71B}" presName="centerShape" presStyleLbl="node0" presStyleIdx="0" presStyleCnt="1" custScaleX="221084" custScaleY="115724"/>
      <dgm:spPr/>
      <dgm:t>
        <a:bodyPr/>
        <a:lstStyle/>
        <a:p>
          <a:endParaRPr lang="en-US"/>
        </a:p>
      </dgm:t>
    </dgm:pt>
    <dgm:pt modelId="{D3765E03-C670-4E8F-AFCC-A204ED5A73A6}" type="pres">
      <dgm:prSet presAssocID="{A28F7B5D-7523-4831-9190-49FCF76DFA87}" presName="Name9" presStyleLbl="parChTrans1D2" presStyleIdx="0" presStyleCnt="4"/>
      <dgm:spPr/>
      <dgm:t>
        <a:bodyPr/>
        <a:lstStyle/>
        <a:p>
          <a:endParaRPr lang="en-US"/>
        </a:p>
      </dgm:t>
    </dgm:pt>
    <dgm:pt modelId="{A9A0B17F-4A1B-46A6-819F-E89023E7DEEB}" type="pres">
      <dgm:prSet presAssocID="{A28F7B5D-7523-4831-9190-49FCF76DFA87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B352CEB-C0AD-428E-9E1B-4069C2F22F32}" type="pres">
      <dgm:prSet presAssocID="{3A158937-8B16-4DCA-939D-FC43A694C47F}" presName="node" presStyleLbl="node1" presStyleIdx="0" presStyleCnt="4" custScaleX="159697" custRadScaleRad="101201" custRadScaleInc="43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07AA4-D31A-4DCA-9A1E-0910BC627023}" type="pres">
      <dgm:prSet presAssocID="{C9330605-48E4-4462-AB27-EBE1C45859B1}" presName="Name9" presStyleLbl="parChTrans1D2" presStyleIdx="1" presStyleCnt="4"/>
      <dgm:spPr/>
      <dgm:t>
        <a:bodyPr/>
        <a:lstStyle/>
        <a:p>
          <a:endParaRPr lang="en-US"/>
        </a:p>
      </dgm:t>
    </dgm:pt>
    <dgm:pt modelId="{B8951750-3FC5-431D-8E93-677D1F86D470}" type="pres">
      <dgm:prSet presAssocID="{C9330605-48E4-4462-AB27-EBE1C45859B1}" presName="connTx" presStyleLbl="parChTrans1D2" presStyleIdx="1" presStyleCnt="4"/>
      <dgm:spPr/>
      <dgm:t>
        <a:bodyPr/>
        <a:lstStyle/>
        <a:p>
          <a:endParaRPr lang="en-US"/>
        </a:p>
      </dgm:t>
    </dgm:pt>
    <dgm:pt modelId="{43BF59E1-135E-49F8-90B2-7F05D19350FF}" type="pres">
      <dgm:prSet presAssocID="{4FF2BF80-511E-45F0-B0F5-DC26921BE0D1}" presName="node" presStyleLbl="node1" presStyleIdx="1" presStyleCnt="4" custScaleX="170752" custScaleY="96703" custRadScaleRad="190033" custRadScaleInc="-23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E466F-794F-4A83-B3ED-50FF14DA9334}" type="pres">
      <dgm:prSet presAssocID="{4D8764D2-F53A-4097-A793-B48B094E7AE0}" presName="Name9" presStyleLbl="parChTrans1D2" presStyleIdx="2" presStyleCnt="4"/>
      <dgm:spPr/>
      <dgm:t>
        <a:bodyPr/>
        <a:lstStyle/>
        <a:p>
          <a:endParaRPr lang="en-US"/>
        </a:p>
      </dgm:t>
    </dgm:pt>
    <dgm:pt modelId="{634D3B41-7CA0-4D8A-BDD0-2A7800121CC1}" type="pres">
      <dgm:prSet presAssocID="{4D8764D2-F53A-4097-A793-B48B094E7AE0}" presName="connTx" presStyleLbl="parChTrans1D2" presStyleIdx="2" presStyleCnt="4"/>
      <dgm:spPr/>
      <dgm:t>
        <a:bodyPr/>
        <a:lstStyle/>
        <a:p>
          <a:endParaRPr lang="en-US"/>
        </a:p>
      </dgm:t>
    </dgm:pt>
    <dgm:pt modelId="{1ABC63F5-5FEE-4214-BED9-A3081FB71A4E}" type="pres">
      <dgm:prSet presAssocID="{5A890CD7-A5B8-4CDE-BB77-DD5C5E0FEE37}" presName="node" presStyleLbl="node1" presStyleIdx="2" presStyleCnt="4" custScaleX="189730" custScaleY="820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341B73-8FD9-4369-9393-5D3C556FCE17}" type="pres">
      <dgm:prSet presAssocID="{1EF07EFE-8829-4F64-A2DC-44183A53BB57}" presName="Name9" presStyleLbl="parChTrans1D2" presStyleIdx="3" presStyleCnt="4"/>
      <dgm:spPr/>
      <dgm:t>
        <a:bodyPr/>
        <a:lstStyle/>
        <a:p>
          <a:endParaRPr lang="en-US"/>
        </a:p>
      </dgm:t>
    </dgm:pt>
    <dgm:pt modelId="{99501D92-0ECE-46E8-891D-129230B8255A}" type="pres">
      <dgm:prSet presAssocID="{1EF07EFE-8829-4F64-A2DC-44183A53BB57}" presName="connTx" presStyleLbl="parChTrans1D2" presStyleIdx="3" presStyleCnt="4"/>
      <dgm:spPr/>
      <dgm:t>
        <a:bodyPr/>
        <a:lstStyle/>
        <a:p>
          <a:endParaRPr lang="en-US"/>
        </a:p>
      </dgm:t>
    </dgm:pt>
    <dgm:pt modelId="{42195B5B-B241-45D1-8E1B-23EB27637EA0}" type="pres">
      <dgm:prSet presAssocID="{FB79B559-DCCE-4BFE-9D47-B344CBDE1EA1}" presName="node" presStyleLbl="node1" presStyleIdx="3" presStyleCnt="4" custScaleX="151656" custScaleY="97610" custRadScaleRad="182144" custRadScaleInc="-2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FB996-AEAE-483F-B8F5-A442480575A1}" type="presOf" srcId="{FB79B559-DCCE-4BFE-9D47-B344CBDE1EA1}" destId="{42195B5B-B241-45D1-8E1B-23EB27637EA0}" srcOrd="0" destOrd="0" presId="urn:microsoft.com/office/officeart/2005/8/layout/radial1"/>
    <dgm:cxn modelId="{B775594F-E0A2-46D0-A646-E926A1F4871A}" type="presOf" srcId="{C9330605-48E4-4462-AB27-EBE1C45859B1}" destId="{ADF07AA4-D31A-4DCA-9A1E-0910BC627023}" srcOrd="0" destOrd="0" presId="urn:microsoft.com/office/officeart/2005/8/layout/radial1"/>
    <dgm:cxn modelId="{FC87ACDE-EBB9-43F2-9085-D072D19D9D56}" type="presOf" srcId="{4D8764D2-F53A-4097-A793-B48B094E7AE0}" destId="{634D3B41-7CA0-4D8A-BDD0-2A7800121CC1}" srcOrd="1" destOrd="0" presId="urn:microsoft.com/office/officeart/2005/8/layout/radial1"/>
    <dgm:cxn modelId="{DE8BDC8B-D73A-47D2-A0A4-1E71FF0F915E}" srcId="{FD6D35A1-1CAB-4965-A072-05BC8A068E54}" destId="{03C3C487-C9D9-42D6-B80A-C084B892D71B}" srcOrd="0" destOrd="0" parTransId="{1BB88338-BB37-4236-AF02-0F8BC61BC40D}" sibTransId="{620E8F06-F833-400C-8A2E-E49A11A7B1AC}"/>
    <dgm:cxn modelId="{9F722290-459D-4FAD-BE49-CD4696521797}" type="presOf" srcId="{4FF2BF80-511E-45F0-B0F5-DC26921BE0D1}" destId="{43BF59E1-135E-49F8-90B2-7F05D19350FF}" srcOrd="0" destOrd="0" presId="urn:microsoft.com/office/officeart/2005/8/layout/radial1"/>
    <dgm:cxn modelId="{16E9AA1F-1E3D-413D-ACF0-4A0160BF4D3B}" type="presOf" srcId="{1EF07EFE-8829-4F64-A2DC-44183A53BB57}" destId="{99501D92-0ECE-46E8-891D-129230B8255A}" srcOrd="1" destOrd="0" presId="urn:microsoft.com/office/officeart/2005/8/layout/radial1"/>
    <dgm:cxn modelId="{01633A1C-5D06-4E92-8FC7-B97ED5765294}" srcId="{03C3C487-C9D9-42D6-B80A-C084B892D71B}" destId="{5A890CD7-A5B8-4CDE-BB77-DD5C5E0FEE37}" srcOrd="2" destOrd="0" parTransId="{4D8764D2-F53A-4097-A793-B48B094E7AE0}" sibTransId="{04393DF7-E1B5-49FA-BA57-DFDC33DD85B5}"/>
    <dgm:cxn modelId="{4EF0D72D-A0F1-400E-920C-D0BBDC2B6AE1}" type="presOf" srcId="{03C3C487-C9D9-42D6-B80A-C084B892D71B}" destId="{5A9968B2-52EC-43B2-9421-3FC4B12AA4C4}" srcOrd="0" destOrd="0" presId="urn:microsoft.com/office/officeart/2005/8/layout/radial1"/>
    <dgm:cxn modelId="{D5AED513-E682-4C99-802B-1E359CF8BAAF}" srcId="{03C3C487-C9D9-42D6-B80A-C084B892D71B}" destId="{FB79B559-DCCE-4BFE-9D47-B344CBDE1EA1}" srcOrd="3" destOrd="0" parTransId="{1EF07EFE-8829-4F64-A2DC-44183A53BB57}" sibTransId="{018AD3EF-54BB-417C-8B1A-C2E8F632BE3B}"/>
    <dgm:cxn modelId="{E13F009B-6CDD-49E9-9ACB-7EF2B9E05AF9}" type="presOf" srcId="{A28F7B5D-7523-4831-9190-49FCF76DFA87}" destId="{D3765E03-C670-4E8F-AFCC-A204ED5A73A6}" srcOrd="0" destOrd="0" presId="urn:microsoft.com/office/officeart/2005/8/layout/radial1"/>
    <dgm:cxn modelId="{83C5F493-076D-4CDE-9297-2728D32B26D6}" type="presOf" srcId="{4D8764D2-F53A-4097-A793-B48B094E7AE0}" destId="{7C9E466F-794F-4A83-B3ED-50FF14DA9334}" srcOrd="0" destOrd="0" presId="urn:microsoft.com/office/officeart/2005/8/layout/radial1"/>
    <dgm:cxn modelId="{97D56F9D-8498-4B3E-AB68-9CFC0D753EFF}" type="presOf" srcId="{1EF07EFE-8829-4F64-A2DC-44183A53BB57}" destId="{F7341B73-8FD9-4369-9393-5D3C556FCE17}" srcOrd="0" destOrd="0" presId="urn:microsoft.com/office/officeart/2005/8/layout/radial1"/>
    <dgm:cxn modelId="{0491562A-C155-4916-95ED-EE0106ACC725}" srcId="{03C3C487-C9D9-42D6-B80A-C084B892D71B}" destId="{3A158937-8B16-4DCA-939D-FC43A694C47F}" srcOrd="0" destOrd="0" parTransId="{A28F7B5D-7523-4831-9190-49FCF76DFA87}" sibTransId="{9A670D3A-A39E-4F25-8845-D6225F731AF0}"/>
    <dgm:cxn modelId="{7CC7FA26-5EFC-4FA8-8C7E-753FD828D528}" srcId="{03C3C487-C9D9-42D6-B80A-C084B892D71B}" destId="{4FF2BF80-511E-45F0-B0F5-DC26921BE0D1}" srcOrd="1" destOrd="0" parTransId="{C9330605-48E4-4462-AB27-EBE1C45859B1}" sibTransId="{579B55B3-6E89-4A26-8120-C7315D692C36}"/>
    <dgm:cxn modelId="{4A06A3AA-5000-47C8-9412-F6637E4660F2}" type="presOf" srcId="{5A890CD7-A5B8-4CDE-BB77-DD5C5E0FEE37}" destId="{1ABC63F5-5FEE-4214-BED9-A3081FB71A4E}" srcOrd="0" destOrd="0" presId="urn:microsoft.com/office/officeart/2005/8/layout/radial1"/>
    <dgm:cxn modelId="{343513E6-F2DC-4B51-ABB5-F70A66AD37CC}" type="presOf" srcId="{A28F7B5D-7523-4831-9190-49FCF76DFA87}" destId="{A9A0B17F-4A1B-46A6-819F-E89023E7DEEB}" srcOrd="1" destOrd="0" presId="urn:microsoft.com/office/officeart/2005/8/layout/radial1"/>
    <dgm:cxn modelId="{D8BD3A9A-1134-4C18-9A6F-BBF30237AF91}" type="presOf" srcId="{C9330605-48E4-4462-AB27-EBE1C45859B1}" destId="{B8951750-3FC5-431D-8E93-677D1F86D470}" srcOrd="1" destOrd="0" presId="urn:microsoft.com/office/officeart/2005/8/layout/radial1"/>
    <dgm:cxn modelId="{2D196279-9F21-49F3-8F1A-1AB8C4D0C971}" type="presOf" srcId="{FD6D35A1-1CAB-4965-A072-05BC8A068E54}" destId="{54B1FC20-F5F9-40AE-AE38-37FBFB413889}" srcOrd="0" destOrd="0" presId="urn:microsoft.com/office/officeart/2005/8/layout/radial1"/>
    <dgm:cxn modelId="{4245C668-F71F-45B9-9A61-D829CF3EC59E}" type="presOf" srcId="{3A158937-8B16-4DCA-939D-FC43A694C47F}" destId="{AB352CEB-C0AD-428E-9E1B-4069C2F22F32}" srcOrd="0" destOrd="0" presId="urn:microsoft.com/office/officeart/2005/8/layout/radial1"/>
    <dgm:cxn modelId="{3660E947-E40A-48E6-BBAA-B8B9947227C6}" type="presParOf" srcId="{54B1FC20-F5F9-40AE-AE38-37FBFB413889}" destId="{5A9968B2-52EC-43B2-9421-3FC4B12AA4C4}" srcOrd="0" destOrd="0" presId="urn:microsoft.com/office/officeart/2005/8/layout/radial1"/>
    <dgm:cxn modelId="{C34B1D1D-B6FC-44B3-8AB4-87D9DB062973}" type="presParOf" srcId="{54B1FC20-F5F9-40AE-AE38-37FBFB413889}" destId="{D3765E03-C670-4E8F-AFCC-A204ED5A73A6}" srcOrd="1" destOrd="0" presId="urn:microsoft.com/office/officeart/2005/8/layout/radial1"/>
    <dgm:cxn modelId="{AFDE91B9-DBEC-47DC-8C4C-83B3BB1E488D}" type="presParOf" srcId="{D3765E03-C670-4E8F-AFCC-A204ED5A73A6}" destId="{A9A0B17F-4A1B-46A6-819F-E89023E7DEEB}" srcOrd="0" destOrd="0" presId="urn:microsoft.com/office/officeart/2005/8/layout/radial1"/>
    <dgm:cxn modelId="{2CB1E051-5824-411C-A557-0778CE4503FA}" type="presParOf" srcId="{54B1FC20-F5F9-40AE-AE38-37FBFB413889}" destId="{AB352CEB-C0AD-428E-9E1B-4069C2F22F32}" srcOrd="2" destOrd="0" presId="urn:microsoft.com/office/officeart/2005/8/layout/radial1"/>
    <dgm:cxn modelId="{E8F3F6F0-2AFE-4EC1-99A2-461D40E39AC1}" type="presParOf" srcId="{54B1FC20-F5F9-40AE-AE38-37FBFB413889}" destId="{ADF07AA4-D31A-4DCA-9A1E-0910BC627023}" srcOrd="3" destOrd="0" presId="urn:microsoft.com/office/officeart/2005/8/layout/radial1"/>
    <dgm:cxn modelId="{E55E5E17-5484-494A-9200-A07C39F60B97}" type="presParOf" srcId="{ADF07AA4-D31A-4DCA-9A1E-0910BC627023}" destId="{B8951750-3FC5-431D-8E93-677D1F86D470}" srcOrd="0" destOrd="0" presId="urn:microsoft.com/office/officeart/2005/8/layout/radial1"/>
    <dgm:cxn modelId="{8863D3B5-EA01-4473-AADA-271FC0E718EE}" type="presParOf" srcId="{54B1FC20-F5F9-40AE-AE38-37FBFB413889}" destId="{43BF59E1-135E-49F8-90B2-7F05D19350FF}" srcOrd="4" destOrd="0" presId="urn:microsoft.com/office/officeart/2005/8/layout/radial1"/>
    <dgm:cxn modelId="{D2FD5433-CFF5-4881-9197-7A132578E46C}" type="presParOf" srcId="{54B1FC20-F5F9-40AE-AE38-37FBFB413889}" destId="{7C9E466F-794F-4A83-B3ED-50FF14DA9334}" srcOrd="5" destOrd="0" presId="urn:microsoft.com/office/officeart/2005/8/layout/radial1"/>
    <dgm:cxn modelId="{F9632789-4A17-4BB4-85D6-E383F737B414}" type="presParOf" srcId="{7C9E466F-794F-4A83-B3ED-50FF14DA9334}" destId="{634D3B41-7CA0-4D8A-BDD0-2A7800121CC1}" srcOrd="0" destOrd="0" presId="urn:microsoft.com/office/officeart/2005/8/layout/radial1"/>
    <dgm:cxn modelId="{4BC29816-0400-41E5-9CCA-48E555A18DC3}" type="presParOf" srcId="{54B1FC20-F5F9-40AE-AE38-37FBFB413889}" destId="{1ABC63F5-5FEE-4214-BED9-A3081FB71A4E}" srcOrd="6" destOrd="0" presId="urn:microsoft.com/office/officeart/2005/8/layout/radial1"/>
    <dgm:cxn modelId="{F48E418F-E410-4281-99C1-75234CF37918}" type="presParOf" srcId="{54B1FC20-F5F9-40AE-AE38-37FBFB413889}" destId="{F7341B73-8FD9-4369-9393-5D3C556FCE17}" srcOrd="7" destOrd="0" presId="urn:microsoft.com/office/officeart/2005/8/layout/radial1"/>
    <dgm:cxn modelId="{FD116D75-2EB1-4675-99D9-8020FC48C687}" type="presParOf" srcId="{F7341B73-8FD9-4369-9393-5D3C556FCE17}" destId="{99501D92-0ECE-46E8-891D-129230B8255A}" srcOrd="0" destOrd="0" presId="urn:microsoft.com/office/officeart/2005/8/layout/radial1"/>
    <dgm:cxn modelId="{879AF4A7-D481-4644-A610-A86BAF9EC317}" type="presParOf" srcId="{54B1FC20-F5F9-40AE-AE38-37FBFB413889}" destId="{42195B5B-B241-45D1-8E1B-23EB27637EA0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16F0C-422E-465E-A829-D12C9B137E7D}">
      <dsp:nvSpPr>
        <dsp:cNvPr id="0" name=""/>
        <dsp:cNvSpPr/>
      </dsp:nvSpPr>
      <dsp:spPr>
        <a:xfrm>
          <a:off x="688295" y="977099"/>
          <a:ext cx="5366304" cy="22241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eorgia" panose="02040502050405020303" pitchFamily="18" charset="0"/>
            </a:rPr>
            <a:t>It begins with a subordinating conjunction like after, although, as, if, when, where, because etc.</a:t>
          </a:r>
          <a:endParaRPr lang="en-US" sz="2300" kern="1200" dirty="0"/>
        </a:p>
      </dsp:txBody>
      <dsp:txXfrm>
        <a:off x="1546903" y="977099"/>
        <a:ext cx="4507696" cy="2224187"/>
      </dsp:txXfrm>
    </dsp:sp>
    <dsp:sp modelId="{6FEA3F9F-0577-4B95-A7F9-27D18B477CA2}">
      <dsp:nvSpPr>
        <dsp:cNvPr id="0" name=""/>
        <dsp:cNvSpPr/>
      </dsp:nvSpPr>
      <dsp:spPr>
        <a:xfrm>
          <a:off x="664487" y="3218098"/>
          <a:ext cx="5421258" cy="240858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eorgia" panose="02040502050405020303" pitchFamily="18" charset="0"/>
            </a:rPr>
            <a:t>Although she was in pain, she stayed in game.</a:t>
          </a:r>
        </a:p>
        <a:p>
          <a:pPr lvl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eorgia" panose="02040502050405020303" pitchFamily="18" charset="0"/>
            </a:rPr>
            <a:t>She stayed in game because she was needed.</a:t>
          </a:r>
          <a:endParaRPr lang="en-US" sz="2300" kern="1200" dirty="0"/>
        </a:p>
      </dsp:txBody>
      <dsp:txXfrm>
        <a:off x="1531888" y="3218098"/>
        <a:ext cx="4553857" cy="2408582"/>
      </dsp:txXfrm>
    </dsp:sp>
    <dsp:sp modelId="{A2CFBCF9-EB1B-4724-AAF6-EA9996496F20}">
      <dsp:nvSpPr>
        <dsp:cNvPr id="0" name=""/>
        <dsp:cNvSpPr/>
      </dsp:nvSpPr>
      <dsp:spPr>
        <a:xfrm>
          <a:off x="0" y="0"/>
          <a:ext cx="2704111" cy="16447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Georgia" panose="02040502050405020303" pitchFamily="18" charset="0"/>
            </a:rPr>
            <a:t>SUBORDINATE</a:t>
          </a:r>
          <a:r>
            <a:rPr lang="en-US" sz="1800" kern="1200" dirty="0" smtClean="0">
              <a:latin typeface="Georgia" panose="02040502050405020303" pitchFamily="18" charset="0"/>
            </a:rPr>
            <a:t> CLAUSE</a:t>
          </a:r>
          <a:endParaRPr lang="en-US" sz="1800" kern="1200" dirty="0"/>
        </a:p>
      </dsp:txBody>
      <dsp:txXfrm>
        <a:off x="396008" y="240864"/>
        <a:ext cx="1912095" cy="1162997"/>
      </dsp:txXfrm>
    </dsp:sp>
    <dsp:sp modelId="{622A5897-CF83-471F-823F-B906AD0F6FD7}">
      <dsp:nvSpPr>
        <dsp:cNvPr id="0" name=""/>
        <dsp:cNvSpPr/>
      </dsp:nvSpPr>
      <dsp:spPr>
        <a:xfrm>
          <a:off x="6543929" y="1092707"/>
          <a:ext cx="5306708" cy="213890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just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eorgia" panose="02040502050405020303" pitchFamily="18" charset="0"/>
            </a:rPr>
            <a:t>It begins with a relative pronoun like That, Which or Who.  Relative pronouns relate the clause to another word in sentence.</a:t>
          </a:r>
          <a:endParaRPr lang="en-US" sz="2300" kern="1200" dirty="0"/>
        </a:p>
      </dsp:txBody>
      <dsp:txXfrm>
        <a:off x="7393002" y="1092707"/>
        <a:ext cx="4457635" cy="2138908"/>
      </dsp:txXfrm>
    </dsp:sp>
    <dsp:sp modelId="{6DE9CF60-AB8A-4CD3-A0AC-084E6102DE2E}">
      <dsp:nvSpPr>
        <dsp:cNvPr id="0" name=""/>
        <dsp:cNvSpPr/>
      </dsp:nvSpPr>
      <dsp:spPr>
        <a:xfrm>
          <a:off x="6616512" y="3210291"/>
          <a:ext cx="5240169" cy="24687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3576" rIns="163576" bIns="163576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eorgia" panose="02040502050405020303" pitchFamily="18" charset="0"/>
            </a:rPr>
            <a:t>The snow that fell last night is nearly gone.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eorgia" panose="02040502050405020303" pitchFamily="18" charset="0"/>
            </a:rPr>
            <a:t>Sana was only one who stayed in the game. </a:t>
          </a:r>
          <a:endParaRPr lang="en-US" sz="2300" b="1" kern="1200" dirty="0"/>
        </a:p>
      </dsp:txBody>
      <dsp:txXfrm>
        <a:off x="7454939" y="3210291"/>
        <a:ext cx="4401742" cy="2468771"/>
      </dsp:txXfrm>
    </dsp:sp>
    <dsp:sp modelId="{41019695-AF66-4DE4-BD59-7E2AD46CA652}">
      <dsp:nvSpPr>
        <dsp:cNvPr id="0" name=""/>
        <dsp:cNvSpPr/>
      </dsp:nvSpPr>
      <dsp:spPr>
        <a:xfrm>
          <a:off x="5761895" y="0"/>
          <a:ext cx="2137839" cy="16153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Georgia" panose="02040502050405020303" pitchFamily="18" charset="0"/>
            </a:rPr>
            <a:t>RELATIVE CLAUSE</a:t>
          </a:r>
          <a:endParaRPr lang="en-US" sz="2400" kern="1200" dirty="0"/>
        </a:p>
      </dsp:txBody>
      <dsp:txXfrm>
        <a:off x="6074974" y="236563"/>
        <a:ext cx="1511681" cy="1142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968B2-52EC-43B2-9421-3FC4B12AA4C4}">
      <dsp:nvSpPr>
        <dsp:cNvPr id="0" name=""/>
        <dsp:cNvSpPr/>
      </dsp:nvSpPr>
      <dsp:spPr>
        <a:xfrm>
          <a:off x="3915804" y="2390434"/>
          <a:ext cx="4117466" cy="2155242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>
              <a:solidFill>
                <a:schemeClr val="tx1"/>
              </a:solidFill>
            </a:rPr>
            <a:t>SENTENCE TYPE</a:t>
          </a:r>
        </a:p>
      </dsp:txBody>
      <dsp:txXfrm>
        <a:off x="4518793" y="2706062"/>
        <a:ext cx="2911488" cy="1523986"/>
      </dsp:txXfrm>
    </dsp:sp>
    <dsp:sp modelId="{D3765E03-C670-4E8F-AFCC-A204ED5A73A6}">
      <dsp:nvSpPr>
        <dsp:cNvPr id="0" name=""/>
        <dsp:cNvSpPr/>
      </dsp:nvSpPr>
      <dsp:spPr>
        <a:xfrm rot="16316478">
          <a:off x="5796329" y="2154652"/>
          <a:ext cx="444515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444515" y="13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007474" y="2157361"/>
        <a:ext cx="22225" cy="22225"/>
      </dsp:txXfrm>
    </dsp:sp>
    <dsp:sp modelId="{AB352CEB-C0AD-428E-9E1B-4069C2F22F32}">
      <dsp:nvSpPr>
        <dsp:cNvPr id="0" name=""/>
        <dsp:cNvSpPr/>
      </dsp:nvSpPr>
      <dsp:spPr>
        <a:xfrm>
          <a:off x="4570574" y="84154"/>
          <a:ext cx="2974195" cy="1862399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u="none" kern="1200" dirty="0">
              <a:solidFill>
                <a:schemeClr val="tx1"/>
              </a:solidFill>
            </a:rPr>
            <a:t>Exclamatory</a:t>
          </a:r>
        </a:p>
      </dsp:txBody>
      <dsp:txXfrm>
        <a:off x="5006135" y="356896"/>
        <a:ext cx="2103073" cy="1316915"/>
      </dsp:txXfrm>
    </dsp:sp>
    <dsp:sp modelId="{ADF07AA4-D31A-4DCA-9A1E-0910BC627023}">
      <dsp:nvSpPr>
        <dsp:cNvPr id="0" name=""/>
        <dsp:cNvSpPr/>
      </dsp:nvSpPr>
      <dsp:spPr>
        <a:xfrm rot="21535704">
          <a:off x="8031877" y="3407185"/>
          <a:ext cx="915882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915882" y="13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466921" y="3398110"/>
        <a:ext cx="45794" cy="45794"/>
      </dsp:txXfrm>
    </dsp:sp>
    <dsp:sp modelId="{43BF59E1-135E-49F8-90B2-7F05D19350FF}">
      <dsp:nvSpPr>
        <dsp:cNvPr id="0" name=""/>
        <dsp:cNvSpPr/>
      </dsp:nvSpPr>
      <dsp:spPr>
        <a:xfrm>
          <a:off x="8946813" y="2482219"/>
          <a:ext cx="3180083" cy="1800995"/>
        </a:xfrm>
        <a:prstGeom prst="ellipse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>
              <a:solidFill>
                <a:schemeClr val="tx1"/>
              </a:solidFill>
            </a:rPr>
            <a:t>Declarative</a:t>
          </a:r>
        </a:p>
      </dsp:txBody>
      <dsp:txXfrm>
        <a:off x="9412525" y="2745969"/>
        <a:ext cx="2248659" cy="1273495"/>
      </dsp:txXfrm>
    </dsp:sp>
    <dsp:sp modelId="{7C9E466F-794F-4A83-B3ED-50FF14DA9334}">
      <dsp:nvSpPr>
        <dsp:cNvPr id="0" name=""/>
        <dsp:cNvSpPr/>
      </dsp:nvSpPr>
      <dsp:spPr>
        <a:xfrm rot="5400000">
          <a:off x="5683009" y="4823383"/>
          <a:ext cx="583055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583055" y="13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59961" y="4822628"/>
        <a:ext cx="29152" cy="29152"/>
      </dsp:txXfrm>
    </dsp:sp>
    <dsp:sp modelId="{1ABC63F5-5FEE-4214-BED9-A3081FB71A4E}">
      <dsp:nvSpPr>
        <dsp:cNvPr id="0" name=""/>
        <dsp:cNvSpPr/>
      </dsp:nvSpPr>
      <dsp:spPr>
        <a:xfrm>
          <a:off x="4207772" y="5128732"/>
          <a:ext cx="3533529" cy="1528619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none" kern="1200" dirty="0">
              <a:solidFill>
                <a:schemeClr val="tx1"/>
              </a:solidFill>
            </a:rPr>
            <a:t>Interrogative</a:t>
          </a:r>
          <a:endParaRPr lang="en-US" sz="3000" b="1" u="none" kern="1200" dirty="0">
            <a:solidFill>
              <a:schemeClr val="tx1"/>
            </a:solidFill>
          </a:endParaRPr>
        </a:p>
      </dsp:txBody>
      <dsp:txXfrm>
        <a:off x="4725245" y="5352593"/>
        <a:ext cx="2498583" cy="1080897"/>
      </dsp:txXfrm>
    </dsp:sp>
    <dsp:sp modelId="{F7341B73-8FD9-4369-9393-5D3C556FCE17}">
      <dsp:nvSpPr>
        <dsp:cNvPr id="0" name=""/>
        <dsp:cNvSpPr/>
      </dsp:nvSpPr>
      <dsp:spPr>
        <a:xfrm rot="10733607">
          <a:off x="2969889" y="3503120"/>
          <a:ext cx="947403" cy="27643"/>
        </a:xfrm>
        <a:custGeom>
          <a:avLst/>
          <a:gdLst/>
          <a:ahLst/>
          <a:cxnLst/>
          <a:rect l="0" t="0" r="0" b="0"/>
          <a:pathLst>
            <a:path>
              <a:moveTo>
                <a:pt x="0" y="13821"/>
              </a:moveTo>
              <a:lnTo>
                <a:pt x="947403" y="13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419906" y="3493257"/>
        <a:ext cx="47370" cy="47370"/>
      </dsp:txXfrm>
    </dsp:sp>
    <dsp:sp modelId="{42195B5B-B241-45D1-8E1B-23EB27637EA0}">
      <dsp:nvSpPr>
        <dsp:cNvPr id="0" name=""/>
        <dsp:cNvSpPr/>
      </dsp:nvSpPr>
      <dsp:spPr>
        <a:xfrm>
          <a:off x="146173" y="2644411"/>
          <a:ext cx="2824439" cy="181788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u="none" kern="1200" dirty="0">
              <a:solidFill>
                <a:schemeClr val="tx1"/>
              </a:solidFill>
            </a:rPr>
            <a:t>Imperative</a:t>
          </a:r>
          <a:endParaRPr lang="en-US" sz="2800" b="1" u="none" kern="1200" dirty="0">
            <a:solidFill>
              <a:schemeClr val="tx1"/>
            </a:solidFill>
          </a:endParaRPr>
        </a:p>
      </dsp:txBody>
      <dsp:txXfrm>
        <a:off x="559803" y="2910634"/>
        <a:ext cx="1997179" cy="1285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74974-AEF1-4961-9384-EAF5D42785E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694C-65C7-415C-8431-E3997A90A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58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53475C-6A2A-E5DE-B8E9-1B87FA44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5363FD-2CB1-8697-B365-8225B3F7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952745-4409-AAA1-9D2D-85FE14F5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4947B6-31AC-D648-E697-7CD9DE4D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4D832-D280-E741-DC9C-A87CD56E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D031B-BCDD-4E24-D4EB-3399D543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764EF6-AD2E-3FCE-9C66-30C140B83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ADA238-B12A-48EC-36DB-B003CA24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5D2A27-5696-6A67-4F7D-086612E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E57D6B-AE2F-2F0A-07D6-DE1C233F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A7A1E7-C831-DC36-4AB5-F63BA21C6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8CD667-28C0-5B5B-1563-595A50C4A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1B8531-6C89-265C-ADED-0AB38E87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129588-DBE3-3C05-D356-F4FBBD71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D49164-6F14-0D1A-7A54-CE4B4015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2B12A-601E-4948-8DBE-C27FC63A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017E3-3DEA-432F-84A0-344233FC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7996BD-DB77-A9C7-B632-357CA38F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50A932-6995-ADBE-8EB3-E7D32726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B74556-A0B0-92C4-0B9B-30D01089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0B70F-0724-04CC-2CE2-9BCA07D0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E77553-0A4E-012A-215A-FD6B933E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EE0B58-479E-4A22-5191-24EFF195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F53F78-7B19-D4B6-322B-95E67BB0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75C3F0-5F4E-1030-EBA2-A761C09B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80551-71A7-DDB9-7D7F-755AFE5C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E27C5-1C73-796D-CC86-C61D20259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E02D90-62CA-BAEB-00C5-C621DDE4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1164C8-EFA8-D6F4-10EE-EF04A420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65B967-50EA-68CB-0D2D-0D4EF217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818592-51FE-F628-1604-152B567C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8FA46-735C-9B19-5CA7-A483E3C8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CAB3B08-D1DC-4B9D-5FC1-7383D3BBD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ABA857-FC1E-B7FF-3CB1-E443D5DD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FD8608-7715-C239-05D6-176A6C05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789A8D-42F2-7AB4-81EA-7CCA6387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5DE2338-2F54-5A0D-F804-22773A1E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625E5F7-3712-F654-D115-EC58221A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79052F-F7ED-9755-8F11-A55C4C5E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A6E36-44F2-BAAB-12ED-CD062693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34C2FD-9FB6-EF91-7C77-E6B003EC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081148-C8D6-2555-52B4-0DF9D3C6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128C10-FEB4-944C-B094-A6B27B7A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B0EC22-3A0B-0FAE-FFDA-F14317A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39CCDF8-9117-72A5-4341-F130411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2FF5F1-BF38-A218-FE10-DAC4A1CC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A6C368-109D-D79F-411A-F9112A3D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EEFFB8-D17F-C530-4F44-F8FC05B0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5EB81F7-AA80-B05D-A17E-D0FA84F5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705AFF-08C4-B16C-AF0D-D41403C8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B89420-6D6D-B20A-813B-7F16BFD5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22EFA9-9EC5-F761-FE99-F4E8018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34D84-77A9-3BF9-2329-4C5CF15C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E8B55FA-E94C-7A64-A4E2-D4454377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994DA9-A9D2-15E2-024D-E99EF5C3A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38842C-35FE-A84D-0D91-BB5BE54E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41721-6956-762A-DD0E-D27EE3C4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18954A-F55F-7173-F9F9-3F47F9C3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6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8F3E66-C961-4AAB-5DD1-9242D247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5F217F-F53C-1530-27C6-9A9E8C17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9CF4D0-DAB7-C22F-45E1-C7EC50045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B3BF-F429-40A9-8F63-1149BDA867C0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310D6E-9CC1-006F-5D84-335A5A059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E2FB02-3461-73B6-CD38-A5A6483C3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5C26-AAFB-436E-B4CA-7F6AAAEA6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2F6A0-C6E6-675B-FB3E-D31BD27B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801726" cy="1909595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7200" b="1" dirty="0">
                <a:latin typeface="Calibri (Body)"/>
              </a:rPr>
              <a:t>WEEK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B06F25FB-99F6-3E38-B164-4C69FA48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673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5400" b="1" cap="none" dirty="0" smtClean="0"/>
              <a:t>WRITING BUILDING BLOCKS:</a:t>
            </a:r>
          </a:p>
          <a:p>
            <a:r>
              <a:rPr lang="en-US" sz="5400" b="1" cap="none" dirty="0" smtClean="0"/>
              <a:t>Sentences</a:t>
            </a:r>
            <a:r>
              <a:rPr lang="en-US" sz="5400" b="1" cap="none" dirty="0"/>
              <a:t>, Phrases and Clauses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3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10515600" cy="1325563"/>
          </a:xfrm>
        </p:spPr>
        <p:txBody>
          <a:bodyPr/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TYPES OF DEPENDENT </a:t>
            </a:r>
            <a:r>
              <a:rPr lang="en-US" dirty="0" smtClean="0">
                <a:latin typeface="Georgia" panose="02040502050405020303" pitchFamily="18" charset="0"/>
              </a:rPr>
              <a:t>CLAUSES</a:t>
            </a: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618303955"/>
              </p:ext>
            </p:extLst>
          </p:nvPr>
        </p:nvGraphicFramePr>
        <p:xfrm>
          <a:off x="-1" y="1027906"/>
          <a:ext cx="12709133" cy="583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5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973" y="1825625"/>
            <a:ext cx="111058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ACTIVITY IS ON PAGE </a:t>
            </a:r>
            <a:r>
              <a:rPr lang="en-US" sz="4800" b="1" dirty="0" smtClean="0"/>
              <a:t>NUMBER 5,6 AND 7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0230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2F6A0-C6E6-675B-FB3E-D31BD27B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4406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6600" b="1" dirty="0"/>
              <a:t>SENTENCES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618" y="2809067"/>
            <a:ext cx="1076076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 sentence is a set of words that is complete in itself, typically containing a subject and verb, conveying a statement, question, exclamation, or command, and consisting of a main clause and sometimes one or more subordinate clauses or phrases.</a:t>
            </a:r>
          </a:p>
          <a:p>
            <a:pPr algn="just"/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For Example: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Francis goes to church every day.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Robert lives in the nearby village.</a:t>
            </a:r>
          </a:p>
          <a:p>
            <a:pPr algn="just"/>
            <a:endParaRPr 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CCE7D17-9405-9396-4E15-EFC6F45E6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287834"/>
              </p:ext>
            </p:extLst>
          </p:nvPr>
        </p:nvGraphicFramePr>
        <p:xfrm>
          <a:off x="0" y="88777"/>
          <a:ext cx="12126897" cy="6769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3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xmlns="" id="{07403ABB-12AE-F718-D6B4-3AFB98736B31}"/>
              </a:ext>
            </a:extLst>
          </p:cNvPr>
          <p:cNvSpPr/>
          <p:nvPr/>
        </p:nvSpPr>
        <p:spPr>
          <a:xfrm>
            <a:off x="6209521" y="801416"/>
            <a:ext cx="5798976" cy="2239826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u="sng" dirty="0">
                <a:solidFill>
                  <a:schemeClr val="tx1"/>
                </a:solidFill>
              </a:rPr>
              <a:t>Interrogative Sentence: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It is used to ask questions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What will happen in December 2025?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Did you have a class yesterday?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xmlns="" id="{E960EEC9-621C-E894-E3CA-0C143DE97406}"/>
              </a:ext>
            </a:extLst>
          </p:cNvPr>
          <p:cNvSpPr/>
          <p:nvPr/>
        </p:nvSpPr>
        <p:spPr>
          <a:xfrm>
            <a:off x="297025" y="3646713"/>
            <a:ext cx="5388427" cy="2604797"/>
          </a:xfrm>
          <a:prstGeom prst="round2Diag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u="sng" dirty="0">
                <a:solidFill>
                  <a:schemeClr val="tx1"/>
                </a:solidFill>
              </a:rPr>
              <a:t>Imperative Sentence: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It is used to give orders, directions, to request, etc.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Give me a marker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Switch it off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xmlns="" id="{7CC26CDE-804A-9E02-578F-BB70AB009D23}"/>
              </a:ext>
            </a:extLst>
          </p:cNvPr>
          <p:cNvSpPr/>
          <p:nvPr/>
        </p:nvSpPr>
        <p:spPr>
          <a:xfrm>
            <a:off x="382555" y="801416"/>
            <a:ext cx="5388427" cy="2239826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Declarative Sentence: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tabLst/>
              <a:defRPr/>
            </a:pPr>
            <a:r>
              <a:rPr lang="en-US" sz="2400" dirty="0">
                <a:solidFill>
                  <a:schemeClr val="tx1"/>
                </a:solidFill>
              </a:rPr>
              <a:t>It used to express statements. It can be positive or negative.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The hat only cost me $15.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I don’t really want to be here.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xmlns="" id="{179ECD3D-9C0C-8D38-3BBD-CD7DACA5540E}"/>
              </a:ext>
            </a:extLst>
          </p:cNvPr>
          <p:cNvSpPr/>
          <p:nvPr/>
        </p:nvSpPr>
        <p:spPr>
          <a:xfrm>
            <a:off x="6209521" y="3646713"/>
            <a:ext cx="5685454" cy="2604797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ts val="600"/>
              </a:spcBef>
            </a:pPr>
            <a:r>
              <a:rPr lang="en-US" sz="2400" u="sng" dirty="0">
                <a:solidFill>
                  <a:schemeClr val="tx1"/>
                </a:solidFill>
              </a:rPr>
              <a:t>Exclamatory Sentence: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</a:rPr>
              <a:t>It is used to express opinions, feelings with force and strong emotions.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What a wonderful idea!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Get out!</a:t>
            </a:r>
          </a:p>
        </p:txBody>
      </p:sp>
    </p:spTree>
    <p:extLst>
      <p:ext uri="{BB962C8B-B14F-4D97-AF65-F5344CB8AC3E}">
        <p14:creationId xmlns:p14="http://schemas.microsoft.com/office/powerpoint/2010/main" val="62722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4F21F7-B6F0-4E17-E491-1589B80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3" y="374904"/>
            <a:ext cx="11540971" cy="841338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ACTIVITY</a:t>
            </a:r>
            <a:r>
              <a:rPr lang="en-US" sz="3600" b="1" dirty="0"/>
              <a:t>: Identify the sentence functional types of the </a:t>
            </a:r>
            <a:r>
              <a:rPr lang="en-US" sz="3600" b="1" dirty="0" smtClean="0"/>
              <a:t>following</a:t>
            </a:r>
            <a:r>
              <a:rPr lang="en-US" sz="3600" dirty="0" smtClean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5601B2-373C-2265-A60B-928261D7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14" y="1118588"/>
            <a:ext cx="11540971" cy="5535227"/>
          </a:xfr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Give the orange juice to Cecilia.</a:t>
            </a:r>
          </a:p>
          <a:p>
            <a:pPr marL="0" indent="0">
              <a:buNone/>
            </a:pPr>
            <a:r>
              <a:rPr lang="en-US" dirty="0"/>
              <a:t>2. How sleepy I am!</a:t>
            </a:r>
          </a:p>
          <a:p>
            <a:pPr marL="0" indent="0">
              <a:buNone/>
            </a:pPr>
            <a:r>
              <a:rPr lang="en-US" dirty="0"/>
              <a:t>3. What a funny dream I had last night!</a:t>
            </a:r>
          </a:p>
          <a:p>
            <a:pPr marL="0" indent="0">
              <a:buNone/>
            </a:pPr>
            <a:r>
              <a:rPr lang="en-US" dirty="0"/>
              <a:t>4. I can hardly wait for the dance!</a:t>
            </a:r>
          </a:p>
          <a:p>
            <a:pPr marL="0" indent="0">
              <a:buNone/>
            </a:pPr>
            <a:r>
              <a:rPr lang="en-US" dirty="0"/>
              <a:t>5. Please don’t talk so loudly.</a:t>
            </a:r>
          </a:p>
          <a:p>
            <a:pPr marL="0" indent="0">
              <a:buNone/>
            </a:pPr>
            <a:r>
              <a:rPr lang="en-US" dirty="0"/>
              <a:t>6. Tell Ali that it’s time to get up.</a:t>
            </a:r>
          </a:p>
          <a:p>
            <a:pPr marL="0" indent="0">
              <a:buNone/>
            </a:pPr>
            <a:r>
              <a:rPr lang="en-US" dirty="0"/>
              <a:t>7. Put the timer where you’ll be sure to see it.</a:t>
            </a:r>
          </a:p>
          <a:p>
            <a:pPr marL="0" indent="0">
              <a:buNone/>
            </a:pPr>
            <a:r>
              <a:rPr lang="en-US" dirty="0"/>
              <a:t>8. I love peanut butter sandwiches.</a:t>
            </a:r>
          </a:p>
          <a:p>
            <a:pPr marL="0" indent="0">
              <a:buNone/>
            </a:pPr>
            <a:r>
              <a:rPr lang="en-US" dirty="0"/>
              <a:t>9. The toast is burning!</a:t>
            </a:r>
          </a:p>
          <a:p>
            <a:pPr marL="0" indent="0">
              <a:buNone/>
            </a:pPr>
            <a:r>
              <a:rPr lang="en-US" dirty="0"/>
              <a:t>10. Give this bottle to the baby.</a:t>
            </a:r>
          </a:p>
        </p:txBody>
      </p:sp>
    </p:spTree>
    <p:extLst>
      <p:ext uri="{BB962C8B-B14F-4D97-AF65-F5344CB8AC3E}">
        <p14:creationId xmlns:p14="http://schemas.microsoft.com/office/powerpoint/2010/main" val="101404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5167901" y="245659"/>
            <a:ext cx="1804399" cy="1039322"/>
          </a:xfrm>
          <a:custGeom>
            <a:avLst/>
            <a:gdLst>
              <a:gd name="connsiteX0" fmla="*/ 0 w 1752600"/>
              <a:gd name="connsiteY0" fmla="*/ 1075898 h 1075898"/>
              <a:gd name="connsiteX1" fmla="*/ 876297 w 1752600"/>
              <a:gd name="connsiteY1" fmla="*/ 0 h 1075898"/>
              <a:gd name="connsiteX2" fmla="*/ 876303 w 1752600"/>
              <a:gd name="connsiteY2" fmla="*/ 0 h 1075898"/>
              <a:gd name="connsiteX3" fmla="*/ 1752600 w 1752600"/>
              <a:gd name="connsiteY3" fmla="*/ 1075898 h 1075898"/>
              <a:gd name="connsiteX4" fmla="*/ 0 w 17526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075898">
                <a:moveTo>
                  <a:pt x="0" y="1075898"/>
                </a:moveTo>
                <a:lnTo>
                  <a:pt x="876297" y="0"/>
                </a:lnTo>
                <a:lnTo>
                  <a:pt x="876303" y="0"/>
                </a:lnTo>
                <a:lnTo>
                  <a:pt x="17526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880" tIns="55880" rIns="55880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000" kern="1200" dirty="0">
                <a:solidFill>
                  <a:schemeClr val="tx1"/>
                </a:solidFill>
                <a:latin typeface="Georgia" panose="02040502050405020303" pitchFamily="18" charset="0"/>
              </a:rPr>
              <a:t>Words</a:t>
            </a:r>
          </a:p>
        </p:txBody>
      </p:sp>
      <p:sp>
        <p:nvSpPr>
          <p:cNvPr id="6" name="Freeform 5"/>
          <p:cNvSpPr/>
          <p:nvPr/>
        </p:nvSpPr>
        <p:spPr>
          <a:xfrm>
            <a:off x="4343400" y="1321557"/>
            <a:ext cx="3505200" cy="1075898"/>
          </a:xfrm>
          <a:custGeom>
            <a:avLst/>
            <a:gdLst>
              <a:gd name="connsiteX0" fmla="*/ 0 w 3505200"/>
              <a:gd name="connsiteY0" fmla="*/ 1075898 h 1075898"/>
              <a:gd name="connsiteX1" fmla="*/ 876297 w 3505200"/>
              <a:gd name="connsiteY1" fmla="*/ 0 h 1075898"/>
              <a:gd name="connsiteX2" fmla="*/ 2628903 w 3505200"/>
              <a:gd name="connsiteY2" fmla="*/ 0 h 1075898"/>
              <a:gd name="connsiteX3" fmla="*/ 3505200 w 3505200"/>
              <a:gd name="connsiteY3" fmla="*/ 1075898 h 1075898"/>
              <a:gd name="connsiteX4" fmla="*/ 0 w 35052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1075898">
                <a:moveTo>
                  <a:pt x="0" y="1075898"/>
                </a:moveTo>
                <a:lnTo>
                  <a:pt x="876297" y="0"/>
                </a:lnTo>
                <a:lnTo>
                  <a:pt x="2628903" y="0"/>
                </a:lnTo>
                <a:lnTo>
                  <a:pt x="35052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9290" tIns="55880" rIns="669290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solidFill>
                  <a:schemeClr val="tx1"/>
                </a:solidFill>
                <a:latin typeface="Georgia" panose="02040502050405020303" pitchFamily="18" charset="0"/>
              </a:rPr>
              <a:t>Phrases</a:t>
            </a:r>
          </a:p>
        </p:txBody>
      </p:sp>
      <p:sp>
        <p:nvSpPr>
          <p:cNvPr id="8" name="Freeform 7"/>
          <p:cNvSpPr/>
          <p:nvPr/>
        </p:nvSpPr>
        <p:spPr>
          <a:xfrm>
            <a:off x="3467100" y="2397456"/>
            <a:ext cx="5257800" cy="1075898"/>
          </a:xfrm>
          <a:custGeom>
            <a:avLst/>
            <a:gdLst>
              <a:gd name="connsiteX0" fmla="*/ 0 w 5257800"/>
              <a:gd name="connsiteY0" fmla="*/ 1075898 h 1075898"/>
              <a:gd name="connsiteX1" fmla="*/ 876297 w 5257800"/>
              <a:gd name="connsiteY1" fmla="*/ 0 h 1075898"/>
              <a:gd name="connsiteX2" fmla="*/ 4381503 w 5257800"/>
              <a:gd name="connsiteY2" fmla="*/ 0 h 1075898"/>
              <a:gd name="connsiteX3" fmla="*/ 5257800 w 5257800"/>
              <a:gd name="connsiteY3" fmla="*/ 1075898 h 1075898"/>
              <a:gd name="connsiteX4" fmla="*/ 0 w 52578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00" h="1075898">
                <a:moveTo>
                  <a:pt x="0" y="1075898"/>
                </a:moveTo>
                <a:lnTo>
                  <a:pt x="876297" y="0"/>
                </a:lnTo>
                <a:lnTo>
                  <a:pt x="4381503" y="0"/>
                </a:lnTo>
                <a:lnTo>
                  <a:pt x="52578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5995" tIns="55880" rIns="975995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solidFill>
                  <a:schemeClr val="tx1"/>
                </a:solidFill>
                <a:latin typeface="Georgia" panose="02040502050405020303" pitchFamily="18" charset="0"/>
              </a:rPr>
              <a:t>Clauses</a:t>
            </a:r>
          </a:p>
        </p:txBody>
      </p:sp>
      <p:sp>
        <p:nvSpPr>
          <p:cNvPr id="9" name="Freeform 8"/>
          <p:cNvSpPr/>
          <p:nvPr/>
        </p:nvSpPr>
        <p:spPr>
          <a:xfrm>
            <a:off x="2590800" y="3473354"/>
            <a:ext cx="7010400" cy="1075898"/>
          </a:xfrm>
          <a:custGeom>
            <a:avLst/>
            <a:gdLst>
              <a:gd name="connsiteX0" fmla="*/ 0 w 7010400"/>
              <a:gd name="connsiteY0" fmla="*/ 1075898 h 1075898"/>
              <a:gd name="connsiteX1" fmla="*/ 876297 w 7010400"/>
              <a:gd name="connsiteY1" fmla="*/ 0 h 1075898"/>
              <a:gd name="connsiteX2" fmla="*/ 6134103 w 7010400"/>
              <a:gd name="connsiteY2" fmla="*/ 0 h 1075898"/>
              <a:gd name="connsiteX3" fmla="*/ 7010400 w 7010400"/>
              <a:gd name="connsiteY3" fmla="*/ 1075898 h 1075898"/>
              <a:gd name="connsiteX4" fmla="*/ 0 w 70104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0400" h="1075898">
                <a:moveTo>
                  <a:pt x="0" y="1075898"/>
                </a:moveTo>
                <a:lnTo>
                  <a:pt x="876297" y="0"/>
                </a:lnTo>
                <a:lnTo>
                  <a:pt x="6134103" y="0"/>
                </a:lnTo>
                <a:lnTo>
                  <a:pt x="70104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2699" tIns="55880" rIns="128270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solidFill>
                  <a:schemeClr val="tx1"/>
                </a:solidFill>
                <a:latin typeface="Georgia" panose="02040502050405020303" pitchFamily="18" charset="0"/>
              </a:rPr>
              <a:t>Sentences</a:t>
            </a:r>
          </a:p>
        </p:txBody>
      </p:sp>
      <p:sp>
        <p:nvSpPr>
          <p:cNvPr id="10" name="Freeform 9"/>
          <p:cNvSpPr/>
          <p:nvPr/>
        </p:nvSpPr>
        <p:spPr>
          <a:xfrm>
            <a:off x="1714500" y="4549253"/>
            <a:ext cx="8763000" cy="1075898"/>
          </a:xfrm>
          <a:custGeom>
            <a:avLst/>
            <a:gdLst>
              <a:gd name="connsiteX0" fmla="*/ 0 w 8763000"/>
              <a:gd name="connsiteY0" fmla="*/ 1075898 h 1075898"/>
              <a:gd name="connsiteX1" fmla="*/ 876297 w 8763000"/>
              <a:gd name="connsiteY1" fmla="*/ 0 h 1075898"/>
              <a:gd name="connsiteX2" fmla="*/ 7886703 w 8763000"/>
              <a:gd name="connsiteY2" fmla="*/ 0 h 1075898"/>
              <a:gd name="connsiteX3" fmla="*/ 8763000 w 8763000"/>
              <a:gd name="connsiteY3" fmla="*/ 1075898 h 1075898"/>
              <a:gd name="connsiteX4" fmla="*/ 0 w 87630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63000" h="1075898">
                <a:moveTo>
                  <a:pt x="0" y="1075898"/>
                </a:moveTo>
                <a:lnTo>
                  <a:pt x="876297" y="0"/>
                </a:lnTo>
                <a:lnTo>
                  <a:pt x="7886703" y="0"/>
                </a:lnTo>
                <a:lnTo>
                  <a:pt x="87630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9404" tIns="55880" rIns="1589406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solidFill>
                  <a:schemeClr val="tx1"/>
                </a:solidFill>
                <a:latin typeface="Georgia" panose="02040502050405020303" pitchFamily="18" charset="0"/>
              </a:rPr>
              <a:t>Paragraph</a:t>
            </a:r>
          </a:p>
        </p:txBody>
      </p:sp>
      <p:sp>
        <p:nvSpPr>
          <p:cNvPr id="11" name="Freeform 10"/>
          <p:cNvSpPr/>
          <p:nvPr/>
        </p:nvSpPr>
        <p:spPr>
          <a:xfrm>
            <a:off x="838200" y="5625151"/>
            <a:ext cx="10515600" cy="1075898"/>
          </a:xfrm>
          <a:custGeom>
            <a:avLst/>
            <a:gdLst>
              <a:gd name="connsiteX0" fmla="*/ 0 w 10515600"/>
              <a:gd name="connsiteY0" fmla="*/ 1075898 h 1075898"/>
              <a:gd name="connsiteX1" fmla="*/ 876297 w 10515600"/>
              <a:gd name="connsiteY1" fmla="*/ 0 h 1075898"/>
              <a:gd name="connsiteX2" fmla="*/ 9639303 w 10515600"/>
              <a:gd name="connsiteY2" fmla="*/ 0 h 1075898"/>
              <a:gd name="connsiteX3" fmla="*/ 10515600 w 10515600"/>
              <a:gd name="connsiteY3" fmla="*/ 1075898 h 1075898"/>
              <a:gd name="connsiteX4" fmla="*/ 0 w 10515600"/>
              <a:gd name="connsiteY4" fmla="*/ 1075898 h 107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1075898">
                <a:moveTo>
                  <a:pt x="0" y="1075898"/>
                </a:moveTo>
                <a:lnTo>
                  <a:pt x="876297" y="0"/>
                </a:lnTo>
                <a:lnTo>
                  <a:pt x="9639303" y="0"/>
                </a:lnTo>
                <a:lnTo>
                  <a:pt x="10515600" y="1075898"/>
                </a:lnTo>
                <a:lnTo>
                  <a:pt x="0" y="10758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rgbClr val="C00000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96109" tIns="55880" rIns="1896111" bIns="55880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kern="1200" dirty="0">
                <a:latin typeface="Georgia" panose="02040502050405020303" pitchFamily="18" charset="0"/>
              </a:rPr>
              <a:t>Essays/compositions</a:t>
            </a:r>
          </a:p>
        </p:txBody>
      </p:sp>
    </p:spTree>
    <p:extLst>
      <p:ext uri="{BB962C8B-B14F-4D97-AF65-F5344CB8AC3E}">
        <p14:creationId xmlns:p14="http://schemas.microsoft.com/office/powerpoint/2010/main" val="26558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676" y="1917451"/>
            <a:ext cx="11742324" cy="4611519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 phrase is a group of words that does not have a subject and a verb. A phrase is a meaningless alone.</a:t>
            </a:r>
          </a:p>
          <a:p>
            <a:pPr lvl="0">
              <a:spcBef>
                <a:spcPts val="1000"/>
              </a:spcBef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For Example: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 the evening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 sincere and honest leader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In early nineties</a:t>
            </a:r>
          </a:p>
          <a:p>
            <a:pPr lvl="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Extremely beautiful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D2F6A0-C6E6-675B-FB3E-D31BD27B91A8}"/>
              </a:ext>
            </a:extLst>
          </p:cNvPr>
          <p:cNvSpPr txBox="1">
            <a:spLocks/>
          </p:cNvSpPr>
          <p:nvPr/>
        </p:nvSpPr>
        <p:spPr>
          <a:xfrm>
            <a:off x="1313688" y="153099"/>
            <a:ext cx="9144000" cy="143440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/>
              <a:t>PHRASES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05204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5010" y="2893966"/>
            <a:ext cx="233120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TYPES OF PHRASE</a:t>
            </a:r>
          </a:p>
        </p:txBody>
      </p:sp>
      <p:sp>
        <p:nvSpPr>
          <p:cNvPr id="4" name="Freeform 3"/>
          <p:cNvSpPr/>
          <p:nvPr/>
        </p:nvSpPr>
        <p:spPr>
          <a:xfrm rot="17350740">
            <a:off x="1443240" y="2120813"/>
            <a:ext cx="2838423" cy="31025"/>
          </a:xfrm>
          <a:custGeom>
            <a:avLst/>
            <a:gdLst>
              <a:gd name="connsiteX0" fmla="*/ 0 w 2838423"/>
              <a:gd name="connsiteY0" fmla="*/ 15512 h 31025"/>
              <a:gd name="connsiteX1" fmla="*/ 2838423 w 2838423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8423" h="31025">
                <a:moveTo>
                  <a:pt x="0" y="15512"/>
                </a:moveTo>
                <a:lnTo>
                  <a:pt x="2838423" y="15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60950" tIns="-55448" rIns="1360951" bIns="-55449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>
              <a:latin typeface="Georgia" panose="02040502050405020303" pitchFamily="18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358384" y="790788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799" rIns="455628" bIns="-780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290864" y="248663"/>
            <a:ext cx="233120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has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noun or a pronoun</a:t>
            </a:r>
          </a:p>
        </p:txBody>
      </p:sp>
      <p:sp>
        <p:nvSpPr>
          <p:cNvPr id="8" name="Freeform 7"/>
          <p:cNvSpPr/>
          <p:nvPr/>
        </p:nvSpPr>
        <p:spPr>
          <a:xfrm>
            <a:off x="8593698" y="790787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799" rIns="455628" bIns="-780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9554545" y="213084"/>
            <a:ext cx="2632713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Steve and Tom</a:t>
            </a:r>
          </a:p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Big dogs</a:t>
            </a:r>
          </a:p>
        </p:txBody>
      </p:sp>
      <p:sp>
        <p:nvSpPr>
          <p:cNvPr id="10" name="Freeform 9"/>
          <p:cNvSpPr/>
          <p:nvPr/>
        </p:nvSpPr>
        <p:spPr>
          <a:xfrm rot="18289469">
            <a:off x="2046011" y="2791033"/>
            <a:ext cx="1632881" cy="31025"/>
          </a:xfrm>
          <a:custGeom>
            <a:avLst/>
            <a:gdLst>
              <a:gd name="connsiteX0" fmla="*/ 0 w 1632881"/>
              <a:gd name="connsiteY0" fmla="*/ 15512 h 31025"/>
              <a:gd name="connsiteX1" fmla="*/ 1632881 w 1632881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2881" h="31025">
                <a:moveTo>
                  <a:pt x="0" y="15512"/>
                </a:moveTo>
                <a:lnTo>
                  <a:pt x="1632881" y="15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8317" tIns="-25309" rIns="788319" bIns="-25311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>
              <a:latin typeface="Georgia" panose="020405020504050203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328693" y="1617533"/>
            <a:ext cx="2130276" cy="1229608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ADJECTIVE PHRASE</a:t>
            </a:r>
          </a:p>
        </p:txBody>
      </p:sp>
      <p:sp>
        <p:nvSpPr>
          <p:cNvPr id="12" name="Freeform 11"/>
          <p:cNvSpPr/>
          <p:nvPr/>
        </p:nvSpPr>
        <p:spPr>
          <a:xfrm>
            <a:off x="5458866" y="2140483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799" rIns="455628" bIns="-780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408890" y="1640946"/>
            <a:ext cx="233120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has adjective</a:t>
            </a:r>
          </a:p>
        </p:txBody>
      </p:sp>
      <p:sp>
        <p:nvSpPr>
          <p:cNvPr id="14" name="Freeform 13"/>
          <p:cNvSpPr/>
          <p:nvPr/>
        </p:nvSpPr>
        <p:spPr>
          <a:xfrm>
            <a:off x="8757635" y="2155995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799" rIns="455628" bIns="-7800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9707659" y="1553525"/>
            <a:ext cx="2479599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She 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has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long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 hair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Their house is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extremely beautiful</a:t>
            </a:r>
            <a:r>
              <a:rPr lang="en-US" sz="1600" b="1" kern="1200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6" name="Freeform 15"/>
          <p:cNvSpPr/>
          <p:nvPr/>
        </p:nvSpPr>
        <p:spPr>
          <a:xfrm>
            <a:off x="2396211" y="3461254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9" tIns="-7800" rIns="455627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328692" y="2897728"/>
            <a:ext cx="2130277" cy="1161838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ADVERB PHRASE</a:t>
            </a:r>
          </a:p>
        </p:txBody>
      </p:sp>
      <p:sp>
        <p:nvSpPr>
          <p:cNvPr id="18" name="Freeform 17"/>
          <p:cNvSpPr/>
          <p:nvPr/>
        </p:nvSpPr>
        <p:spPr>
          <a:xfrm>
            <a:off x="5458969" y="3477565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800" rIns="455628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408890" y="2925790"/>
            <a:ext cx="233120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has adverb</a:t>
            </a:r>
          </a:p>
        </p:txBody>
      </p:sp>
      <p:sp>
        <p:nvSpPr>
          <p:cNvPr id="20" name="Freeform 19"/>
          <p:cNvSpPr/>
          <p:nvPr/>
        </p:nvSpPr>
        <p:spPr>
          <a:xfrm>
            <a:off x="8740091" y="3415603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800" rIns="455628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707659" y="2893966"/>
            <a:ext cx="2479599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He got out of bed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very slowly.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Please walk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more quickly.</a:t>
            </a:r>
          </a:p>
        </p:txBody>
      </p:sp>
      <p:sp>
        <p:nvSpPr>
          <p:cNvPr id="22" name="Freeform 21"/>
          <p:cNvSpPr/>
          <p:nvPr/>
        </p:nvSpPr>
        <p:spPr>
          <a:xfrm rot="3310531">
            <a:off x="2046011" y="4131474"/>
            <a:ext cx="1632881" cy="31025"/>
          </a:xfrm>
          <a:custGeom>
            <a:avLst/>
            <a:gdLst>
              <a:gd name="connsiteX0" fmla="*/ 0 w 1632881"/>
              <a:gd name="connsiteY0" fmla="*/ 15512 h 31025"/>
              <a:gd name="connsiteX1" fmla="*/ 1632881 w 1632881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32881" h="31025">
                <a:moveTo>
                  <a:pt x="0" y="15512"/>
                </a:moveTo>
                <a:lnTo>
                  <a:pt x="1632881" y="15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88319" tIns="-25311" rIns="788317" bIns="-25309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600" kern="1200">
              <a:latin typeface="Georgia" panose="02040502050405020303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328692" y="4252125"/>
            <a:ext cx="2130277" cy="1147882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VERB PHRASE</a:t>
            </a:r>
          </a:p>
        </p:txBody>
      </p:sp>
      <p:sp>
        <p:nvSpPr>
          <p:cNvPr id="24" name="Freeform 23"/>
          <p:cNvSpPr/>
          <p:nvPr/>
        </p:nvSpPr>
        <p:spPr>
          <a:xfrm>
            <a:off x="5458969" y="4801695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800" rIns="455628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408890" y="4290004"/>
            <a:ext cx="233120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has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a main verb and one more helping verb</a:t>
            </a:r>
          </a:p>
        </p:txBody>
      </p:sp>
      <p:sp>
        <p:nvSpPr>
          <p:cNvPr id="26" name="Freeform 25"/>
          <p:cNvSpPr/>
          <p:nvPr/>
        </p:nvSpPr>
        <p:spPr>
          <a:xfrm>
            <a:off x="8740091" y="4828143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800" rIns="455628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9707659" y="4234407"/>
            <a:ext cx="2479599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I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have read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books.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Tina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should have known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what to do.</a:t>
            </a:r>
          </a:p>
        </p:txBody>
      </p:sp>
      <p:sp>
        <p:nvSpPr>
          <p:cNvPr id="28" name="Freeform 27"/>
          <p:cNvSpPr/>
          <p:nvPr/>
        </p:nvSpPr>
        <p:spPr>
          <a:xfrm rot="4249260">
            <a:off x="1443240" y="4801695"/>
            <a:ext cx="2838423" cy="31025"/>
          </a:xfrm>
          <a:custGeom>
            <a:avLst/>
            <a:gdLst>
              <a:gd name="connsiteX0" fmla="*/ 0 w 2838423"/>
              <a:gd name="connsiteY0" fmla="*/ 15512 h 31025"/>
              <a:gd name="connsiteX1" fmla="*/ 2838423 w 2838423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38423" h="31025">
                <a:moveTo>
                  <a:pt x="0" y="15512"/>
                </a:moveTo>
                <a:lnTo>
                  <a:pt x="2838423" y="1551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60951" tIns="-55449" rIns="1360950" bIns="-55448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>
              <a:latin typeface="Georgia" panose="02040502050405020303" pitchFamily="18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297626" y="5592565"/>
            <a:ext cx="2161344" cy="1144121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PREPOSITIONAL PHRASE</a:t>
            </a:r>
          </a:p>
        </p:txBody>
      </p:sp>
      <p:sp>
        <p:nvSpPr>
          <p:cNvPr id="30" name="Freeform 29"/>
          <p:cNvSpPr/>
          <p:nvPr/>
        </p:nvSpPr>
        <p:spPr>
          <a:xfrm>
            <a:off x="5458972" y="6157648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800" rIns="455628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6408890" y="5574848"/>
            <a:ext cx="233120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has 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a preposition and one or more nouns or pronouns as their modifiers</a:t>
            </a:r>
          </a:p>
        </p:txBody>
      </p:sp>
      <p:sp>
        <p:nvSpPr>
          <p:cNvPr id="32" name="Freeform 31"/>
          <p:cNvSpPr/>
          <p:nvPr/>
        </p:nvSpPr>
        <p:spPr>
          <a:xfrm>
            <a:off x="8757529" y="6142135"/>
            <a:ext cx="932480" cy="31025"/>
          </a:xfrm>
          <a:custGeom>
            <a:avLst/>
            <a:gdLst>
              <a:gd name="connsiteX0" fmla="*/ 0 w 932480"/>
              <a:gd name="connsiteY0" fmla="*/ 15512 h 31025"/>
              <a:gd name="connsiteX1" fmla="*/ 932480 w 932480"/>
              <a:gd name="connsiteY1" fmla="*/ 15512 h 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2480" h="31025">
                <a:moveTo>
                  <a:pt x="0" y="15512"/>
                </a:moveTo>
                <a:lnTo>
                  <a:pt x="932480" y="15512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55628" tIns="-7800" rIns="455628" bIns="-7799" numCol="1" spcCol="1270" anchor="ctr" anchorCtr="0">
            <a:noAutofit/>
          </a:bodyPr>
          <a:lstStyle/>
          <a:p>
            <a:pPr lvl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00" kern="1200">
              <a:latin typeface="Georgia" panose="02040502050405020303" pitchFamily="18" charset="0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9707447" y="5574848"/>
            <a:ext cx="2479811" cy="1165600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The car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with the dents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 is mine.</a:t>
            </a:r>
          </a:p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Most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Georgia" panose="02040502050405020303" pitchFamily="18" charset="0"/>
              </a:rPr>
              <a:t>of the pie</a:t>
            </a: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 has been eaten.</a:t>
            </a:r>
          </a:p>
        </p:txBody>
      </p:sp>
      <p:sp>
        <p:nvSpPr>
          <p:cNvPr id="34" name="Freeform 33"/>
          <p:cNvSpPr/>
          <p:nvPr/>
        </p:nvSpPr>
        <p:spPr>
          <a:xfrm>
            <a:off x="3328691" y="190184"/>
            <a:ext cx="2029691" cy="1289304"/>
          </a:xfrm>
          <a:custGeom>
            <a:avLst/>
            <a:gdLst>
              <a:gd name="connsiteX0" fmla="*/ 0 w 2331201"/>
              <a:gd name="connsiteY0" fmla="*/ 116560 h 1165600"/>
              <a:gd name="connsiteX1" fmla="*/ 116560 w 2331201"/>
              <a:gd name="connsiteY1" fmla="*/ 0 h 1165600"/>
              <a:gd name="connsiteX2" fmla="*/ 2214641 w 2331201"/>
              <a:gd name="connsiteY2" fmla="*/ 0 h 1165600"/>
              <a:gd name="connsiteX3" fmla="*/ 2331201 w 2331201"/>
              <a:gd name="connsiteY3" fmla="*/ 116560 h 1165600"/>
              <a:gd name="connsiteX4" fmla="*/ 2331201 w 2331201"/>
              <a:gd name="connsiteY4" fmla="*/ 1049040 h 1165600"/>
              <a:gd name="connsiteX5" fmla="*/ 2214641 w 2331201"/>
              <a:gd name="connsiteY5" fmla="*/ 1165600 h 1165600"/>
              <a:gd name="connsiteX6" fmla="*/ 116560 w 2331201"/>
              <a:gd name="connsiteY6" fmla="*/ 1165600 h 1165600"/>
              <a:gd name="connsiteX7" fmla="*/ 0 w 2331201"/>
              <a:gd name="connsiteY7" fmla="*/ 1049040 h 1165600"/>
              <a:gd name="connsiteX8" fmla="*/ 0 w 2331201"/>
              <a:gd name="connsiteY8" fmla="*/ 116560 h 11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31201" h="1165600">
                <a:moveTo>
                  <a:pt x="0" y="116560"/>
                </a:moveTo>
                <a:cubicBezTo>
                  <a:pt x="0" y="52186"/>
                  <a:pt x="52186" y="0"/>
                  <a:pt x="116560" y="0"/>
                </a:cubicBezTo>
                <a:lnTo>
                  <a:pt x="2214641" y="0"/>
                </a:lnTo>
                <a:cubicBezTo>
                  <a:pt x="2279015" y="0"/>
                  <a:pt x="2331201" y="52186"/>
                  <a:pt x="2331201" y="116560"/>
                </a:cubicBezTo>
                <a:lnTo>
                  <a:pt x="2331201" y="1049040"/>
                </a:lnTo>
                <a:cubicBezTo>
                  <a:pt x="2331201" y="1113414"/>
                  <a:pt x="2279015" y="1165600"/>
                  <a:pt x="2214641" y="1165600"/>
                </a:cubicBezTo>
                <a:lnTo>
                  <a:pt x="116560" y="1165600"/>
                </a:lnTo>
                <a:cubicBezTo>
                  <a:pt x="52186" y="1165600"/>
                  <a:pt x="0" y="1113414"/>
                  <a:pt x="0" y="1049040"/>
                </a:cubicBezTo>
                <a:lnTo>
                  <a:pt x="0" y="11656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299" tIns="44299" rIns="44299" bIns="44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>
                <a:solidFill>
                  <a:schemeClr val="tx1"/>
                </a:solidFill>
                <a:latin typeface="Georgia" panose="02040502050405020303" pitchFamily="18" charset="0"/>
              </a:rPr>
              <a:t>NOUN PHRASE</a:t>
            </a:r>
          </a:p>
        </p:txBody>
      </p:sp>
    </p:spTree>
    <p:extLst>
      <p:ext uri="{BB962C8B-B14F-4D97-AF65-F5344CB8AC3E}">
        <p14:creationId xmlns:p14="http://schemas.microsoft.com/office/powerpoint/2010/main" val="20170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28223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 smtClean="0"/>
              <a:t>ACTIVITY IS ON PAGE </a:t>
            </a:r>
            <a:r>
              <a:rPr lang="en-US" sz="5400" b="1" dirty="0" smtClean="0"/>
              <a:t>NUMBER 4.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10908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676" y="1844299"/>
            <a:ext cx="11742324" cy="4146520"/>
          </a:xfrm>
          <a:prstGeom prst="rect">
            <a:avLst/>
          </a:prstGeom>
          <a:ln w="571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A Clause is a group of words with a subject and a verb that functions as a part or all of a complete sentence.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For Example: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I have books.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50000"/>
                  </a:schemeClr>
                </a:solidFill>
                <a:latin typeface="Georgia" panose="02040502050405020303" pitchFamily="18" charset="0"/>
              </a:rPr>
              <a:t>You look beautiful.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5D2F6A0-C6E6-675B-FB3E-D31BD27B91A8}"/>
              </a:ext>
            </a:extLst>
          </p:cNvPr>
          <p:cNvSpPr txBox="1">
            <a:spLocks/>
          </p:cNvSpPr>
          <p:nvPr/>
        </p:nvSpPr>
        <p:spPr>
          <a:xfrm>
            <a:off x="1663020" y="362586"/>
            <a:ext cx="9144000" cy="143440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/>
              <a:t>CLAUSE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2751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EBFFAAF-A077-4FE0-CCE6-6B23890D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6" y="494128"/>
            <a:ext cx="5860699" cy="47630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745A05E9-C5D3-92AE-383A-9DEA846A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69" y="530406"/>
            <a:ext cx="5432655" cy="4690520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6547104" y="5424004"/>
            <a:ext cx="5517541" cy="1394644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accent6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u="sng" kern="1200" dirty="0">
                <a:solidFill>
                  <a:schemeClr val="tx1"/>
                </a:solidFill>
                <a:latin typeface="Georgia" panose="02040502050405020303" pitchFamily="18" charset="0"/>
              </a:rPr>
              <a:t>Since Ahmed came home,</a:t>
            </a:r>
            <a:r>
              <a:rPr lang="en-US" sz="1900" kern="1200" dirty="0">
                <a:solidFill>
                  <a:schemeClr val="tx1"/>
                </a:solidFill>
                <a:latin typeface="Georgia" panose="02040502050405020303" pitchFamily="18" charset="0"/>
              </a:rPr>
              <a:t> his mother has been happy.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solidFill>
                  <a:schemeClr val="tx1"/>
                </a:solidFill>
                <a:latin typeface="Georgia" panose="02040502050405020303" pitchFamily="18" charset="0"/>
              </a:rPr>
              <a:t>Sana </a:t>
            </a:r>
            <a:r>
              <a:rPr lang="en-US" sz="1900" kern="1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stayed </a:t>
            </a:r>
            <a:r>
              <a:rPr lang="en-US" sz="1900" kern="1200" dirty="0">
                <a:solidFill>
                  <a:schemeClr val="tx1"/>
                </a:solidFill>
                <a:latin typeface="Georgia" panose="02040502050405020303" pitchFamily="18" charset="0"/>
              </a:rPr>
              <a:t>in the game </a:t>
            </a:r>
            <a:r>
              <a:rPr lang="en-US" sz="1900" u="sng" kern="1200" dirty="0">
                <a:solidFill>
                  <a:schemeClr val="tx1"/>
                </a:solidFill>
                <a:latin typeface="Georgia" panose="02040502050405020303" pitchFamily="18" charset="0"/>
              </a:rPr>
              <a:t>because she was needed</a:t>
            </a:r>
            <a:r>
              <a:rPr lang="en-US" sz="1900" kern="1200" dirty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5" name="Freeform 4"/>
          <p:cNvSpPr/>
          <p:nvPr/>
        </p:nvSpPr>
        <p:spPr>
          <a:xfrm>
            <a:off x="347283" y="5393008"/>
            <a:ext cx="5772261" cy="1394644"/>
          </a:xfrm>
          <a:custGeom>
            <a:avLst/>
            <a:gdLst>
              <a:gd name="connsiteX0" fmla="*/ 0 w 3825069"/>
              <a:gd name="connsiteY0" fmla="*/ 153534 h 1535340"/>
              <a:gd name="connsiteX1" fmla="*/ 153534 w 3825069"/>
              <a:gd name="connsiteY1" fmla="*/ 0 h 1535340"/>
              <a:gd name="connsiteX2" fmla="*/ 3671535 w 3825069"/>
              <a:gd name="connsiteY2" fmla="*/ 0 h 1535340"/>
              <a:gd name="connsiteX3" fmla="*/ 3825069 w 3825069"/>
              <a:gd name="connsiteY3" fmla="*/ 153534 h 1535340"/>
              <a:gd name="connsiteX4" fmla="*/ 3825069 w 3825069"/>
              <a:gd name="connsiteY4" fmla="*/ 1381806 h 1535340"/>
              <a:gd name="connsiteX5" fmla="*/ 3671535 w 3825069"/>
              <a:gd name="connsiteY5" fmla="*/ 1535340 h 1535340"/>
              <a:gd name="connsiteX6" fmla="*/ 153534 w 3825069"/>
              <a:gd name="connsiteY6" fmla="*/ 1535340 h 1535340"/>
              <a:gd name="connsiteX7" fmla="*/ 0 w 3825069"/>
              <a:gd name="connsiteY7" fmla="*/ 1381806 h 1535340"/>
              <a:gd name="connsiteX8" fmla="*/ 0 w 3825069"/>
              <a:gd name="connsiteY8" fmla="*/ 153534 h 153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5069" h="1535340">
                <a:moveTo>
                  <a:pt x="0" y="153534"/>
                </a:moveTo>
                <a:cubicBezTo>
                  <a:pt x="0" y="68740"/>
                  <a:pt x="68740" y="0"/>
                  <a:pt x="153534" y="0"/>
                </a:cubicBezTo>
                <a:lnTo>
                  <a:pt x="3671535" y="0"/>
                </a:lnTo>
                <a:cubicBezTo>
                  <a:pt x="3756329" y="0"/>
                  <a:pt x="3825069" y="68740"/>
                  <a:pt x="3825069" y="153534"/>
                </a:cubicBezTo>
                <a:lnTo>
                  <a:pt x="3825069" y="1381806"/>
                </a:lnTo>
                <a:cubicBezTo>
                  <a:pt x="3825069" y="1466600"/>
                  <a:pt x="3756329" y="1535340"/>
                  <a:pt x="3671535" y="1535340"/>
                </a:cubicBezTo>
                <a:lnTo>
                  <a:pt x="153534" y="1535340"/>
                </a:lnTo>
                <a:cubicBezTo>
                  <a:pt x="68740" y="1535340"/>
                  <a:pt x="0" y="1466600"/>
                  <a:pt x="0" y="1381806"/>
                </a:cubicBezTo>
                <a:lnTo>
                  <a:pt x="0" y="1535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359" tIns="117359" rIns="117359" bIns="117359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solidFill>
                  <a:schemeClr val="tx1"/>
                </a:solidFill>
                <a:latin typeface="Georgia" panose="02040502050405020303" pitchFamily="18" charset="0"/>
              </a:rPr>
              <a:t>Sabrina plays the guitar.</a:t>
            </a:r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kern="1200" dirty="0">
                <a:solidFill>
                  <a:schemeClr val="tx1"/>
                </a:solidFill>
                <a:latin typeface="Georgia" panose="02040502050405020303" pitchFamily="18" charset="0"/>
              </a:rPr>
              <a:t>The manager is not at fault</a:t>
            </a:r>
            <a:r>
              <a:rPr lang="en-US" sz="1900" kern="1200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5739C6-32AC-2012-A6D4-695BF639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52" y="73152"/>
            <a:ext cx="5892724" cy="664768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CE439568-6EE0-E453-34E7-27B267A4656F}"/>
              </a:ext>
            </a:extLst>
          </p:cNvPr>
          <p:cNvSpPr/>
          <p:nvPr/>
        </p:nvSpPr>
        <p:spPr>
          <a:xfrm>
            <a:off x="164179" y="2502568"/>
            <a:ext cx="2857989" cy="1728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DEPENDENT CLAUSE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xmlns="" id="{2F55D2C4-4AEB-30E9-18B6-3463DFCC2BB7}"/>
              </a:ext>
            </a:extLst>
          </p:cNvPr>
          <p:cNvSpPr/>
          <p:nvPr/>
        </p:nvSpPr>
        <p:spPr>
          <a:xfrm>
            <a:off x="8970076" y="2630904"/>
            <a:ext cx="3057744" cy="143977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INDEPENDENT CLAUSE</a:t>
            </a:r>
          </a:p>
        </p:txBody>
      </p:sp>
    </p:spTree>
    <p:extLst>
      <p:ext uri="{BB962C8B-B14F-4D97-AF65-F5344CB8AC3E}">
        <p14:creationId xmlns:p14="http://schemas.microsoft.com/office/powerpoint/2010/main" val="39477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9F66D2-B9F8-EF76-93F4-CAC14B95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72" y="480526"/>
            <a:ext cx="10879656" cy="58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625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Georgia</vt:lpstr>
      <vt:lpstr>Wingdings</vt:lpstr>
      <vt:lpstr>Office Theme</vt:lpstr>
      <vt:lpstr>WEEK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DEPENDENT CLAUSES</vt:lpstr>
      <vt:lpstr>PowerPoint Presentation</vt:lpstr>
      <vt:lpstr>SENTENCES</vt:lpstr>
      <vt:lpstr>PowerPoint Presentation</vt:lpstr>
      <vt:lpstr>PowerPoint Presentation</vt:lpstr>
      <vt:lpstr>ACTIVITY: Identify the sentence functional types of the following.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#2</dc:title>
  <dc:creator>Ms. Wajiha Akber</dc:creator>
  <cp:lastModifiedBy>Wajiha</cp:lastModifiedBy>
  <cp:revision>54</cp:revision>
  <dcterms:created xsi:type="dcterms:W3CDTF">2024-08-21T22:41:46Z</dcterms:created>
  <dcterms:modified xsi:type="dcterms:W3CDTF">2024-08-25T11:29:46Z</dcterms:modified>
</cp:coreProperties>
</file>