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1" r:id="rId4"/>
    <p:sldId id="265" r:id="rId5"/>
    <p:sldId id="263" r:id="rId6"/>
    <p:sldId id="266" r:id="rId7"/>
    <p:sldId id="286" r:id="rId8"/>
    <p:sldId id="285" r:id="rId9"/>
    <p:sldId id="287" r:id="rId10"/>
    <p:sldId id="272" r:id="rId11"/>
    <p:sldId id="274" r:id="rId12"/>
    <p:sldId id="279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1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2800" dirty="0" smtClean="0"/>
              <a:t>Task </a:t>
            </a:r>
            <a:r>
              <a:rPr lang="de-CH" sz="2800" dirty="0" smtClean="0"/>
              <a:t>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Loading</a:t>
            </a: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and</a:t>
            </a: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extraction</a:t>
            </a: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of</a:t>
            </a: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video</a:t>
            </a: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data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r>
              <a:rPr lang="de-CH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de-CH" sz="2000" dirty="0" err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Frequency</a:t>
            </a:r>
            <a:r>
              <a:rPr lang="de-CH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analysis</a:t>
            </a:r>
            <a:r>
              <a:rPr lang="de-CH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per ROI </a:t>
            </a:r>
            <a:r>
              <a:rPr lang="de-CH" sz="2000" dirty="0" err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using</a:t>
            </a:r>
            <a:r>
              <a:rPr lang="de-CH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FFT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</a:t>
            </a:r>
            <a:r>
              <a:rPr lang="de-CH" sz="2000" dirty="0" err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tissue</a:t>
            </a:r>
            <a:r>
              <a:rPr lang="de-CH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surface</a:t>
            </a:r>
            <a:r>
              <a:rPr lang="de-CH" sz="20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activity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Synthetic</a:t>
            </a: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test-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data</a:t>
            </a: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de-CH" sz="20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generation</a:t>
            </a:r>
            <a:r>
              <a:rPr lang="de-CH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(optional)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err="1" smtClean="0">
                <a:solidFill>
                  <a:srgbClr val="F3F3F3"/>
                </a:solidFill>
              </a:rPr>
              <a:t>Mayb</a:t>
            </a:r>
            <a:r>
              <a:rPr lang="de-CH" dirty="0" err="1" smtClean="0"/>
              <a:t>e</a:t>
            </a:r>
            <a:r>
              <a:rPr lang="de-CH" dirty="0" smtClean="0"/>
              <a:t> a </a:t>
            </a:r>
            <a:r>
              <a:rPr lang="de-CH" dirty="0" err="1" smtClean="0"/>
              <a:t>graph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show</a:t>
            </a:r>
            <a:r>
              <a:rPr lang="de-CH" dirty="0" smtClean="0"/>
              <a:t> </a:t>
            </a:r>
            <a:r>
              <a:rPr lang="de-CH" dirty="0" err="1" smtClean="0"/>
              <a:t>estimated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time on </a:t>
            </a:r>
            <a:r>
              <a:rPr lang="de-CH" dirty="0" err="1" smtClean="0"/>
              <a:t>tasks</a:t>
            </a:r>
            <a:r>
              <a:rPr lang="de-CH" dirty="0" smtClean="0"/>
              <a:t>?</a:t>
            </a:r>
            <a:endParaRPr lang="de-CH" dirty="0" smtClean="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3F3F3"/>
                </a:solidFill>
              </a:rPr>
              <a:t>You </a:t>
            </a:r>
            <a:r>
              <a:rPr lang="en" dirty="0">
                <a:solidFill>
                  <a:srgbClr val="F3F3F3"/>
                </a:solidFill>
              </a:rPr>
              <a:t>can copy&amp;paste graphs from </a:t>
            </a:r>
            <a:r>
              <a:rPr lang="en" u="sng" dirty="0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9" y="152401"/>
            <a:ext cx="6867525" cy="5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Initial Plan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Simon Jenni</a:t>
            </a:r>
          </a:p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Laurent </a:t>
            </a:r>
            <a:r>
              <a:rPr lang="de-CH" dirty="0" err="1" smtClean="0"/>
              <a:t>Hayez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2800" dirty="0" smtClean="0">
                <a:solidFill>
                  <a:srgbClr val="39C0BA"/>
                </a:solidFill>
              </a:rPr>
              <a:t>Problem, Motivation &amp; </a:t>
            </a:r>
            <a:r>
              <a:rPr lang="de-CH" sz="2800" dirty="0" err="1" smtClean="0">
                <a:solidFill>
                  <a:srgbClr val="39C0BA"/>
                </a:solidFill>
              </a:rPr>
              <a:t>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Problem description: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Introduce client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Put project in context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Motivation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Goals &amp; objectives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2800" dirty="0" smtClean="0">
                <a:solidFill>
                  <a:srgbClr val="39C0BA"/>
                </a:solidFill>
              </a:rPr>
              <a:t>Goals &amp; </a:t>
            </a:r>
            <a:r>
              <a:rPr lang="de-CH" sz="2800" dirty="0" err="1" smtClean="0">
                <a:solidFill>
                  <a:srgbClr val="39C0BA"/>
                </a:solidFill>
              </a:rPr>
              <a:t>Objectives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7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 smtClean="0"/>
              <a:t>Add some images to explain the problem and approach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Simon</a:t>
            </a:r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Simons </a:t>
            </a:r>
            <a:r>
              <a:rPr lang="de-CH" dirty="0" err="1" smtClean="0"/>
              <a:t>tasks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2800" dirty="0" smtClean="0"/>
              <a:t>Organisation</a:t>
            </a:r>
            <a:endParaRPr lang="en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Laurent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Laurents </a:t>
            </a:r>
            <a:r>
              <a:rPr lang="de-CH" dirty="0" err="1" smtClean="0"/>
              <a:t>tasks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1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err="1" smtClean="0">
                <a:solidFill>
                  <a:srgbClr val="F3F3F3"/>
                </a:solidFill>
              </a:rPr>
              <a:t>Maybe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add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demo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video</a:t>
            </a:r>
            <a:r>
              <a:rPr lang="de-CH" sz="1800" dirty="0"/>
              <a:t>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input</a:t>
            </a:r>
            <a:r>
              <a:rPr lang="en" sz="1800" dirty="0" smtClean="0">
                <a:solidFill>
                  <a:srgbClr val="F3F3F3"/>
                </a:solidFill>
              </a:rPr>
              <a:t>?</a:t>
            </a:r>
            <a:endParaRPr lang="en" sz="1800" dirty="0">
              <a:solidFill>
                <a:srgbClr val="F3F3F3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799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/>
              <a:t>Methodology</a:t>
            </a:r>
            <a:r>
              <a:rPr lang="de-CH" sz="2800" dirty="0"/>
              <a:t> </a:t>
            </a:r>
            <a:r>
              <a:rPr lang="de-CH" sz="2800" dirty="0" smtClean="0"/>
              <a:t>&amp;Tools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CH" dirty="0" err="1" smtClean="0"/>
              <a:t>Methodology</a:t>
            </a:r>
            <a:r>
              <a:rPr lang="de-CH" dirty="0" smtClean="0"/>
              <a:t>:</a:t>
            </a:r>
          </a:p>
          <a:p>
            <a:pPr marL="457200" indent="-457200"/>
            <a:r>
              <a:rPr lang="de-CH" dirty="0" smtClean="0"/>
              <a:t>Iterative &amp; </a:t>
            </a:r>
            <a:r>
              <a:rPr lang="de-CH" dirty="0" err="1" smtClean="0"/>
              <a:t>Incremental</a:t>
            </a:r>
            <a:r>
              <a:rPr lang="de-CH" dirty="0" smtClean="0"/>
              <a:t> </a:t>
            </a:r>
            <a:r>
              <a:rPr lang="de-CH" dirty="0" err="1" smtClean="0"/>
              <a:t>Devolopement</a:t>
            </a:r>
            <a:endParaRPr lang="de-CH" dirty="0" smtClean="0"/>
          </a:p>
          <a:p>
            <a:pPr marL="457200" indent="-457200"/>
            <a:r>
              <a:rPr lang="de-CH" dirty="0" err="1" smtClean="0"/>
              <a:t>Scrum</a:t>
            </a:r>
            <a:endParaRPr lang="de-CH" dirty="0" smtClean="0"/>
          </a:p>
          <a:p>
            <a:pPr marL="457200" indent="-457200"/>
            <a:r>
              <a:rPr lang="de-CH" dirty="0" err="1" smtClean="0"/>
              <a:t>Testing</a:t>
            </a:r>
            <a:endParaRPr lang="de-CH" dirty="0" smtClean="0"/>
          </a:p>
          <a:p>
            <a:pPr marL="457200" indent="-457200"/>
            <a:r>
              <a:rPr lang="de-CH" dirty="0" smtClean="0"/>
              <a:t>Code Reviews</a:t>
            </a:r>
            <a:endParaRPr lang="e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de-CH" dirty="0" smtClean="0"/>
              <a:t>Tools:</a:t>
            </a:r>
          </a:p>
          <a:p>
            <a:pPr marL="457200" indent="-457200"/>
            <a:r>
              <a:rPr lang="de-CH" dirty="0" err="1" smtClean="0"/>
              <a:t>Matlab</a:t>
            </a:r>
            <a:endParaRPr lang="de-CH" dirty="0" smtClean="0"/>
          </a:p>
          <a:p>
            <a:pPr marL="457200" indent="-457200"/>
            <a:r>
              <a:rPr lang="de-CH" dirty="0" err="1" smtClean="0"/>
              <a:t>Git</a:t>
            </a:r>
            <a:endParaRPr lang="de-CH" dirty="0" smtClean="0"/>
          </a:p>
          <a:p>
            <a:pPr marL="457200" indent="-457200"/>
            <a:r>
              <a:rPr lang="de-CH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err="1" smtClean="0"/>
              <a:t>Methodology</a:t>
            </a:r>
            <a:r>
              <a:rPr lang="de-CH" sz="2800" dirty="0" smtClean="0"/>
              <a:t> &amp;Tools</a:t>
            </a:r>
            <a:endParaRPr lang="en" sz="2800" dirty="0"/>
          </a:p>
        </p:txBody>
      </p:sp>
      <p:pic>
        <p:nvPicPr>
          <p:cNvPr id="3" name="Picture 2" descr="Tai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35580"/>
            <a:ext cx="7979214" cy="46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 </a:t>
            </a:r>
            <a:r>
              <a:rPr lang="de-CH" dirty="0" smtClean="0"/>
              <a:t>6 Sprints, 2 </a:t>
            </a:r>
            <a:r>
              <a:rPr lang="de-CH" dirty="0" err="1" smtClean="0"/>
              <a:t>weeks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Goal: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i="1" dirty="0" err="1" smtClean="0"/>
              <a:t>Deliverable</a:t>
            </a:r>
            <a:r>
              <a:rPr lang="de-CH" i="1" dirty="0" smtClean="0"/>
              <a:t> </a:t>
            </a:r>
            <a:r>
              <a:rPr lang="de-CH" i="1" dirty="0" err="1" smtClean="0"/>
              <a:t>tool</a:t>
            </a:r>
            <a:r>
              <a:rPr lang="de-CH" i="1" dirty="0" smtClean="0"/>
              <a:t> </a:t>
            </a:r>
            <a:r>
              <a:rPr lang="de-CH" i="1" dirty="0" err="1" smtClean="0"/>
              <a:t>at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end </a:t>
            </a:r>
            <a:r>
              <a:rPr lang="de-CH" i="1" dirty="0" err="1" smtClean="0"/>
              <a:t>of</a:t>
            </a:r>
            <a:r>
              <a:rPr lang="de-CH" i="1" dirty="0" smtClean="0"/>
              <a:t> 	</a:t>
            </a:r>
            <a:r>
              <a:rPr lang="de-CH" i="1" dirty="0" err="1" smtClean="0"/>
              <a:t>each</a:t>
            </a:r>
            <a:r>
              <a:rPr lang="de-CH" i="1" dirty="0" smtClean="0"/>
              <a:t> </a:t>
            </a:r>
            <a:r>
              <a:rPr lang="de-CH" i="1" dirty="0" err="1" smtClean="0"/>
              <a:t>sprint</a:t>
            </a:r>
            <a:r>
              <a:rPr lang="de-CH" i="1" dirty="0" smtClean="0"/>
              <a:t>!</a:t>
            </a:r>
          </a:p>
          <a:p>
            <a:r>
              <a:rPr lang="de-CH" dirty="0"/>
              <a:t> </a:t>
            </a:r>
            <a:r>
              <a:rPr lang="de-CH" dirty="0" smtClean="0"/>
              <a:t>Sprint 1: Minimum </a:t>
            </a:r>
            <a:r>
              <a:rPr lang="de-CH" dirty="0" err="1" smtClean="0"/>
              <a:t>Requirements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Subsequent </a:t>
            </a:r>
            <a:r>
              <a:rPr lang="de-CH" dirty="0" err="1" smtClean="0"/>
              <a:t>sprints</a:t>
            </a:r>
            <a:r>
              <a:rPr lang="de-CH" dirty="0" smtClean="0"/>
              <a:t>:</a:t>
            </a:r>
          </a:p>
          <a:p>
            <a:pPr marL="342900" lvl="1" indent="-342900"/>
            <a:r>
              <a:rPr lang="de-CH" dirty="0"/>
              <a:t> </a:t>
            </a:r>
            <a:r>
              <a:rPr lang="de-CH" dirty="0" smtClean="0"/>
              <a:t>Add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342900" lvl="1" indent="-342900"/>
            <a:r>
              <a:rPr lang="de-CH" dirty="0"/>
              <a:t> </a:t>
            </a:r>
            <a:r>
              <a:rPr lang="de-CH" dirty="0" smtClean="0"/>
              <a:t>Test alternative </a:t>
            </a:r>
            <a:r>
              <a:rPr lang="de-CH" dirty="0" err="1" smtClean="0"/>
              <a:t>methods</a:t>
            </a:r>
            <a:endParaRPr lang="de-CH" dirty="0"/>
          </a:p>
          <a:p>
            <a:pPr marL="342900" lvl="1" indent="-342900"/>
            <a:r>
              <a:rPr lang="de-CH" dirty="0" smtClean="0"/>
              <a:t> </a:t>
            </a:r>
            <a:r>
              <a:rPr lang="de-CH" dirty="0" err="1" smtClean="0"/>
              <a:t>etc</a:t>
            </a:r>
            <a:r>
              <a:rPr lang="de-CH" dirty="0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147</Words>
  <Application>Microsoft Macintosh PowerPoint</Application>
  <PresentationFormat>On-screen Show (4:3)</PresentationFormat>
  <Paragraphs>46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Eleanor template</vt:lpstr>
      <vt:lpstr>PowerPoint Presentation</vt:lpstr>
      <vt:lpstr>Initial Plan</vt:lpstr>
      <vt:lpstr>Problem, Motivation &amp; Context</vt:lpstr>
      <vt:lpstr>Goals &amp; Objectives</vt:lpstr>
      <vt:lpstr>Organisation</vt:lpstr>
      <vt:lpstr>PowerPoint Presentation</vt:lpstr>
      <vt:lpstr>Methodology &amp;Tools</vt:lpstr>
      <vt:lpstr>Methodology &amp;Tools</vt:lpstr>
      <vt:lpstr>Schedule</vt:lpstr>
      <vt:lpstr>Task Outline (Sprint 1)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simon jenni</cp:lastModifiedBy>
  <cp:revision>13</cp:revision>
  <dcterms:modified xsi:type="dcterms:W3CDTF">2016-03-20T15:54:22Z</dcterms:modified>
</cp:coreProperties>
</file>