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9" r:id="rId3"/>
    <p:sldId id="261" r:id="rId4"/>
    <p:sldId id="265" r:id="rId5"/>
    <p:sldId id="266" r:id="rId6"/>
    <p:sldId id="283" r:id="rId7"/>
    <p:sldId id="272" r:id="rId8"/>
    <p:sldId id="263" r:id="rId9"/>
    <p:sldId id="274" r:id="rId10"/>
    <p:sldId id="279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59D8749-6EB2-4BA9-995A-4C9D9C61EEE5}">
  <a:tblStyle styleId="{359D8749-6EB2-4BA9-995A-4C9D9C61EEE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3783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7" y="2876426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1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1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1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0" name="Shape 50"/>
          <p:cNvSpPr/>
          <p:nvPr/>
        </p:nvSpPr>
        <p:spPr>
          <a:xfrm>
            <a:off x="808650" y="5952851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illip-Morris-logo.png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47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3" y="2318614"/>
            <a:ext cx="3575713" cy="233338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2" y="1679851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2" y="3022651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530175" y="3077051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Initial Plan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530177" y="3710551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Simon Jenni</a:t>
            </a:r>
          </a:p>
          <a:p>
            <a:pPr lvl="0" rtl="0">
              <a:spcBef>
                <a:spcPts val="0"/>
              </a:spcBef>
              <a:buNone/>
            </a:pPr>
            <a:r>
              <a:rPr lang="de-CH" dirty="0" smtClean="0"/>
              <a:t>Laurent </a:t>
            </a:r>
            <a:r>
              <a:rPr lang="de-CH" dirty="0" err="1" smtClean="0"/>
              <a:t>Hayez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1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smtClean="0">
                <a:solidFill>
                  <a:srgbClr val="39C0BA"/>
                </a:solidFill>
              </a:rPr>
              <a:t>The Problem</a:t>
            </a:r>
            <a:endParaRPr lang="en" sz="300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Problem description: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Introduce client</a:t>
            </a:r>
          </a:p>
          <a:p>
            <a:pPr marL="457200" indent="-228600">
              <a:spcBef>
                <a:spcPts val="0"/>
              </a:spcBef>
            </a:pPr>
            <a:r>
              <a:rPr lang="en" smtClean="0"/>
              <a:t>Put project in context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Motivation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Goals &amp; objectives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1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smtClean="0">
                <a:solidFill>
                  <a:srgbClr val="39C0BA"/>
                </a:solidFill>
              </a:rPr>
              <a:t>Problem</a:t>
            </a:r>
            <a:endParaRPr lang="en" sz="3000">
              <a:solidFill>
                <a:srgbClr val="39C0BA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01900" y="2885877"/>
            <a:ext cx="4221599" cy="2401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mtClean="0"/>
              <a:t>Add some images to explain the problem and approach</a:t>
            </a:r>
          </a:p>
          <a:p>
            <a:pPr lvl="0">
              <a:spcBef>
                <a:spcPts val="0"/>
              </a:spcBef>
              <a:buNone/>
            </a:pPr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1171500" y="2894551"/>
            <a:ext cx="2653200" cy="1068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1800" dirty="0" err="1" smtClean="0">
                <a:solidFill>
                  <a:srgbClr val="F3F3F3"/>
                </a:solidFill>
              </a:rPr>
              <a:t>Maybe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add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demo</a:t>
            </a:r>
            <a:r>
              <a:rPr lang="de-CH" sz="1800" dirty="0" smtClean="0">
                <a:solidFill>
                  <a:srgbClr val="F3F3F3"/>
                </a:solidFill>
              </a:rPr>
              <a:t> </a:t>
            </a:r>
            <a:r>
              <a:rPr lang="de-CH" sz="1800" dirty="0" err="1" smtClean="0">
                <a:solidFill>
                  <a:srgbClr val="F3F3F3"/>
                </a:solidFill>
              </a:rPr>
              <a:t>video</a:t>
            </a:r>
            <a:r>
              <a:rPr lang="de-CH" sz="1800" dirty="0"/>
              <a:t> </a:t>
            </a:r>
            <a:r>
              <a:rPr lang="de-CH" sz="1800" dirty="0" err="1" smtClean="0"/>
              <a:t>of</a:t>
            </a:r>
            <a:r>
              <a:rPr lang="de-CH" sz="1800" dirty="0" smtClean="0"/>
              <a:t> </a:t>
            </a:r>
            <a:r>
              <a:rPr lang="de-CH" sz="1800" dirty="0" err="1" smtClean="0"/>
              <a:t>input</a:t>
            </a:r>
            <a:r>
              <a:rPr lang="en" sz="1800" dirty="0" smtClean="0">
                <a:solidFill>
                  <a:srgbClr val="F3F3F3"/>
                </a:solidFill>
              </a:rPr>
              <a:t>?</a:t>
            </a:r>
            <a:endParaRPr lang="en" sz="1800" dirty="0">
              <a:solidFill>
                <a:srgbClr val="F3F3F3"/>
              </a:solidFill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799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smtClean="0">
                <a:solidFill>
                  <a:srgbClr val="39C0BA"/>
                </a:solidFill>
              </a:rPr>
              <a:t>Methodology</a:t>
            </a:r>
            <a:endParaRPr lang="en" sz="3000">
              <a:solidFill>
                <a:srgbClr val="39C0BA"/>
              </a:solidFill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65497" y="1600201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Describe our approach: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Techniques</a:t>
            </a:r>
          </a:p>
          <a:p>
            <a:pPr marL="457200" indent="-228600">
              <a:spcBef>
                <a:spcPts val="0"/>
              </a:spcBef>
            </a:pPr>
            <a:r>
              <a:rPr lang="en" smtClean="0"/>
              <a:t>Tools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endParaRPr lang="en" smtClean="0"/>
          </a:p>
        </p:txBody>
      </p:sp>
    </p:spTree>
    <p:extLst>
      <p:ext uri="{BB962C8B-B14F-4D97-AF65-F5344CB8AC3E}">
        <p14:creationId xmlns:p14="http://schemas.microsoft.com/office/powerpoint/2010/main" val="9080545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3000" dirty="0" smtClean="0"/>
              <a:t>Task </a:t>
            </a:r>
            <a:r>
              <a:rPr lang="de-CH" sz="3000" dirty="0"/>
              <a:t>O</a:t>
            </a:r>
            <a:r>
              <a:rPr lang="de-CH" sz="3000" dirty="0" smtClean="0"/>
              <a:t>utline</a:t>
            </a:r>
            <a:endParaRPr lang="en" sz="3000" dirty="0"/>
          </a:p>
        </p:txBody>
      </p:sp>
      <p:cxnSp>
        <p:nvCxnSpPr>
          <p:cNvPr id="204" name="Shape 204"/>
          <p:cNvCxnSpPr/>
          <p:nvPr/>
        </p:nvCxnSpPr>
        <p:spPr>
          <a:xfrm flipV="1">
            <a:off x="1482252" y="1607183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7" name="Shape 207"/>
          <p:cNvSpPr txBox="1"/>
          <p:nvPr/>
        </p:nvSpPr>
        <p:spPr>
          <a:xfrm>
            <a:off x="2215652" y="17295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13" name="Shape 204"/>
          <p:cNvCxnSpPr/>
          <p:nvPr/>
        </p:nvCxnSpPr>
        <p:spPr>
          <a:xfrm flipV="1">
            <a:off x="1482253" y="2863072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" name="Shape 207"/>
          <p:cNvSpPr txBox="1"/>
          <p:nvPr/>
        </p:nvSpPr>
        <p:spPr>
          <a:xfrm>
            <a:off x="2215653" y="2985464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5" name="Shape 204"/>
          <p:cNvCxnSpPr/>
          <p:nvPr/>
        </p:nvCxnSpPr>
        <p:spPr>
          <a:xfrm flipV="1">
            <a:off x="1482254" y="4118960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" name="Shape 207"/>
          <p:cNvSpPr txBox="1"/>
          <p:nvPr/>
        </p:nvSpPr>
        <p:spPr>
          <a:xfrm>
            <a:off x="2215654" y="4241353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Third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" name="Shape 204"/>
          <p:cNvCxnSpPr/>
          <p:nvPr/>
        </p:nvCxnSpPr>
        <p:spPr>
          <a:xfrm flipV="1">
            <a:off x="1482251" y="5318406"/>
            <a:ext cx="1" cy="693893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8" name="Shape 207"/>
          <p:cNvSpPr txBox="1"/>
          <p:nvPr/>
        </p:nvSpPr>
        <p:spPr>
          <a:xfrm>
            <a:off x="2215651" y="5440799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sz="1800" dirty="0" err="1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Fourht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165474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b="1" dirty="0" smtClean="0"/>
              <a:t>Simon</a:t>
            </a:r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- Simons </a:t>
            </a:r>
            <a:r>
              <a:rPr lang="de-CH" dirty="0" err="1" smtClean="0"/>
              <a:t>tasks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sz="3000" dirty="0" smtClean="0"/>
              <a:t>Organisation</a:t>
            </a:r>
            <a:endParaRPr lang="en" sz="30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671569" y="1600201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CH" b="1" dirty="0" smtClean="0"/>
              <a:t>Laurent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de-CH" dirty="0" smtClean="0"/>
              <a:t>- Laurents </a:t>
            </a:r>
            <a:r>
              <a:rPr lang="de-CH" dirty="0" err="1" smtClean="0"/>
              <a:t>tasks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dirty="0" err="1" smtClean="0">
                <a:solidFill>
                  <a:srgbClr val="F3F3F3"/>
                </a:solidFill>
              </a:rPr>
              <a:t>Mayb</a:t>
            </a:r>
            <a:r>
              <a:rPr lang="de-CH" dirty="0" err="1" smtClean="0"/>
              <a:t>e</a:t>
            </a:r>
            <a:r>
              <a:rPr lang="de-CH" dirty="0" smtClean="0"/>
              <a:t> a </a:t>
            </a:r>
            <a:r>
              <a:rPr lang="de-CH" dirty="0" err="1" smtClean="0"/>
              <a:t>graph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show</a:t>
            </a:r>
            <a:r>
              <a:rPr lang="de-CH" dirty="0" smtClean="0"/>
              <a:t> </a:t>
            </a:r>
            <a:r>
              <a:rPr lang="de-CH" dirty="0" err="1" smtClean="0"/>
              <a:t>estimated</a:t>
            </a:r>
            <a:r>
              <a:rPr lang="de-CH" dirty="0" smtClean="0"/>
              <a:t> </a:t>
            </a:r>
            <a:r>
              <a:rPr lang="de-CH" dirty="0" err="1" smtClean="0"/>
              <a:t>distribution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time on </a:t>
            </a:r>
            <a:r>
              <a:rPr lang="de-CH" dirty="0" err="1" smtClean="0"/>
              <a:t>tasks</a:t>
            </a:r>
            <a:r>
              <a:rPr lang="de-CH" dirty="0" smtClean="0"/>
              <a:t>?</a:t>
            </a:r>
            <a:endParaRPr lang="de-CH" dirty="0" smtClean="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3F3F3"/>
                </a:solidFill>
              </a:rPr>
              <a:t>You </a:t>
            </a:r>
            <a:r>
              <a:rPr lang="en" dirty="0">
                <a:solidFill>
                  <a:srgbClr val="F3F3F3"/>
                </a:solidFill>
              </a:rPr>
              <a:t>can copy&amp;paste graphs from </a:t>
            </a:r>
            <a:r>
              <a:rPr lang="en" u="sng" dirty="0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9" y="152401"/>
            <a:ext cx="6867525" cy="56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1">
      <a:dk1>
        <a:srgbClr val="2E3037"/>
      </a:dk1>
      <a:lt1>
        <a:srgbClr val="C4E4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86</Words>
  <Application>Microsoft Macintosh PowerPoint</Application>
  <PresentationFormat>On-screen Show (4:3)</PresentationFormat>
  <Paragraphs>32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Eleanor template</vt:lpstr>
      <vt:lpstr>PowerPoint Presentation</vt:lpstr>
      <vt:lpstr>Initial Plan</vt:lpstr>
      <vt:lpstr>The Problem</vt:lpstr>
      <vt:lpstr>Problem</vt:lpstr>
      <vt:lpstr>PowerPoint Presentation</vt:lpstr>
      <vt:lpstr>Methodology</vt:lpstr>
      <vt:lpstr>Task Outline</vt:lpstr>
      <vt:lpstr>Organisation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simon jenni</cp:lastModifiedBy>
  <cp:revision>7</cp:revision>
  <dcterms:modified xsi:type="dcterms:W3CDTF">2016-03-14T14:28:02Z</dcterms:modified>
</cp:coreProperties>
</file>