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90" r:id="rId4"/>
    <p:sldId id="261" r:id="rId5"/>
    <p:sldId id="265" r:id="rId6"/>
    <p:sldId id="291" r:id="rId7"/>
    <p:sldId id="286" r:id="rId8"/>
    <p:sldId id="285" r:id="rId9"/>
    <p:sldId id="287" r:id="rId10"/>
    <p:sldId id="272" r:id="rId11"/>
    <p:sldId id="263" r:id="rId12"/>
    <p:sldId id="274" r:id="rId13"/>
    <p:sldId id="288" r:id="rId14"/>
    <p:sldId id="27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1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Task Outline (Sprint 1)</a:t>
            </a:r>
            <a:endParaRPr lang="en" sz="28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580782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1. Loading and extraction of video data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5807822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2. Frequency analysis per ROI using FFT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580782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Scoring tissue surface activity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58078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Synthetic test-data generation (optional)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smtClean="0"/>
              <a:t>Simon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" smtClean="0"/>
              <a:t>Load all videos contained in folder and subfolder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" smtClean="0"/>
              <a:t>Generation of synthetic video data for sanity checks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" smtClean="0"/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smtClean="0"/>
              <a:t>Organisation (example)</a:t>
            </a:r>
            <a:endParaRPr lang="en" sz="280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smtClean="0"/>
              <a:t>Laurent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" smtClean="0"/>
              <a:t>Extract video data to 3d-array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" smtClean="0"/>
              <a:t>Save extracted data for later reuse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" smtClean="0"/>
              <a:t>Add random noise to synthetic generated data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err="1" smtClean="0">
                <a:solidFill>
                  <a:srgbClr val="F3F3F3"/>
                </a:solidFill>
              </a:rPr>
              <a:t>Mayb</a:t>
            </a:r>
            <a:r>
              <a:rPr lang="de-CH" dirty="0" err="1" smtClean="0"/>
              <a:t>e</a:t>
            </a:r>
            <a:r>
              <a:rPr lang="de-CH" dirty="0" smtClean="0"/>
              <a:t> a </a:t>
            </a:r>
            <a:r>
              <a:rPr lang="de-CH" dirty="0" err="1" smtClean="0"/>
              <a:t>graph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show</a:t>
            </a:r>
            <a:r>
              <a:rPr lang="de-CH" dirty="0" smtClean="0"/>
              <a:t> </a:t>
            </a:r>
            <a:r>
              <a:rPr lang="de-CH" dirty="0" err="1" smtClean="0"/>
              <a:t>estimated</a:t>
            </a:r>
            <a:r>
              <a:rPr lang="de-CH" dirty="0" smtClean="0"/>
              <a:t> </a:t>
            </a:r>
            <a:r>
              <a:rPr lang="de-CH" dirty="0" err="1" smtClean="0"/>
              <a:t>distribution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time on </a:t>
            </a:r>
            <a:r>
              <a:rPr lang="de-CH" dirty="0" err="1" smtClean="0"/>
              <a:t>tasks</a:t>
            </a:r>
            <a:r>
              <a:rPr lang="de-CH" dirty="0" smtClean="0"/>
              <a:t>?</a:t>
            </a:r>
            <a:endParaRPr lang="de-CH" dirty="0" smtClean="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3F3F3"/>
                </a:solidFill>
              </a:rPr>
              <a:t>You </a:t>
            </a:r>
            <a:r>
              <a:rPr lang="en" dirty="0">
                <a:solidFill>
                  <a:srgbClr val="F3F3F3"/>
                </a:solidFill>
              </a:rPr>
              <a:t>can copy&amp;paste graphs from </a:t>
            </a:r>
            <a:r>
              <a:rPr lang="en" u="sng" dirty="0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9" y="152401"/>
            <a:ext cx="6867525" cy="56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b" anchorCtr="0"/>
          <a:lstStyle/>
          <a:p>
            <a:r>
              <a:rPr lang="en-US" sz="2800" dirty="0" smtClean="0"/>
              <a:t>Constraints and elements of risk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Learning about video processing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Synthetic data </a:t>
            </a:r>
            <a:r>
              <a:rPr lang="en-US" dirty="0" err="1" smtClean="0"/>
              <a:t>vs</a:t>
            </a:r>
            <a:r>
              <a:rPr lang="en-US" dirty="0" smtClean="0"/>
              <a:t> real-world data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Correctness of the implementations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Evaluation of the performances can be time consuming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9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Initial Plan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Team members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Patrice Leroy (product owner)</a:t>
            </a:r>
          </a:p>
          <a:p>
            <a:endParaRPr lang="en-US" dirty="0" smtClean="0"/>
          </a:p>
          <a:p>
            <a:r>
              <a:rPr lang="en-US" dirty="0" smtClean="0"/>
              <a:t> Simon </a:t>
            </a:r>
            <a:r>
              <a:rPr lang="en-US" dirty="0" err="1" smtClean="0"/>
              <a:t>Jenni</a:t>
            </a:r>
            <a:r>
              <a:rPr lang="en-US" dirty="0" smtClean="0"/>
              <a:t> (development</a:t>
            </a:r>
            <a:r>
              <a:rPr lang="en-US" dirty="0" smtClean="0"/>
              <a:t> team)</a:t>
            </a:r>
          </a:p>
          <a:p>
            <a:endParaRPr lang="en-US" dirty="0" smtClean="0"/>
          </a:p>
          <a:p>
            <a:r>
              <a:rPr lang="en-US" dirty="0" smtClean="0"/>
              <a:t> Laurent </a:t>
            </a:r>
            <a:r>
              <a:rPr lang="en-US" dirty="0" err="1" smtClean="0"/>
              <a:t>Hayez</a:t>
            </a:r>
            <a:r>
              <a:rPr lang="en-US" dirty="0" smtClean="0"/>
              <a:t> (development team)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84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Problem, Motivation &amp; Context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dirty="0" smtClean="0"/>
              <a:t>PMI Research &amp; Developement: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 dirty="0" smtClean="0"/>
              <a:t>	Develope products which potentially 	reduce risk of tobacco consumption</a:t>
            </a:r>
          </a:p>
          <a:p>
            <a:pPr lvl="0" rtl="0">
              <a:spcBef>
                <a:spcPts val="0"/>
              </a:spcBef>
              <a:buNone/>
            </a:pPr>
            <a:endParaRPr lang="en" sz="2400" i="1" dirty="0" smtClean="0"/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New products need to be tested against ordinary cigarettes!</a:t>
            </a:r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One way: Analyse ciliary beating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dirty="0" smtClean="0"/>
              <a:t>Goal: </a:t>
            </a:r>
          </a:p>
          <a:p>
            <a:pPr>
              <a:spcBef>
                <a:spcPts val="0"/>
              </a:spcBef>
              <a:buNone/>
            </a:pPr>
            <a:r>
              <a:rPr lang="en" b="1" dirty="0" smtClean="0"/>
              <a:t>Tool for automatic analyis of ciliary beating movies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</a:t>
            </a:r>
            <a:r>
              <a:rPr lang="en" sz="2800" dirty="0" smtClean="0">
                <a:solidFill>
                  <a:srgbClr val="39C0BA"/>
                </a:solidFill>
              </a:rPr>
              <a:t>Objectives</a:t>
            </a:r>
            <a:r>
              <a:rPr lang="fr-CH" sz="2800" dirty="0" smtClean="0">
                <a:solidFill>
                  <a:srgbClr val="39C0BA"/>
                </a:solidFill>
              </a:rPr>
              <a:t> (implementation)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Batch processing of video data in folder</a:t>
            </a:r>
          </a:p>
          <a:p>
            <a:pPr marL="457200" indent="-228600">
              <a:spcBef>
                <a:spcPts val="0"/>
              </a:spcBef>
            </a:pPr>
            <a:r>
              <a:rPr lang="en" sz="2800" dirty="0" smtClean="0"/>
              <a:t>Pre-processing (noise-removal)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Surface activity image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Frequency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Multiscale processing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Illustration of phase for regions of similar frequency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</a:t>
            </a:r>
            <a:r>
              <a:rPr lang="en" sz="2800" dirty="0" smtClean="0">
                <a:solidFill>
                  <a:srgbClr val="39C0BA"/>
                </a:solidFill>
              </a:rPr>
              <a:t>Objectives</a:t>
            </a:r>
            <a:r>
              <a:rPr lang="fr-CH" sz="2800" dirty="0" smtClean="0">
                <a:solidFill>
                  <a:srgbClr val="39C0BA"/>
                </a:solidFill>
              </a:rPr>
              <a:t> (research)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effect of the ROI size on performance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probable shape of the beating pattern on a « by cilia beating movie » basis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Compare different techniques for the frequency analysis</a:t>
            </a:r>
            <a:endParaRPr lang="en" sz="28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6951642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fr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 smtClean="0"/>
              <a:t>Methodology:</a:t>
            </a:r>
          </a:p>
          <a:p>
            <a:pPr marL="457200" indent="-457200"/>
            <a:r>
              <a:rPr lang="en" smtClean="0"/>
              <a:t>Iterative &amp; Incremental Devolopement</a:t>
            </a:r>
          </a:p>
          <a:p>
            <a:pPr marL="457200" indent="-457200"/>
            <a:r>
              <a:rPr lang="en" smtClean="0"/>
              <a:t>Scrum</a:t>
            </a:r>
          </a:p>
          <a:p>
            <a:pPr marL="457200" indent="-457200"/>
            <a:r>
              <a:rPr lang="en" smtClean="0"/>
              <a:t>Testing</a:t>
            </a:r>
          </a:p>
          <a:p>
            <a:pPr marL="457200" indent="-457200"/>
            <a:r>
              <a:rPr lang="en" smtClean="0"/>
              <a:t>Code Reviews</a:t>
            </a:r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Tools:</a:t>
            </a:r>
          </a:p>
          <a:p>
            <a:pPr marL="457200" indent="-457200"/>
            <a:r>
              <a:rPr lang="en" dirty="0" smtClean="0"/>
              <a:t>Matlab</a:t>
            </a:r>
          </a:p>
          <a:p>
            <a:pPr marL="457200" indent="-457200"/>
            <a:r>
              <a:rPr lang="en" dirty="0" smtClean="0"/>
              <a:t>Git</a:t>
            </a:r>
          </a:p>
          <a:p>
            <a:pPr marL="457200" indent="-457200"/>
            <a:r>
              <a:rPr lang="en" dirty="0" smtClean="0"/>
              <a:t>Taiga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1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&amp;Tools</a:t>
            </a:r>
            <a:endParaRPr lang="en" sz="2800" dirty="0"/>
          </a:p>
        </p:txBody>
      </p:sp>
      <p:pic>
        <p:nvPicPr>
          <p:cNvPr id="3" name="Picture 2" descr="Tai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535580"/>
            <a:ext cx="8219074" cy="47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Schedule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 smtClean="0"/>
              <a:t> 6 Sprints, 2 weeks each</a:t>
            </a:r>
          </a:p>
          <a:p>
            <a:r>
              <a:rPr lang="en" dirty="0" smtClean="0"/>
              <a:t> Goal: 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i="1" dirty="0" smtClean="0"/>
              <a:t>Deliverable tool at the end of 	each sprint!</a:t>
            </a:r>
          </a:p>
          <a:p>
            <a:r>
              <a:rPr lang="en" dirty="0" smtClean="0"/>
              <a:t> Sprint 1: Minimum Requirements</a:t>
            </a:r>
          </a:p>
          <a:p>
            <a:r>
              <a:rPr lang="en" dirty="0" smtClean="0"/>
              <a:t> Subsequent sprints:</a:t>
            </a:r>
          </a:p>
          <a:p>
            <a:pPr marL="342900" lvl="1" indent="-342900"/>
            <a:r>
              <a:rPr lang="en" dirty="0" smtClean="0"/>
              <a:t> Add new features</a:t>
            </a:r>
          </a:p>
          <a:p>
            <a:pPr marL="342900" lvl="1" indent="-342900"/>
            <a:r>
              <a:rPr lang="en" dirty="0" smtClean="0"/>
              <a:t> Test alternative methods</a:t>
            </a:r>
          </a:p>
          <a:p>
            <a:pPr marL="342900" lvl="1" indent="-342900"/>
            <a:r>
              <a:rPr lang="en" dirty="0" smtClean="0"/>
              <a:t> etc ...</a:t>
            </a:r>
          </a:p>
        </p:txBody>
      </p:sp>
    </p:spTree>
    <p:extLst>
      <p:ext uri="{BB962C8B-B14F-4D97-AF65-F5344CB8AC3E}">
        <p14:creationId xmlns:p14="http://schemas.microsoft.com/office/powerpoint/2010/main" val="317791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258</Words>
  <Application>Microsoft Macintosh PowerPoint</Application>
  <PresentationFormat>Présentation à l'écran (4:3)</PresentationFormat>
  <Paragraphs>72</Paragraphs>
  <Slides>14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Eleanor template</vt:lpstr>
      <vt:lpstr>Présentation PowerPoint</vt:lpstr>
      <vt:lpstr>Initial Plan</vt:lpstr>
      <vt:lpstr>Team members</vt:lpstr>
      <vt:lpstr>Problem, Motivation &amp; Context</vt:lpstr>
      <vt:lpstr>Goals &amp; Objectives (implementation)</vt:lpstr>
      <vt:lpstr>Goals &amp; Objectives (research)</vt:lpstr>
      <vt:lpstr>Methodology &amp; Tools</vt:lpstr>
      <vt:lpstr>Methodology &amp;Tools</vt:lpstr>
      <vt:lpstr>Schedule</vt:lpstr>
      <vt:lpstr>Task Outline (Sprint 1)</vt:lpstr>
      <vt:lpstr>Organisation (example)</vt:lpstr>
      <vt:lpstr>Présentation PowerPoint</vt:lpstr>
      <vt:lpstr>Constraints and elements of risk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Laurent Hayez</cp:lastModifiedBy>
  <cp:revision>29</cp:revision>
  <dcterms:modified xsi:type="dcterms:W3CDTF">2016-03-21T19:14:18Z</dcterms:modified>
</cp:coreProperties>
</file>