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90" r:id="rId4"/>
    <p:sldId id="261" r:id="rId5"/>
    <p:sldId id="265" r:id="rId6"/>
    <p:sldId id="291" r:id="rId7"/>
    <p:sldId id="286" r:id="rId8"/>
    <p:sldId id="285" r:id="rId9"/>
    <p:sldId id="287" r:id="rId10"/>
    <p:sldId id="292" r:id="rId11"/>
    <p:sldId id="272" r:id="rId12"/>
    <p:sldId id="263" r:id="rId13"/>
    <p:sldId id="288" r:id="rId14"/>
    <p:sldId id="27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imu's%20MBP:Users:simujenni:RD-project:doc: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2"/>
          <c:order val="2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3"/>
          <c:order val="3"/>
          <c:tx>
            <c:v>Duration</c:v>
          </c:tx>
          <c:spPr>
            <a:solidFill>
              <a:schemeClr val="accent6">
                <a:lumMod val="60000"/>
                <a:lumOff val="40000"/>
                <a:alpha val="9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ser>
          <c:idx val="0"/>
          <c:order val="0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1"/>
          <c:order val="1"/>
          <c:tx>
            <c:v>Duration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091384"/>
        <c:axId val="2085600664"/>
      </c:barChart>
      <c:catAx>
        <c:axId val="2087091384"/>
        <c:scaling>
          <c:orientation val="maxMin"/>
        </c:scaling>
        <c:delete val="0"/>
        <c:axPos val="l"/>
        <c:majorTickMark val="out"/>
        <c:minorTickMark val="none"/>
        <c:tickLblPos val="nextTo"/>
        <c:crossAx val="2085600664"/>
        <c:crosses val="autoZero"/>
        <c:auto val="1"/>
        <c:lblAlgn val="ctr"/>
        <c:lblOffset val="100"/>
        <c:noMultiLvlLbl val="0"/>
      </c:catAx>
      <c:valAx>
        <c:axId val="2085600664"/>
        <c:scaling>
          <c:orientation val="minMax"/>
          <c:max val="42535.0"/>
          <c:min val="42445.0"/>
        </c:scaling>
        <c:delete val="0"/>
        <c:axPos val="t"/>
        <c:majorGridlines/>
        <c:numFmt formatCode="m/d/yy" sourceLinked="1"/>
        <c:majorTickMark val="out"/>
        <c:minorTickMark val="in"/>
        <c:tickLblPos val="nextTo"/>
        <c:spPr>
          <a:effectLst/>
        </c:spPr>
        <c:crossAx val="2087091384"/>
        <c:crosses val="autoZero"/>
        <c:crossBetween val="between"/>
        <c:majorUnit val="15.0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smtClean="0"/>
              <a:t>Schedule</a:t>
            </a:r>
            <a:endParaRPr lang="en-US" sz="280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65123"/>
              </p:ext>
            </p:extLst>
          </p:nvPr>
        </p:nvGraphicFramePr>
        <p:xfrm>
          <a:off x="1165475" y="1352962"/>
          <a:ext cx="7521300" cy="37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10437"/>
              </p:ext>
            </p:extLst>
          </p:nvPr>
        </p:nvGraphicFramePr>
        <p:xfrm>
          <a:off x="1165475" y="5373050"/>
          <a:ext cx="7521300" cy="1020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3550"/>
                <a:gridCol w="1253550"/>
                <a:gridCol w="1253550"/>
                <a:gridCol w="1253550"/>
                <a:gridCol w="1253550"/>
                <a:gridCol w="1253550"/>
              </a:tblGrid>
              <a:tr h="502600"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1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2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3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4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5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6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600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Minimal</a:t>
                      </a:r>
                      <a:r>
                        <a:rPr lang="en-US" baseline="0" noProof="0" dirty="0" smtClean="0">
                          <a:solidFill>
                            <a:srgbClr val="FDFEFE"/>
                          </a:solidFill>
                        </a:rPr>
                        <a:t> requirements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Noise-removal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Phase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image</a:t>
                      </a:r>
                    </a:p>
                    <a:p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WT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Explore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alternatives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Evaluation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Reserved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1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Simon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Assigns unassigned task #1 to himself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Commits solution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Requests review by assigning to Laurent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E0A3A3"/>
                </a:solidFill>
              </a:rPr>
              <a:t>Is happy with </a:t>
            </a:r>
            <a:r>
              <a:rPr lang="en-US" sz="2400" dirty="0" err="1" smtClean="0">
                <a:solidFill>
                  <a:srgbClr val="E0A3A3"/>
                </a:solidFill>
              </a:rPr>
              <a:t>Laurents</a:t>
            </a:r>
            <a:r>
              <a:rPr lang="en-US" sz="2400" dirty="0" smtClean="0">
                <a:solidFill>
                  <a:srgbClr val="E0A3A3"/>
                </a:solidFill>
              </a:rPr>
              <a:t> work</a:t>
            </a:r>
            <a:br>
              <a:rPr lang="en-US" sz="2400" dirty="0" smtClean="0">
                <a:solidFill>
                  <a:srgbClr val="E0A3A3"/>
                </a:solidFill>
              </a:rPr>
            </a:br>
            <a:r>
              <a:rPr lang="en-US" sz="2400" dirty="0" smtClean="0">
                <a:solidFill>
                  <a:srgbClr val="E0A3A3"/>
                </a:solidFill>
              </a:rPr>
              <a:t>=&gt; </a:t>
            </a:r>
            <a:r>
              <a:rPr lang="en-US" sz="2400" i="1" dirty="0" smtClean="0">
                <a:solidFill>
                  <a:srgbClr val="E0A3A3"/>
                </a:solidFill>
              </a:rPr>
              <a:t>Closed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Solves bugs and closes task</a:t>
            </a:r>
            <a:endParaRPr lang="en-US" sz="2400" dirty="0" smtClean="0">
              <a:solidFill>
                <a:srgbClr val="BCDCE1"/>
              </a:solidFill>
            </a:endParaRP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Workflow (example)</a:t>
            </a:r>
            <a:endParaRPr lang="en-US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Laurent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Grabs task #2 &amp; sets status to 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 Progress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Commits solution and sets status to 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Ready to Review 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Assigns to Simon for review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Points out bugs to Simon and reassigns for fixing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Learning about video processing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Synthetic data </a:t>
            </a:r>
            <a:r>
              <a:rPr lang="en-US" dirty="0" smtClean="0"/>
              <a:t>vs. </a:t>
            </a:r>
            <a:r>
              <a:rPr lang="en-US" dirty="0" smtClean="0"/>
              <a:t>real-world data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Correctness of the implementations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Evaluation of the performances </a:t>
            </a:r>
            <a:r>
              <a:rPr lang="en-US" dirty="0" smtClean="0"/>
              <a:t>and parameter-tweaking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Analysis </a:t>
            </a:r>
            <a:r>
              <a:rPr lang="en-US" b="1" dirty="0"/>
              <a:t>I</a:t>
            </a:r>
            <a:r>
              <a:rPr lang="en-US" b="1" dirty="0" smtClean="0"/>
              <a:t>mprovement </a:t>
            </a:r>
            <a:r>
              <a:rPr lang="en-US" b="1" dirty="0"/>
              <a:t>of </a:t>
            </a:r>
            <a:r>
              <a:rPr lang="en-US" b="1" dirty="0" err="1"/>
              <a:t>C</a:t>
            </a:r>
            <a:r>
              <a:rPr lang="en-US" b="1" dirty="0" err="1" smtClean="0"/>
              <a:t>iliary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eating </a:t>
            </a:r>
            <a:r>
              <a:rPr lang="en-US" b="1" dirty="0"/>
              <a:t>of 3D </a:t>
            </a:r>
            <a:r>
              <a:rPr lang="en-US" b="1" dirty="0" smtClean="0"/>
              <a:t>Epithelial </a:t>
            </a:r>
            <a:r>
              <a:rPr lang="en-US" b="1" dirty="0"/>
              <a:t>T</a:t>
            </a:r>
            <a:r>
              <a:rPr lang="en-US" b="1" dirty="0" smtClean="0"/>
              <a:t>issue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41812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Team members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Patrice Leroy (product owner)</a:t>
            </a:r>
          </a:p>
          <a:p>
            <a:endParaRPr lang="en-US" dirty="0" smtClean="0"/>
          </a:p>
          <a:p>
            <a:r>
              <a:rPr lang="en-US" dirty="0" smtClean="0"/>
              <a:t> Simon </a:t>
            </a:r>
            <a:r>
              <a:rPr lang="en-US" dirty="0" err="1" smtClean="0"/>
              <a:t>Jenni</a:t>
            </a:r>
            <a:r>
              <a:rPr lang="en-US" dirty="0" smtClean="0"/>
              <a:t> (development team)</a:t>
            </a:r>
          </a:p>
          <a:p>
            <a:endParaRPr lang="en-US" dirty="0" smtClean="0"/>
          </a:p>
          <a:p>
            <a:r>
              <a:rPr lang="en-US" dirty="0" smtClean="0"/>
              <a:t> Laurent </a:t>
            </a:r>
            <a:r>
              <a:rPr lang="en-US" dirty="0" err="1" smtClean="0"/>
              <a:t>Hayez</a:t>
            </a:r>
            <a:r>
              <a:rPr lang="en-US" dirty="0" smtClean="0"/>
              <a:t> (development team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(implementation)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(research)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effect of the ROI size on performance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probable shape of the beating pattern on a « by cilia beating movie » basis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Compare different techniques for the frequency analysis</a:t>
            </a:r>
            <a:endParaRPr lang="en" sz="2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64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smtClean="0"/>
              <a:t>Methodology:</a:t>
            </a:r>
          </a:p>
          <a:p>
            <a:pPr marL="457200" indent="-457200"/>
            <a:r>
              <a:rPr lang="en" smtClean="0"/>
              <a:t>Iterative &amp; Incremental Devolopement</a:t>
            </a:r>
          </a:p>
          <a:p>
            <a:pPr marL="457200" indent="-457200"/>
            <a:r>
              <a:rPr lang="en" smtClean="0"/>
              <a:t>Scrum</a:t>
            </a:r>
          </a:p>
          <a:p>
            <a:pPr marL="457200" indent="-457200"/>
            <a:r>
              <a:rPr lang="en" smtClean="0"/>
              <a:t>Testing</a:t>
            </a:r>
          </a:p>
          <a:p>
            <a:pPr marL="457200" indent="-457200"/>
            <a:r>
              <a:rPr lang="en" smtClean="0"/>
              <a:t>Code Reviews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</a:t>
            </a:r>
            <a:r>
              <a:rPr lang="en" sz="2800" dirty="0" smtClean="0"/>
              <a:t>&amp;</a:t>
            </a:r>
            <a:r>
              <a:rPr lang="de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pic>
        <p:nvPicPr>
          <p:cNvPr id="3" name="Picture 2" descr="Tai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35580"/>
            <a:ext cx="8219074" cy="47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268</Words>
  <Application>Microsoft Macintosh PowerPoint</Application>
  <PresentationFormat>On-screen Show (4:3)</PresentationFormat>
  <Paragraphs>88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Eleanor template</vt:lpstr>
      <vt:lpstr>PowerPoint Presentation</vt:lpstr>
      <vt:lpstr>Data Analysis Improvement of Ciliary Beating of 3D Epithelial Tissue </vt:lpstr>
      <vt:lpstr>Team members</vt:lpstr>
      <vt:lpstr>Problem, Motivation &amp; Context</vt:lpstr>
      <vt:lpstr>Goals &amp; Objectives (implementation)</vt:lpstr>
      <vt:lpstr>Goals &amp; Objectives (research)</vt:lpstr>
      <vt:lpstr>Methodology &amp; Tools</vt:lpstr>
      <vt:lpstr>Methodology &amp; Tools</vt:lpstr>
      <vt:lpstr>Schedule</vt:lpstr>
      <vt:lpstr>Schedule</vt:lpstr>
      <vt:lpstr>Task Outline (Sprint 1)</vt:lpstr>
      <vt:lpstr>Workflow (example)</vt:lpstr>
      <vt:lpstr>Constraints and elements of risk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37</cp:revision>
  <dcterms:modified xsi:type="dcterms:W3CDTF">2016-03-22T13:07:19Z</dcterms:modified>
</cp:coreProperties>
</file>