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9" r:id="rId3"/>
    <p:sldId id="261" r:id="rId4"/>
    <p:sldId id="265" r:id="rId5"/>
    <p:sldId id="266" r:id="rId6"/>
    <p:sldId id="283" r:id="rId7"/>
    <p:sldId id="272" r:id="rId8"/>
    <p:sldId id="263" r:id="rId9"/>
    <p:sldId id="274" r:id="rId10"/>
    <p:sldId id="279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59D8749-6EB2-4BA9-995A-4C9D9C61EEE5}">
  <a:tblStyle styleId="{359D8749-6EB2-4BA9-995A-4C9D9C61EEE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3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837835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319177" y="2876426"/>
            <a:ext cx="6680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cxnSp>
        <p:nvCxnSpPr>
          <p:cNvPr id="10" name="Shape 10"/>
          <p:cNvCxnSpPr>
            <a:stCxn id="11" idx="4"/>
          </p:cNvCxnSpPr>
          <p:nvPr/>
        </p:nvCxnSpPr>
        <p:spPr>
          <a:xfrm>
            <a:off x="903750" y="3563701"/>
            <a:ext cx="0" cy="32943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530175" y="3077051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530177" y="3710551"/>
            <a:ext cx="6927899" cy="470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None/>
              <a:defRPr sz="1800"/>
            </a:lvl1pPr>
            <a:lvl2pPr lvl="1" rtl="0">
              <a:spcBef>
                <a:spcPts val="0"/>
              </a:spcBef>
              <a:buSzPct val="100000"/>
              <a:buNone/>
              <a:defRPr sz="1800"/>
            </a:lvl2pPr>
            <a:lvl3pPr lvl="2" rtl="0">
              <a:spcBef>
                <a:spcPts val="0"/>
              </a:spcBef>
              <a:buSzPct val="100000"/>
              <a:buNone/>
              <a:defRPr sz="1800"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" name="Shape 16"/>
          <p:cNvSpPr/>
          <p:nvPr/>
        </p:nvSpPr>
        <p:spPr>
          <a:xfrm>
            <a:off x="493600" y="3018851"/>
            <a:ext cx="820200" cy="82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" name="Shape 24"/>
          <p:cNvSpPr/>
          <p:nvPr/>
        </p:nvSpPr>
        <p:spPr>
          <a:xfrm>
            <a:off x="808725" y="800751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165497" y="1600201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165474" y="1600201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71569" y="1600201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cxnSp>
        <p:nvCxnSpPr>
          <p:cNvPr id="32" name="Shape 3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3" name="Shape 33"/>
          <p:cNvSpPr/>
          <p:nvPr/>
        </p:nvSpPr>
        <p:spPr>
          <a:xfrm>
            <a:off x="808725" y="800751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6" name="Shape 46"/>
          <p:cNvSpPr/>
          <p:nvPr/>
        </p:nvSpPr>
        <p:spPr>
          <a:xfrm>
            <a:off x="808725" y="800751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65475" y="5775090"/>
            <a:ext cx="7521300" cy="578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cxnSp>
        <p:nvCxnSpPr>
          <p:cNvPr id="49" name="Shape 49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0" name="Shape 50"/>
          <p:cNvSpPr/>
          <p:nvPr/>
        </p:nvSpPr>
        <p:spPr>
          <a:xfrm>
            <a:off x="808650" y="5952851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3" name="Shape 53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key color">
    <p:bg>
      <p:bgPr>
        <a:solidFill>
          <a:srgbClr val="39C0BA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65497" y="1600201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hillip-Morris-logo.png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478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633" y="2318614"/>
            <a:ext cx="3575713" cy="233338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ctrTitle" idx="4294967295"/>
          </p:nvPr>
        </p:nvSpPr>
        <p:spPr>
          <a:xfrm>
            <a:off x="1336102" y="1679851"/>
            <a:ext cx="73376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b="1">
                <a:solidFill>
                  <a:srgbClr val="2E3037"/>
                </a:solidFill>
              </a:rPr>
              <a:t>Thanks!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subTitle" idx="4294967295"/>
          </p:nvPr>
        </p:nvSpPr>
        <p:spPr>
          <a:xfrm>
            <a:off x="1336102" y="3022651"/>
            <a:ext cx="7337699" cy="81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3F3F3"/>
                </a:solidFill>
              </a:rPr>
              <a:t>ANY QUESTIONS?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1530175" y="3077051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CH" dirty="0" smtClean="0"/>
              <a:t>Initial Plan</a:t>
            </a:r>
            <a:endParaRPr lang="en" dirty="0"/>
          </a:p>
        </p:txBody>
      </p:sp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xfrm>
            <a:off x="1530177" y="3710551"/>
            <a:ext cx="6927899" cy="47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CH" dirty="0" smtClean="0"/>
              <a:t>Simon Jenni</a:t>
            </a:r>
          </a:p>
          <a:p>
            <a:pPr lvl="0" rtl="0">
              <a:spcBef>
                <a:spcPts val="0"/>
              </a:spcBef>
              <a:buNone/>
            </a:pPr>
            <a:r>
              <a:rPr lang="de-CH" dirty="0" smtClean="0"/>
              <a:t>Laurent </a:t>
            </a:r>
            <a:r>
              <a:rPr lang="de-CH" dirty="0" err="1" smtClean="0"/>
              <a:t>Hayez</a:t>
            </a:r>
            <a:endParaRPr lang="en" dirty="0"/>
          </a:p>
        </p:txBody>
      </p:sp>
      <p:sp>
        <p:nvSpPr>
          <p:cNvPr id="85" name="Shape 85"/>
          <p:cNvSpPr txBox="1"/>
          <p:nvPr/>
        </p:nvSpPr>
        <p:spPr>
          <a:xfrm>
            <a:off x="502600" y="3039901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smtClean="0">
                <a:solidFill>
                  <a:srgbClr val="39C0BA"/>
                </a:solidFill>
              </a:rPr>
              <a:t>The Problem</a:t>
            </a:r>
            <a:endParaRPr lang="en" sz="3000">
              <a:solidFill>
                <a:srgbClr val="39C0BA"/>
              </a:solidFill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165497" y="1600201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mtClean="0"/>
              <a:t>Problem description: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mtClean="0"/>
              <a:t>Introduce client</a:t>
            </a:r>
          </a:p>
          <a:p>
            <a:pPr marL="457200" indent="-228600">
              <a:spcBef>
                <a:spcPts val="0"/>
              </a:spcBef>
            </a:pPr>
            <a:r>
              <a:rPr lang="en" smtClean="0"/>
              <a:t>Put project in context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mtClean="0"/>
              <a:t>Motivation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mtClean="0"/>
              <a:t>Goals &amp; objectives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endParaRPr lang="en" smtClean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56250" y="1402401"/>
            <a:ext cx="5123400" cy="5123100"/>
          </a:xfrm>
          <a:prstGeom prst="ellipse">
            <a:avLst/>
          </a:prstGeom>
          <a:noFill/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smtClean="0">
                <a:solidFill>
                  <a:srgbClr val="39C0BA"/>
                </a:solidFill>
              </a:rPr>
              <a:t>Problem</a:t>
            </a:r>
            <a:endParaRPr lang="en" sz="3000">
              <a:solidFill>
                <a:srgbClr val="39C0BA"/>
              </a:solidFill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801900" y="2885877"/>
            <a:ext cx="4221599" cy="2401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mtClean="0"/>
              <a:t>Add some images to explain the problem and approach</a:t>
            </a:r>
          </a:p>
          <a:p>
            <a:pPr lvl="0">
              <a:spcBef>
                <a:spcPts val="0"/>
              </a:spcBef>
              <a:buNone/>
            </a:pPr>
            <a:endParaRPr lang="en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 rotWithShape="1">
          <a:blip r:embed="rId3">
            <a:alphaModFix amt="79000"/>
          </a:blip>
          <a:srcRect l="9861" t="20672" b="4320"/>
          <a:stretch/>
        </p:blipFill>
        <p:spPr>
          <a:xfrm>
            <a:off x="901875" y="0"/>
            <a:ext cx="824212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>
            <a:spLocks noGrp="1"/>
          </p:cNvSpPr>
          <p:nvPr>
            <p:ph type="body" idx="4294967295"/>
          </p:nvPr>
        </p:nvSpPr>
        <p:spPr>
          <a:xfrm>
            <a:off x="1171500" y="2894551"/>
            <a:ext cx="2653200" cy="1068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CH" sz="1800" dirty="0" err="1" smtClean="0">
                <a:solidFill>
                  <a:srgbClr val="F3F3F3"/>
                </a:solidFill>
              </a:rPr>
              <a:t>Maybe</a:t>
            </a:r>
            <a:r>
              <a:rPr lang="de-CH" sz="1800" dirty="0" smtClean="0">
                <a:solidFill>
                  <a:srgbClr val="F3F3F3"/>
                </a:solidFill>
              </a:rPr>
              <a:t> </a:t>
            </a:r>
            <a:r>
              <a:rPr lang="de-CH" sz="1800" dirty="0" err="1" smtClean="0">
                <a:solidFill>
                  <a:srgbClr val="F3F3F3"/>
                </a:solidFill>
              </a:rPr>
              <a:t>add</a:t>
            </a:r>
            <a:r>
              <a:rPr lang="de-CH" sz="1800" dirty="0" smtClean="0">
                <a:solidFill>
                  <a:srgbClr val="F3F3F3"/>
                </a:solidFill>
              </a:rPr>
              <a:t> </a:t>
            </a:r>
            <a:r>
              <a:rPr lang="de-CH" sz="1800" dirty="0" err="1" smtClean="0">
                <a:solidFill>
                  <a:srgbClr val="F3F3F3"/>
                </a:solidFill>
              </a:rPr>
              <a:t>demo</a:t>
            </a:r>
            <a:r>
              <a:rPr lang="de-CH" sz="1800" dirty="0" smtClean="0">
                <a:solidFill>
                  <a:srgbClr val="F3F3F3"/>
                </a:solidFill>
              </a:rPr>
              <a:t> </a:t>
            </a:r>
            <a:r>
              <a:rPr lang="de-CH" sz="1800" dirty="0" err="1" smtClean="0">
                <a:solidFill>
                  <a:srgbClr val="F3F3F3"/>
                </a:solidFill>
              </a:rPr>
              <a:t>video</a:t>
            </a:r>
            <a:r>
              <a:rPr lang="de-CH" sz="1800" dirty="0"/>
              <a:t> </a:t>
            </a:r>
            <a:r>
              <a:rPr lang="de-CH" sz="1800" dirty="0" err="1" smtClean="0"/>
              <a:t>of</a:t>
            </a:r>
            <a:r>
              <a:rPr lang="de-CH" sz="1800" dirty="0" smtClean="0"/>
              <a:t> </a:t>
            </a:r>
            <a:r>
              <a:rPr lang="de-CH" sz="1800" dirty="0" err="1" smtClean="0"/>
              <a:t>input</a:t>
            </a:r>
            <a:r>
              <a:rPr lang="en" sz="1800" dirty="0" smtClean="0">
                <a:solidFill>
                  <a:srgbClr val="F3F3F3"/>
                </a:solidFill>
              </a:rPr>
              <a:t>?</a:t>
            </a:r>
            <a:endParaRPr lang="en" sz="1800" dirty="0">
              <a:solidFill>
                <a:srgbClr val="F3F3F3"/>
              </a:solidFill>
            </a:endParaRPr>
          </a:p>
        </p:txBody>
      </p:sp>
      <p:grpSp>
        <p:nvGrpSpPr>
          <p:cNvPr id="137" name="Shape 137"/>
          <p:cNvGrpSpPr/>
          <p:nvPr/>
        </p:nvGrpSpPr>
        <p:grpSpPr>
          <a:xfrm>
            <a:off x="800299" y="-7799"/>
            <a:ext cx="190200" cy="6857700"/>
            <a:chOff x="808650" y="-7800"/>
            <a:chExt cx="190200" cy="6857700"/>
          </a:xfrm>
        </p:grpSpPr>
        <p:sp>
          <p:nvSpPr>
            <p:cNvPr id="138" name="Shape 138"/>
            <p:cNvSpPr/>
            <p:nvPr/>
          </p:nvSpPr>
          <p:spPr>
            <a:xfrm>
              <a:off x="808650" y="3333900"/>
              <a:ext cx="190200" cy="190200"/>
            </a:xfrm>
            <a:prstGeom prst="ellipse">
              <a:avLst/>
            </a:prstGeom>
            <a:solidFill>
              <a:srgbClr val="39C0BA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39" name="Shape 139"/>
            <p:cNvCxnSpPr>
              <a:endCxn id="138" idx="0"/>
            </p:cNvCxnSpPr>
            <p:nvPr/>
          </p:nvCxnSpPr>
          <p:spPr>
            <a:xfrm>
              <a:off x="903750" y="-7800"/>
              <a:ext cx="0" cy="3341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40" name="Shape 140"/>
            <p:cNvCxnSpPr>
              <a:stCxn id="138" idx="4"/>
            </p:cNvCxnSpPr>
            <p:nvPr/>
          </p:nvCxnSpPr>
          <p:spPr>
            <a:xfrm>
              <a:off x="903750" y="3524100"/>
              <a:ext cx="0" cy="33258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smtClean="0">
                <a:solidFill>
                  <a:srgbClr val="39C0BA"/>
                </a:solidFill>
              </a:rPr>
              <a:t>Methodology</a:t>
            </a:r>
            <a:endParaRPr lang="en" sz="3000">
              <a:solidFill>
                <a:srgbClr val="39C0BA"/>
              </a:solidFill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165497" y="1600201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mtClean="0"/>
              <a:t>Describe our approach: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mtClean="0"/>
              <a:t>Techniques</a:t>
            </a:r>
          </a:p>
          <a:p>
            <a:pPr marL="457200" indent="-228600">
              <a:spcBef>
                <a:spcPts val="0"/>
              </a:spcBef>
            </a:pPr>
            <a:r>
              <a:rPr lang="en" smtClean="0"/>
              <a:t>Tools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mtClean="0"/>
              <a:t>...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endParaRPr lang="en" smtClean="0"/>
          </a:p>
        </p:txBody>
      </p:sp>
    </p:spTree>
    <p:extLst>
      <p:ext uri="{BB962C8B-B14F-4D97-AF65-F5344CB8AC3E}">
        <p14:creationId xmlns:p14="http://schemas.microsoft.com/office/powerpoint/2010/main" val="90805457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CH" sz="3000" dirty="0" smtClean="0"/>
              <a:t>Task </a:t>
            </a:r>
            <a:r>
              <a:rPr lang="de-CH" sz="3000" dirty="0"/>
              <a:t>O</a:t>
            </a:r>
            <a:r>
              <a:rPr lang="de-CH" sz="3000" dirty="0" smtClean="0"/>
              <a:t>utline</a:t>
            </a:r>
            <a:endParaRPr lang="en" sz="3000" dirty="0"/>
          </a:p>
        </p:txBody>
      </p:sp>
      <p:cxnSp>
        <p:nvCxnSpPr>
          <p:cNvPr id="204" name="Shape 204"/>
          <p:cNvCxnSpPr/>
          <p:nvPr/>
        </p:nvCxnSpPr>
        <p:spPr>
          <a:xfrm flipV="1">
            <a:off x="1482252" y="1607183"/>
            <a:ext cx="1" cy="693893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07" name="Shape 207"/>
          <p:cNvSpPr txBox="1"/>
          <p:nvPr/>
        </p:nvSpPr>
        <p:spPr>
          <a:xfrm>
            <a:off x="2215652" y="1729575"/>
            <a:ext cx="2310299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First</a:t>
            </a:r>
          </a:p>
        </p:txBody>
      </p:sp>
      <p:cxnSp>
        <p:nvCxnSpPr>
          <p:cNvPr id="13" name="Shape 204"/>
          <p:cNvCxnSpPr/>
          <p:nvPr/>
        </p:nvCxnSpPr>
        <p:spPr>
          <a:xfrm flipV="1">
            <a:off x="1482253" y="2863072"/>
            <a:ext cx="1" cy="693893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14" name="Shape 207"/>
          <p:cNvSpPr txBox="1"/>
          <p:nvPr/>
        </p:nvSpPr>
        <p:spPr>
          <a:xfrm>
            <a:off x="2215653" y="2985464"/>
            <a:ext cx="2310299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CH" sz="18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Second</a:t>
            </a:r>
            <a:endParaRPr lang="en"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5" name="Shape 204"/>
          <p:cNvCxnSpPr/>
          <p:nvPr/>
        </p:nvCxnSpPr>
        <p:spPr>
          <a:xfrm flipV="1">
            <a:off x="1482254" y="4118960"/>
            <a:ext cx="1" cy="693893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16" name="Shape 207"/>
          <p:cNvSpPr txBox="1"/>
          <p:nvPr/>
        </p:nvSpPr>
        <p:spPr>
          <a:xfrm>
            <a:off x="2215654" y="4241353"/>
            <a:ext cx="2310299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CH" sz="18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Third</a:t>
            </a:r>
            <a:endParaRPr lang="en"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7" name="Shape 204"/>
          <p:cNvCxnSpPr/>
          <p:nvPr/>
        </p:nvCxnSpPr>
        <p:spPr>
          <a:xfrm flipV="1">
            <a:off x="1482251" y="5318406"/>
            <a:ext cx="1" cy="693893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18" name="Shape 207"/>
          <p:cNvSpPr txBox="1"/>
          <p:nvPr/>
        </p:nvSpPr>
        <p:spPr>
          <a:xfrm>
            <a:off x="2215651" y="5440799"/>
            <a:ext cx="2310299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CH" sz="1800" dirty="0" err="1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Fourth</a:t>
            </a:r>
            <a:endParaRPr lang="en"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165474" y="1600201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CH" b="1" dirty="0" smtClean="0"/>
              <a:t>Simon</a:t>
            </a:r>
          </a:p>
          <a:p>
            <a:pPr lvl="0">
              <a:spcBef>
                <a:spcPts val="0"/>
              </a:spcBef>
              <a:buNone/>
            </a:pPr>
            <a:r>
              <a:rPr lang="de-CH" dirty="0" smtClean="0"/>
              <a:t>- Simons </a:t>
            </a:r>
            <a:r>
              <a:rPr lang="de-CH" dirty="0" err="1" smtClean="0"/>
              <a:t>tasks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CH" sz="3000" dirty="0" smtClean="0"/>
              <a:t>Organisation</a:t>
            </a:r>
            <a:endParaRPr lang="en" sz="30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2"/>
          </p:nvPr>
        </p:nvSpPr>
        <p:spPr>
          <a:xfrm>
            <a:off x="4671569" y="1600201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CH" b="1" dirty="0" smtClean="0"/>
              <a:t>Laurent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r>
              <a:rPr lang="de-CH" dirty="0" smtClean="0"/>
              <a:t>- Laurents </a:t>
            </a:r>
            <a:r>
              <a:rPr lang="de-CH" dirty="0" err="1" smtClean="0"/>
              <a:t>tasks</a:t>
            </a: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1165475" y="5775090"/>
            <a:ext cx="7521300" cy="57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CH" dirty="0" err="1" smtClean="0">
                <a:solidFill>
                  <a:srgbClr val="F3F3F3"/>
                </a:solidFill>
              </a:rPr>
              <a:t>Mayb</a:t>
            </a:r>
            <a:r>
              <a:rPr lang="de-CH" dirty="0" err="1" smtClean="0"/>
              <a:t>e</a:t>
            </a:r>
            <a:r>
              <a:rPr lang="de-CH" dirty="0" smtClean="0"/>
              <a:t> a </a:t>
            </a:r>
            <a:r>
              <a:rPr lang="de-CH" dirty="0" err="1" smtClean="0"/>
              <a:t>graph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show</a:t>
            </a:r>
            <a:r>
              <a:rPr lang="de-CH" dirty="0" smtClean="0"/>
              <a:t> </a:t>
            </a:r>
            <a:r>
              <a:rPr lang="de-CH" dirty="0" err="1" smtClean="0"/>
              <a:t>estimated</a:t>
            </a:r>
            <a:r>
              <a:rPr lang="de-CH" dirty="0" smtClean="0"/>
              <a:t> </a:t>
            </a:r>
            <a:r>
              <a:rPr lang="de-CH" dirty="0" err="1" smtClean="0"/>
              <a:t>distribution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time on </a:t>
            </a:r>
            <a:r>
              <a:rPr lang="de-CH" dirty="0" err="1" smtClean="0"/>
              <a:t>tasks</a:t>
            </a:r>
            <a:r>
              <a:rPr lang="de-CH" dirty="0" smtClean="0"/>
              <a:t>?</a:t>
            </a:r>
            <a:endParaRPr lang="de-CH" dirty="0" smtClean="0">
              <a:solidFill>
                <a:srgbClr val="F3F3F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rgbClr val="F3F3F3"/>
                </a:solidFill>
              </a:rPr>
              <a:t>You </a:t>
            </a:r>
            <a:r>
              <a:rPr lang="en" dirty="0">
                <a:solidFill>
                  <a:srgbClr val="F3F3F3"/>
                </a:solidFill>
              </a:rPr>
              <a:t>can copy&amp;paste graphs from </a:t>
            </a:r>
            <a:r>
              <a:rPr lang="en" u="sng" dirty="0">
                <a:solidFill>
                  <a:srgbClr val="F3F3F3"/>
                </a:solidFill>
                <a:hlinkClick r:id="rId3"/>
              </a:rPr>
              <a:t>Google Sheets</a:t>
            </a:r>
          </a:p>
        </p:txBody>
      </p:sp>
      <p:pic>
        <p:nvPicPr>
          <p:cNvPr id="255" name="Shape 2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9" y="152401"/>
            <a:ext cx="6867525" cy="569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leanor template">
  <a:themeElements>
    <a:clrScheme name="Custom 1">
      <a:dk1>
        <a:srgbClr val="2E3037"/>
      </a:dk1>
      <a:lt1>
        <a:srgbClr val="C4E4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86</Words>
  <Application>Microsoft Macintosh PowerPoint</Application>
  <PresentationFormat>On-screen Show (4:3)</PresentationFormat>
  <Paragraphs>32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Eleanor template</vt:lpstr>
      <vt:lpstr>PowerPoint Presentation</vt:lpstr>
      <vt:lpstr>Initial Plan</vt:lpstr>
      <vt:lpstr>The Problem</vt:lpstr>
      <vt:lpstr>Problem</vt:lpstr>
      <vt:lpstr>PowerPoint Presentation</vt:lpstr>
      <vt:lpstr>Methodology</vt:lpstr>
      <vt:lpstr>Task Outline</vt:lpstr>
      <vt:lpstr>Organisation</vt:lpstr>
      <vt:lpstr>PowerPoint Presentation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simon jenni</cp:lastModifiedBy>
  <cp:revision>8</cp:revision>
  <dcterms:modified xsi:type="dcterms:W3CDTF">2016-03-14T15:19:50Z</dcterms:modified>
</cp:coreProperties>
</file>