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88" r:id="rId14"/>
    <p:sldId id="27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2930296"/>
        <c:axId val="2102933416"/>
      </c:barChart>
      <c:catAx>
        <c:axId val="2102930296"/>
        <c:scaling>
          <c:orientation val="maxMin"/>
        </c:scaling>
        <c:delete val="0"/>
        <c:axPos val="l"/>
        <c:majorTickMark val="out"/>
        <c:minorTickMark val="none"/>
        <c:tickLblPos val="nextTo"/>
        <c:crossAx val="2102933416"/>
        <c:crosses val="autoZero"/>
        <c:auto val="1"/>
        <c:lblAlgn val="ctr"/>
        <c:lblOffset val="100"/>
        <c:noMultiLvlLbl val="0"/>
      </c:catAx>
      <c:valAx>
        <c:axId val="2102933416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2102930296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</a:t>
            </a:r>
            <a:r>
              <a:rPr lang="en-US" sz="2400" dirty="0" err="1" smtClean="0">
                <a:solidFill>
                  <a:srgbClr val="E0A3A3"/>
                </a:solidFill>
              </a:rPr>
              <a:t>Laurents</a:t>
            </a:r>
            <a:r>
              <a:rPr lang="en-US" sz="2400" dirty="0" smtClean="0">
                <a:solidFill>
                  <a:srgbClr val="E0A3A3"/>
                </a:solidFill>
              </a:rPr>
              <a:t> 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vs.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and parameter-tweaking</a:t>
            </a:r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Methodology:</a:t>
            </a:r>
          </a:p>
          <a:p>
            <a:pPr marL="457200" indent="-457200"/>
            <a:r>
              <a:rPr lang="en" smtClean="0"/>
              <a:t>Iterative &amp; Incremental Devolopement</a:t>
            </a:r>
          </a:p>
          <a:p>
            <a:pPr marL="457200" indent="-457200"/>
            <a:r>
              <a:rPr lang="en" smtClean="0"/>
              <a:t>Scrum</a:t>
            </a:r>
          </a:p>
          <a:p>
            <a:pPr marL="457200" indent="-457200"/>
            <a:r>
              <a:rPr lang="en" smtClean="0"/>
              <a:t>Testing</a:t>
            </a:r>
          </a:p>
          <a:p>
            <a:pPr marL="457200" indent="-457200"/>
            <a:r>
              <a:rPr lang="en" smtClean="0"/>
              <a:t>Code Reviews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77696"/>
            <a:ext cx="8219074" cy="46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268</Words>
  <Application>Microsoft Macintosh PowerPoint</Application>
  <PresentationFormat>On-screen Show (4:3)</PresentationFormat>
  <Paragraphs>88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Eleanor template</vt:lpstr>
      <vt:lpstr>PowerPoint Presentation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38</cp:revision>
  <dcterms:modified xsi:type="dcterms:W3CDTF">2016-03-22T13:25:37Z</dcterms:modified>
</cp:coreProperties>
</file>