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FF9800"/>
    <a:srgbClr val="8BC34A"/>
    <a:srgbClr val="FAFAFA"/>
    <a:srgbClr val="CDDC39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0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6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63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7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1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84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144785" y="744911"/>
            <a:ext cx="79024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夕食提案ツール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2292000" y="2980422"/>
            <a:ext cx="79024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メンバー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Selelium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プログラムリーダー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@The-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Reidon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sintomo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@toraneko946</a:t>
            </a:r>
          </a:p>
        </p:txBody>
      </p:sp>
    </p:spTree>
    <p:extLst>
      <p:ext uri="{BB962C8B-B14F-4D97-AF65-F5344CB8AC3E}">
        <p14:creationId xmlns:p14="http://schemas.microsoft.com/office/powerpoint/2010/main" val="388082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実装予定機能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7319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・ランダム一週間献立提案機能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・ブックマーク表示機能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・料理履歴表示機能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・新規料理追加機能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6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想定ユーザー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651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・毎日の献立に悩んでいる方々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・選択肢にない新たな献立を開拓したい方々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・夕食のコストを管理したい方々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・カロリー制限・栄養管理をしたい方々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・夕食何が良い？と聞かれて毎回困る方々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7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タスク管理表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2BE8AA59-BFD9-4891-B1EB-6728E88B8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41100"/>
              </p:ext>
            </p:extLst>
          </p:nvPr>
        </p:nvGraphicFramePr>
        <p:xfrm>
          <a:off x="481664" y="2424418"/>
          <a:ext cx="11228671" cy="397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12458656" imgH="4410068" progId="Excel.Sheet.12">
                  <p:embed/>
                </p:oleObj>
              </mc:Choice>
              <mc:Fallback>
                <p:oleObj name="Worksheet" r:id="rId3" imgW="12458656" imgH="44100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664" y="2424418"/>
                        <a:ext cx="11228671" cy="3973897"/>
                      </a:xfrm>
                      <a:prstGeom prst="rect">
                        <a:avLst/>
                      </a:prstGeom>
                      <a:solidFill>
                        <a:srgbClr val="FAFAFA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49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82849"/>
            <a:ext cx="3381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画面遷移図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2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0F2A59-5042-436F-AB4D-89438CBF9021}"/>
              </a:ext>
            </a:extLst>
          </p:cNvPr>
          <p:cNvSpPr/>
          <p:nvPr/>
        </p:nvSpPr>
        <p:spPr>
          <a:xfrm>
            <a:off x="1057013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DEE485-4058-4981-8E4F-57E1E35B8EEB}"/>
              </a:ext>
            </a:extLst>
          </p:cNvPr>
          <p:cNvSpPr txBox="1"/>
          <p:nvPr/>
        </p:nvSpPr>
        <p:spPr>
          <a:xfrm>
            <a:off x="1300075" y="3499569"/>
            <a:ext cx="77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E79695B-1919-4350-A910-140D2AC8499B}"/>
              </a:ext>
            </a:extLst>
          </p:cNvPr>
          <p:cNvSpPr/>
          <p:nvPr/>
        </p:nvSpPr>
        <p:spPr>
          <a:xfrm>
            <a:off x="3456264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FF6355-F2E0-4A8A-83AB-1A8FF4FC969A}"/>
              </a:ext>
            </a:extLst>
          </p:cNvPr>
          <p:cNvSpPr txBox="1"/>
          <p:nvPr/>
        </p:nvSpPr>
        <p:spPr>
          <a:xfrm>
            <a:off x="3493905" y="3191792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BCF9E57-0957-4353-8C6A-ABF67D339520}"/>
              </a:ext>
            </a:extLst>
          </p:cNvPr>
          <p:cNvSpPr/>
          <p:nvPr/>
        </p:nvSpPr>
        <p:spPr>
          <a:xfrm>
            <a:off x="3456264" y="1361606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E385F5-F453-4922-810D-F71F8EFCB384}"/>
              </a:ext>
            </a:extLst>
          </p:cNvPr>
          <p:cNvSpPr txBox="1"/>
          <p:nvPr/>
        </p:nvSpPr>
        <p:spPr>
          <a:xfrm>
            <a:off x="3493905" y="1678589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18C3C2F-5524-4D25-9B10-0291DD6A6B36}"/>
              </a:ext>
            </a:extLst>
          </p:cNvPr>
          <p:cNvSpPr/>
          <p:nvPr/>
        </p:nvSpPr>
        <p:spPr>
          <a:xfrm>
            <a:off x="3456264" y="477929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CB6317D-EEB4-454F-864F-BD5009ED0D39}"/>
              </a:ext>
            </a:extLst>
          </p:cNvPr>
          <p:cNvSpPr txBox="1"/>
          <p:nvPr/>
        </p:nvSpPr>
        <p:spPr>
          <a:xfrm>
            <a:off x="3493905" y="5054526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4C8812C-9411-4C34-A520-A0049F1D7648}"/>
              </a:ext>
            </a:extLst>
          </p:cNvPr>
          <p:cNvSpPr/>
          <p:nvPr/>
        </p:nvSpPr>
        <p:spPr>
          <a:xfrm>
            <a:off x="5009625" y="212908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731E72-A8BB-4F91-98CC-71FCAC41C656}"/>
              </a:ext>
            </a:extLst>
          </p:cNvPr>
          <p:cNvSpPr txBox="1"/>
          <p:nvPr/>
        </p:nvSpPr>
        <p:spPr>
          <a:xfrm>
            <a:off x="5047266" y="2446068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料理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履歴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8A98797-E9A4-452F-81C2-214AEE46521F}"/>
              </a:ext>
            </a:extLst>
          </p:cNvPr>
          <p:cNvSpPr/>
          <p:nvPr/>
        </p:nvSpPr>
        <p:spPr>
          <a:xfrm>
            <a:off x="5047266" y="3899679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C5B613-E7E5-4337-8A79-2D26E9BACFF9}"/>
              </a:ext>
            </a:extLst>
          </p:cNvPr>
          <p:cNvSpPr txBox="1"/>
          <p:nvPr/>
        </p:nvSpPr>
        <p:spPr>
          <a:xfrm>
            <a:off x="5084907" y="4216662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料理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7069402-E120-471C-9046-50848CD5CC6A}"/>
              </a:ext>
            </a:extLst>
          </p:cNvPr>
          <p:cNvSpPr/>
          <p:nvPr/>
        </p:nvSpPr>
        <p:spPr>
          <a:xfrm>
            <a:off x="7371235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C4607C-2D9C-4EE8-A8E3-5B922C891F77}"/>
              </a:ext>
            </a:extLst>
          </p:cNvPr>
          <p:cNvSpPr txBox="1"/>
          <p:nvPr/>
        </p:nvSpPr>
        <p:spPr>
          <a:xfrm>
            <a:off x="7495212" y="3482905"/>
            <a:ext cx="1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5A74C3-F1B3-4B48-A3D4-86D4EA363E36}"/>
              </a:ext>
            </a:extLst>
          </p:cNvPr>
          <p:cNvSpPr txBox="1"/>
          <p:nvPr/>
        </p:nvSpPr>
        <p:spPr>
          <a:xfrm>
            <a:off x="8505604" y="1763227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各機能ページに設定が必要な場合ページ内で設定画面表示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B970ED0-D53D-4237-A0C1-E732FF0040F1}"/>
              </a:ext>
            </a:extLst>
          </p:cNvPr>
          <p:cNvSpPr txBox="1"/>
          <p:nvPr/>
        </p:nvSpPr>
        <p:spPr>
          <a:xfrm>
            <a:off x="8543246" y="4389526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すべてのページに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en-US" altLang="ja-JP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ボタン設置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26C002F-FFEF-4BA7-B9D0-3D09BA55DB9D}"/>
              </a:ext>
            </a:extLst>
          </p:cNvPr>
          <p:cNvCxnSpPr/>
          <p:nvPr/>
        </p:nvCxnSpPr>
        <p:spPr>
          <a:xfrm>
            <a:off x="2428284" y="367418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D60F05-41B9-47BE-A3C1-4C93CDEE9526}"/>
              </a:ext>
            </a:extLst>
          </p:cNvPr>
          <p:cNvCxnSpPr>
            <a:cxnSpLocks/>
          </p:cNvCxnSpPr>
          <p:nvPr/>
        </p:nvCxnSpPr>
        <p:spPr>
          <a:xfrm rot="2700000">
            <a:off x="2428285" y="4591627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7B502F-3544-428D-B135-13BFA53CBB11}"/>
              </a:ext>
            </a:extLst>
          </p:cNvPr>
          <p:cNvCxnSpPr>
            <a:cxnSpLocks/>
          </p:cNvCxnSpPr>
          <p:nvPr/>
        </p:nvCxnSpPr>
        <p:spPr>
          <a:xfrm rot="-2700000">
            <a:off x="2428284" y="2719395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9CB785-C387-4E8F-977B-C8232FAE6A46}"/>
              </a:ext>
            </a:extLst>
          </p:cNvPr>
          <p:cNvCxnSpPr/>
          <p:nvPr/>
        </p:nvCxnSpPr>
        <p:spPr>
          <a:xfrm>
            <a:off x="3042311" y="284199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5B0A5E4-5F4F-4833-82D4-73FF532A1BD2}"/>
              </a:ext>
            </a:extLst>
          </p:cNvPr>
          <p:cNvCxnSpPr/>
          <p:nvPr/>
        </p:nvCxnSpPr>
        <p:spPr>
          <a:xfrm>
            <a:off x="3042311" y="45288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60D4299-322C-441C-8E26-F1060CD26B53}"/>
              </a:ext>
            </a:extLst>
          </p:cNvPr>
          <p:cNvCxnSpPr/>
          <p:nvPr/>
        </p:nvCxnSpPr>
        <p:spPr>
          <a:xfrm>
            <a:off x="5154356" y="17075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BF3EBC8-EEA9-49CC-894A-D97CFA0367A3}"/>
              </a:ext>
            </a:extLst>
          </p:cNvPr>
          <p:cNvCxnSpPr/>
          <p:nvPr/>
        </p:nvCxnSpPr>
        <p:spPr>
          <a:xfrm>
            <a:off x="5205618" y="55429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599783F-5AF1-4BB6-A84D-9052A18BCD1F}"/>
              </a:ext>
            </a:extLst>
          </p:cNvPr>
          <p:cNvCxnSpPr/>
          <p:nvPr/>
        </p:nvCxnSpPr>
        <p:spPr>
          <a:xfrm>
            <a:off x="5205618" y="3682341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DDCA022-5BB4-40C1-86F9-457AE7CA8FF3}"/>
              </a:ext>
            </a:extLst>
          </p:cNvPr>
          <p:cNvCxnSpPr>
            <a:cxnSpLocks/>
          </p:cNvCxnSpPr>
          <p:nvPr/>
        </p:nvCxnSpPr>
        <p:spPr>
          <a:xfrm rot="2700000">
            <a:off x="6425086" y="26199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64D3E15-767E-42EC-9E8A-340509E4A7B3}"/>
              </a:ext>
            </a:extLst>
          </p:cNvPr>
          <p:cNvCxnSpPr>
            <a:cxnSpLocks/>
          </p:cNvCxnSpPr>
          <p:nvPr/>
        </p:nvCxnSpPr>
        <p:spPr>
          <a:xfrm rot="18900000">
            <a:off x="6391949" y="4570604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82849"/>
            <a:ext cx="2702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322559" y="1282559"/>
            <a:ext cx="606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献立を決めるのに大いに役立つツール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5E3E4F-9DC4-4A64-AC4E-80664710D7BB}"/>
              </a:ext>
            </a:extLst>
          </p:cNvPr>
          <p:cNvSpPr txBox="1"/>
          <p:nvPr/>
        </p:nvSpPr>
        <p:spPr>
          <a:xfrm>
            <a:off x="1618638" y="1833794"/>
            <a:ext cx="523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67229-4EF9-4780-9C90-B76B1744FBF8}"/>
              </a:ext>
            </a:extLst>
          </p:cNvPr>
          <p:cNvSpPr txBox="1"/>
          <p:nvPr/>
        </p:nvSpPr>
        <p:spPr>
          <a:xfrm>
            <a:off x="1618638" y="2677289"/>
            <a:ext cx="673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C9164-C357-471A-9DD5-3DD6F9EB1F5D}"/>
              </a:ext>
            </a:extLst>
          </p:cNvPr>
          <p:cNvSpPr txBox="1"/>
          <p:nvPr/>
        </p:nvSpPr>
        <p:spPr>
          <a:xfrm>
            <a:off x="1618638" y="3593447"/>
            <a:ext cx="503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B4664B-63C1-42DD-9E58-0A1CFAF548B3}"/>
              </a:ext>
            </a:extLst>
          </p:cNvPr>
          <p:cNvSpPr txBox="1"/>
          <p:nvPr/>
        </p:nvSpPr>
        <p:spPr>
          <a:xfrm>
            <a:off x="1618638" y="4509605"/>
            <a:ext cx="4299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料理履歴表示機能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FFA164-A762-4FF8-BB45-89F090BD6F15}"/>
              </a:ext>
            </a:extLst>
          </p:cNvPr>
          <p:cNvSpPr txBox="1"/>
          <p:nvPr/>
        </p:nvSpPr>
        <p:spPr>
          <a:xfrm>
            <a:off x="1618638" y="5425763"/>
            <a:ext cx="4299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新規料理追加機能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pic>
        <p:nvPicPr>
          <p:cNvPr id="18" name="図 17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C6C5414F-DFC8-449B-8AE4-B10089CC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476" y="4055914"/>
            <a:ext cx="1627172" cy="1990424"/>
          </a:xfrm>
          <a:prstGeom prst="rect">
            <a:avLst/>
          </a:prstGeom>
        </p:spPr>
      </p:pic>
      <p:pic>
        <p:nvPicPr>
          <p:cNvPr id="20" name="図 19" descr="ケーキ, テーブル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0A7785DF-D40B-4A54-B9F1-64AF1ED6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010" y="3534862"/>
            <a:ext cx="1708500" cy="208990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C7EBB51-66EB-4981-A536-2C58049DD01B}"/>
              </a:ext>
            </a:extLst>
          </p:cNvPr>
          <p:cNvSpPr/>
          <p:nvPr/>
        </p:nvSpPr>
        <p:spPr>
          <a:xfrm>
            <a:off x="1744910" y="1881727"/>
            <a:ext cx="4998790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2" name="図 21" descr="テーブル, ケーキ が含まれている画像&#10;&#10;自動的に生成された説明">
            <a:extLst>
              <a:ext uri="{FF2B5EF4-FFF2-40B4-BE49-F238E27FC236}">
                <a16:creationId xmlns:a16="http://schemas.microsoft.com/office/drawing/2014/main" id="{DED8D568-B00B-41F0-A34E-357DE6455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914" y="1733694"/>
            <a:ext cx="1927462" cy="1927462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D1D3971-B93D-43B5-BAC1-ADB197CBB6D3}"/>
              </a:ext>
            </a:extLst>
          </p:cNvPr>
          <p:cNvSpPr/>
          <p:nvPr/>
        </p:nvSpPr>
        <p:spPr>
          <a:xfrm>
            <a:off x="1744910" y="2730344"/>
            <a:ext cx="6533228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C004AB-CF30-426E-971B-58BC38F6DED6}"/>
              </a:ext>
            </a:extLst>
          </p:cNvPr>
          <p:cNvSpPr/>
          <p:nvPr/>
        </p:nvSpPr>
        <p:spPr>
          <a:xfrm>
            <a:off x="1744910" y="3648648"/>
            <a:ext cx="4789240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B32812-E8EB-4A3C-A334-9B553992927E}"/>
              </a:ext>
            </a:extLst>
          </p:cNvPr>
          <p:cNvSpPr/>
          <p:nvPr/>
        </p:nvSpPr>
        <p:spPr>
          <a:xfrm>
            <a:off x="1716881" y="4579817"/>
            <a:ext cx="4102595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01B4555-C776-4C27-855B-40576D9AF6CB}"/>
              </a:ext>
            </a:extLst>
          </p:cNvPr>
          <p:cNvSpPr/>
          <p:nvPr/>
        </p:nvSpPr>
        <p:spPr>
          <a:xfrm>
            <a:off x="1716880" y="5481622"/>
            <a:ext cx="4102595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82849"/>
            <a:ext cx="34068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462203" y="1282559"/>
            <a:ext cx="3267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D4E858-DB97-42DE-89BF-663C9220A407}"/>
              </a:ext>
            </a:extLst>
          </p:cNvPr>
          <p:cNvSpPr txBox="1"/>
          <p:nvPr/>
        </p:nvSpPr>
        <p:spPr>
          <a:xfrm>
            <a:off x="1493322" y="1834917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7CA5B-BD22-40A9-8E20-3A99EFEECA9E}"/>
              </a:ext>
            </a:extLst>
          </p:cNvPr>
          <p:cNvSpPr txBox="1"/>
          <p:nvPr/>
        </p:nvSpPr>
        <p:spPr>
          <a:xfrm>
            <a:off x="1970976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962A30-AB5D-4567-9904-8E3F5019D95B}"/>
              </a:ext>
            </a:extLst>
          </p:cNvPr>
          <p:cNvSpPr txBox="1"/>
          <p:nvPr/>
        </p:nvSpPr>
        <p:spPr>
          <a:xfrm>
            <a:off x="3322559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A25104-FB9B-4ED4-A5C5-C2F80B1AC269}"/>
              </a:ext>
            </a:extLst>
          </p:cNvPr>
          <p:cNvSpPr txBox="1"/>
          <p:nvPr/>
        </p:nvSpPr>
        <p:spPr>
          <a:xfrm>
            <a:off x="4674142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:580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7B1DD7-E787-4364-982A-51720046E9C4}"/>
              </a:ext>
            </a:extLst>
          </p:cNvPr>
          <p:cNvSpPr txBox="1"/>
          <p:nvPr/>
        </p:nvSpPr>
        <p:spPr>
          <a:xfrm>
            <a:off x="8086326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ECB375A-078D-42E1-9AB1-93C2B7B6C68D}"/>
              </a:ext>
            </a:extLst>
          </p:cNvPr>
          <p:cNvSpPr txBox="1"/>
          <p:nvPr/>
        </p:nvSpPr>
        <p:spPr>
          <a:xfrm>
            <a:off x="1970976" y="3409629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53B6B1-3097-428B-A76F-CEFAA4EAB638}"/>
              </a:ext>
            </a:extLst>
          </p:cNvPr>
          <p:cNvSpPr txBox="1"/>
          <p:nvPr/>
        </p:nvSpPr>
        <p:spPr>
          <a:xfrm>
            <a:off x="8010408" y="3356059"/>
            <a:ext cx="304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タンパク質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脂質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7.3g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炭水化物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:19.3g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DEF2C4-366D-4D93-9935-DF41B97A4E2A}"/>
              </a:ext>
            </a:extLst>
          </p:cNvPr>
          <p:cNvSpPr txBox="1"/>
          <p:nvPr/>
        </p:nvSpPr>
        <p:spPr>
          <a:xfrm>
            <a:off x="1970975" y="4197871"/>
            <a:ext cx="5970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03A9F4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https://cookpad.com/search/%E8%82%89%E3%81%98%E3%82%83%E3%81%8C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084611" y="5749713"/>
            <a:ext cx="269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お気に入りに追加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193871-7A3E-4D21-BAC5-20BAA52578F5}"/>
              </a:ext>
            </a:extLst>
          </p:cNvPr>
          <p:cNvSpPr/>
          <p:nvPr/>
        </p:nvSpPr>
        <p:spPr>
          <a:xfrm>
            <a:off x="3171388" y="5806979"/>
            <a:ext cx="2524124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263692" y="5759721"/>
            <a:ext cx="14934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調理する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334249" y="5842649"/>
            <a:ext cx="1247775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481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1293303" y="2767280"/>
            <a:ext cx="960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※ </a:t>
            </a:r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画面は開発中のものです。</a:t>
            </a:r>
            <a:endParaRPr kumimoji="1" lang="en-US" altLang="ja-JP" sz="4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画面は予告なく変更される場合があります。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407164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0</TotalTime>
  <Words>229</Words>
  <Application>Microsoft Office PowerPoint</Application>
  <PresentationFormat>ワイド画面</PresentationFormat>
  <Paragraphs>57</Paragraphs>
  <Slides>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07ラノベPOP</vt:lpstr>
      <vt:lpstr>Arial</vt:lpstr>
      <vt:lpstr>Tw Cen MT</vt:lpstr>
      <vt:lpstr>けいふぉんと</vt:lpstr>
      <vt:lpstr>回路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2020-05-26T16:13:55Z</dcterms:created>
  <dcterms:modified xsi:type="dcterms:W3CDTF">2020-05-28T02:53:37Z</dcterms:modified>
</cp:coreProperties>
</file>