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58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3A9F4"/>
    <a:srgbClr val="FF9800"/>
    <a:srgbClr val="8BC34A"/>
    <a:srgbClr val="CDDC39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4903365" y="392008"/>
            <a:ext cx="238527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献提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2292000" y="3710264"/>
            <a:ext cx="7902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Selelium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プログラムリーダー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@The-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Reidon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sintomo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@toraneko946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7F77AA-B213-476C-801D-C0834B819E69}"/>
              </a:ext>
            </a:extLst>
          </p:cNvPr>
          <p:cNvSpPr txBox="1"/>
          <p:nvPr/>
        </p:nvSpPr>
        <p:spPr>
          <a:xfrm>
            <a:off x="4273492" y="1627693"/>
            <a:ext cx="3645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-Menu </a:t>
            </a:r>
            <a:r>
              <a:rPr kumimoji="1" lang="en-US" altLang="ja-JP" sz="3000" dirty="0" err="1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suggester</a:t>
            </a:r>
            <a:r>
              <a:rPr kumimoji="1" lang="en-US" altLang="ja-JP" sz="30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-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0D4C56-35D2-4BE2-9DDD-B9D8ED540C22}"/>
              </a:ext>
            </a:extLst>
          </p:cNvPr>
          <p:cNvSpPr txBox="1"/>
          <p:nvPr/>
        </p:nvSpPr>
        <p:spPr>
          <a:xfrm>
            <a:off x="5150897" y="3043965"/>
            <a:ext cx="218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err="1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Simulaclia</a:t>
            </a:r>
            <a:endParaRPr kumimoji="1" lang="en-US" altLang="ja-JP" sz="30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082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78818" y="1182801"/>
            <a:ext cx="4834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 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2442208" y="3571724"/>
            <a:ext cx="247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2</a:t>
            </a:r>
          </a:p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洋食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3</a:t>
            </a:r>
          </a:p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中華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52856-9AD7-4560-A96F-89390ACC4887}"/>
              </a:ext>
            </a:extLst>
          </p:cNvPr>
          <p:cNvSpPr txBox="1"/>
          <p:nvPr/>
        </p:nvSpPr>
        <p:spPr>
          <a:xfrm>
            <a:off x="7539167" y="4033389"/>
            <a:ext cx="2303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5000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円以下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CCC55C-5C53-4344-AFD4-ADDA512D6BFE}"/>
              </a:ext>
            </a:extLst>
          </p:cNvPr>
          <p:cNvSpPr txBox="1"/>
          <p:nvPr/>
        </p:nvSpPr>
        <p:spPr>
          <a:xfrm>
            <a:off x="2041415" y="2479118"/>
            <a:ext cx="327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ジャンル割合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31F76A-72E2-4B1D-B500-109B155CDAB9}"/>
              </a:ext>
            </a:extLst>
          </p:cNvPr>
          <p:cNvSpPr txBox="1"/>
          <p:nvPr/>
        </p:nvSpPr>
        <p:spPr>
          <a:xfrm>
            <a:off x="6485887" y="2479118"/>
            <a:ext cx="4054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一週間</a:t>
            </a:r>
            <a:r>
              <a:rPr kumimoji="1" lang="en-US" altLang="zh-TW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zh-TW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30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4884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見えない部分はスクロールで表示</a:t>
            </a:r>
          </a:p>
        </p:txBody>
      </p:sp>
    </p:spTree>
    <p:extLst>
      <p:ext uri="{BB962C8B-B14F-4D97-AF65-F5344CB8AC3E}">
        <p14:creationId xmlns:p14="http://schemas.microsoft.com/office/powerpoint/2010/main" val="122710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238715" y="1182801"/>
            <a:ext cx="3714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 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4612436" y="3927392"/>
            <a:ext cx="2967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CCC55C-5C53-4344-AFD4-ADDA512D6BFE}"/>
              </a:ext>
            </a:extLst>
          </p:cNvPr>
          <p:cNvSpPr txBox="1"/>
          <p:nvPr/>
        </p:nvSpPr>
        <p:spPr>
          <a:xfrm>
            <a:off x="4496248" y="2689282"/>
            <a:ext cx="319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利用する食材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64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0238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95875" y="1284913"/>
            <a:ext cx="36241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299336"/>
            <a:ext cx="326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884385"/>
            <a:ext cx="597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4846736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4933513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C9DA54-B482-4C51-BC39-185E1FB5F3FA}"/>
              </a:ext>
            </a:extLst>
          </p:cNvPr>
          <p:cNvSpPr txBox="1"/>
          <p:nvPr/>
        </p:nvSpPr>
        <p:spPr>
          <a:xfrm>
            <a:off x="2139691" y="3328336"/>
            <a:ext cx="347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食材：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にんじん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たまねぎ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5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6140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毎月の旬の食材を利用している料理を表示</a:t>
            </a:r>
          </a:p>
        </p:txBody>
      </p:sp>
    </p:spTree>
    <p:extLst>
      <p:ext uri="{BB962C8B-B14F-4D97-AF65-F5344CB8AC3E}">
        <p14:creationId xmlns:p14="http://schemas.microsoft.com/office/powerpoint/2010/main" val="31722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5664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ブックマークに登録してある料理を表示</a:t>
            </a:r>
          </a:p>
        </p:txBody>
      </p:sp>
    </p:spTree>
    <p:extLst>
      <p:ext uri="{BB962C8B-B14F-4D97-AF65-F5344CB8AC3E}">
        <p14:creationId xmlns:p14="http://schemas.microsoft.com/office/powerpoint/2010/main" val="15885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1293303" y="2767280"/>
            <a:ext cx="960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※ </a:t>
            </a:r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画面は開発中のものです。</a:t>
            </a:r>
            <a:endParaRPr kumimoji="1" lang="en-US" altLang="ja-JP" sz="4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0716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実装予定機能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7319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・ランダム一週間献立提案機能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・旬の食材からの提案機能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・ブックマーク表示機能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6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コンセプト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4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ペルソナ</a:t>
            </a:r>
            <a:r>
              <a:rPr kumimoji="1" lang="en-US" altLang="ja-JP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主婦・主夫→献立提案ソフトウェア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6A6F54-B11B-42AC-B432-B22272D5B231}"/>
              </a:ext>
            </a:extLst>
          </p:cNvPr>
          <p:cNvSpPr txBox="1"/>
          <p:nvPr/>
        </p:nvSpPr>
        <p:spPr>
          <a:xfrm>
            <a:off x="985165" y="3610115"/>
            <a:ext cx="5110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・作る料理を悩まなくて済む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144A10-C99A-42D0-9365-3DDC664FA038}"/>
              </a:ext>
            </a:extLst>
          </p:cNvPr>
          <p:cNvSpPr txBox="1"/>
          <p:nvPr/>
        </p:nvSpPr>
        <p:spPr>
          <a:xfrm>
            <a:off x="985164" y="4164113"/>
            <a:ext cx="648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・利用したい食材を消費できる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F3137B-D4AD-425A-BCD6-60C83E6BF414}"/>
              </a:ext>
            </a:extLst>
          </p:cNvPr>
          <p:cNvSpPr txBox="1"/>
          <p:nvPr/>
        </p:nvSpPr>
        <p:spPr>
          <a:xfrm>
            <a:off x="985163" y="4718111"/>
            <a:ext cx="8734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・確保できる時間や価格などから料理を絞り込める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029D5F-E7D9-4718-A405-6FB3CCDD7A0F}"/>
              </a:ext>
            </a:extLst>
          </p:cNvPr>
          <p:cNvSpPr txBox="1"/>
          <p:nvPr/>
        </p:nvSpPr>
        <p:spPr>
          <a:xfrm>
            <a:off x="985163" y="5272109"/>
            <a:ext cx="6482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・様々な人向けの絞り込みプリセット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想定ユーザー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65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・毎日の献立に悩んでいる方々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・選択肢にない新たな献立を開拓したい方々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・夕食のコストを管理したい方々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・カロリー制限・栄養管理をしたい方々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・夕食何が良い？と聞かれて毎回困る方々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7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128380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タスク管理表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DEE14D1D-9195-4F6D-9BC8-C5B368C28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67872"/>
              </p:ext>
            </p:extLst>
          </p:nvPr>
        </p:nvGraphicFramePr>
        <p:xfrm>
          <a:off x="351097" y="1528763"/>
          <a:ext cx="11489806" cy="510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3" imgW="14887696" imgH="6610363" progId="Excel.Sheet.12">
                  <p:embed/>
                </p:oleObj>
              </mc:Choice>
              <mc:Fallback>
                <p:oleObj name="Worksheet" r:id="rId3" imgW="14887696" imgH="6610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097" y="1528763"/>
                        <a:ext cx="11489806" cy="5100845"/>
                      </a:xfrm>
                      <a:prstGeom prst="rect">
                        <a:avLst/>
                      </a:prstGeom>
                      <a:solidFill>
                        <a:srgbClr val="FAFAFA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3381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画面遷移図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8" y="1035844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F2A59-5042-436F-AB4D-89438CBF9021}"/>
              </a:ext>
            </a:extLst>
          </p:cNvPr>
          <p:cNvSpPr/>
          <p:nvPr/>
        </p:nvSpPr>
        <p:spPr>
          <a:xfrm>
            <a:off x="1057013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DEE485-4058-4981-8E4F-57E1E35B8EEB}"/>
              </a:ext>
            </a:extLst>
          </p:cNvPr>
          <p:cNvSpPr txBox="1"/>
          <p:nvPr/>
        </p:nvSpPr>
        <p:spPr>
          <a:xfrm>
            <a:off x="1300075" y="3499569"/>
            <a:ext cx="77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E79695B-1919-4350-A910-140D2AC8499B}"/>
              </a:ext>
            </a:extLst>
          </p:cNvPr>
          <p:cNvSpPr/>
          <p:nvPr/>
        </p:nvSpPr>
        <p:spPr>
          <a:xfrm>
            <a:off x="3456264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FF6355-F2E0-4A8A-83AB-1A8FF4FC969A}"/>
              </a:ext>
            </a:extLst>
          </p:cNvPr>
          <p:cNvSpPr txBox="1"/>
          <p:nvPr/>
        </p:nvSpPr>
        <p:spPr>
          <a:xfrm>
            <a:off x="3493905" y="3191792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BCF9E57-0957-4353-8C6A-ABF67D339520}"/>
              </a:ext>
            </a:extLst>
          </p:cNvPr>
          <p:cNvSpPr/>
          <p:nvPr/>
        </p:nvSpPr>
        <p:spPr>
          <a:xfrm>
            <a:off x="3456264" y="1361606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E385F5-F453-4922-810D-F71F8EFCB384}"/>
              </a:ext>
            </a:extLst>
          </p:cNvPr>
          <p:cNvSpPr txBox="1"/>
          <p:nvPr/>
        </p:nvSpPr>
        <p:spPr>
          <a:xfrm>
            <a:off x="3493905" y="1678589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18C3C2F-5524-4D25-9B10-0291DD6A6B36}"/>
              </a:ext>
            </a:extLst>
          </p:cNvPr>
          <p:cNvSpPr/>
          <p:nvPr/>
        </p:nvSpPr>
        <p:spPr>
          <a:xfrm>
            <a:off x="3456264" y="477929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B6317D-EEB4-454F-864F-BD5009ED0D39}"/>
              </a:ext>
            </a:extLst>
          </p:cNvPr>
          <p:cNvSpPr txBox="1"/>
          <p:nvPr/>
        </p:nvSpPr>
        <p:spPr>
          <a:xfrm>
            <a:off x="3493905" y="5054526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C8812C-9411-4C34-A520-A0049F1D7648}"/>
              </a:ext>
            </a:extLst>
          </p:cNvPr>
          <p:cNvSpPr/>
          <p:nvPr/>
        </p:nvSpPr>
        <p:spPr>
          <a:xfrm>
            <a:off x="5009625" y="212908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731E72-A8BB-4F91-98CC-71FCAC41C656}"/>
              </a:ext>
            </a:extLst>
          </p:cNvPr>
          <p:cNvSpPr txBox="1"/>
          <p:nvPr/>
        </p:nvSpPr>
        <p:spPr>
          <a:xfrm>
            <a:off x="5047266" y="2446068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A98797-E9A4-452F-81C2-214AEE46521F}"/>
              </a:ext>
            </a:extLst>
          </p:cNvPr>
          <p:cNvSpPr/>
          <p:nvPr/>
        </p:nvSpPr>
        <p:spPr>
          <a:xfrm>
            <a:off x="5047266" y="3899679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C5B613-E7E5-4337-8A79-2D26E9BACFF9}"/>
              </a:ext>
            </a:extLst>
          </p:cNvPr>
          <p:cNvSpPr txBox="1"/>
          <p:nvPr/>
        </p:nvSpPr>
        <p:spPr>
          <a:xfrm>
            <a:off x="5084907" y="4083795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7069402-E120-471C-9046-50848CD5CC6A}"/>
              </a:ext>
            </a:extLst>
          </p:cNvPr>
          <p:cNvSpPr/>
          <p:nvPr/>
        </p:nvSpPr>
        <p:spPr>
          <a:xfrm>
            <a:off x="7371235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C4607C-2D9C-4EE8-A8E3-5B922C891F77}"/>
              </a:ext>
            </a:extLst>
          </p:cNvPr>
          <p:cNvSpPr txBox="1"/>
          <p:nvPr/>
        </p:nvSpPr>
        <p:spPr>
          <a:xfrm>
            <a:off x="7495212" y="3482905"/>
            <a:ext cx="1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5A74C3-F1B3-4B48-A3D4-86D4EA363E36}"/>
              </a:ext>
            </a:extLst>
          </p:cNvPr>
          <p:cNvSpPr txBox="1"/>
          <p:nvPr/>
        </p:nvSpPr>
        <p:spPr>
          <a:xfrm>
            <a:off x="8505604" y="1763227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各機能ページに設定が必要な場合ページ内で設定画面表示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B970ED0-D53D-4237-A0C1-E732FF0040F1}"/>
              </a:ext>
            </a:extLst>
          </p:cNvPr>
          <p:cNvSpPr txBox="1"/>
          <p:nvPr/>
        </p:nvSpPr>
        <p:spPr>
          <a:xfrm>
            <a:off x="8543246" y="4389526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すべてのページに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en-US" altLang="ja-JP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ボタン設置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6C002F-FFEF-4BA7-B9D0-3D09BA55DB9D}"/>
              </a:ext>
            </a:extLst>
          </p:cNvPr>
          <p:cNvCxnSpPr/>
          <p:nvPr/>
        </p:nvCxnSpPr>
        <p:spPr>
          <a:xfrm>
            <a:off x="2428284" y="367418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D60F05-41B9-47BE-A3C1-4C93CDEE9526}"/>
              </a:ext>
            </a:extLst>
          </p:cNvPr>
          <p:cNvCxnSpPr>
            <a:cxnSpLocks/>
          </p:cNvCxnSpPr>
          <p:nvPr/>
        </p:nvCxnSpPr>
        <p:spPr>
          <a:xfrm rot="2700000">
            <a:off x="2428285" y="4591627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7B502F-3544-428D-B135-13BFA53CBB11}"/>
              </a:ext>
            </a:extLst>
          </p:cNvPr>
          <p:cNvCxnSpPr>
            <a:cxnSpLocks/>
          </p:cNvCxnSpPr>
          <p:nvPr/>
        </p:nvCxnSpPr>
        <p:spPr>
          <a:xfrm rot="-2700000">
            <a:off x="2428284" y="2719395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9CB785-C387-4E8F-977B-C8232FAE6A46}"/>
              </a:ext>
            </a:extLst>
          </p:cNvPr>
          <p:cNvCxnSpPr/>
          <p:nvPr/>
        </p:nvCxnSpPr>
        <p:spPr>
          <a:xfrm>
            <a:off x="3042311" y="284199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5B0A5E4-5F4F-4833-82D4-73FF532A1BD2}"/>
              </a:ext>
            </a:extLst>
          </p:cNvPr>
          <p:cNvCxnSpPr/>
          <p:nvPr/>
        </p:nvCxnSpPr>
        <p:spPr>
          <a:xfrm>
            <a:off x="3042311" y="45288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60D4299-322C-441C-8E26-F1060CD26B53}"/>
              </a:ext>
            </a:extLst>
          </p:cNvPr>
          <p:cNvCxnSpPr/>
          <p:nvPr/>
        </p:nvCxnSpPr>
        <p:spPr>
          <a:xfrm>
            <a:off x="5154356" y="17075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BF3EBC8-EEA9-49CC-894A-D97CFA0367A3}"/>
              </a:ext>
            </a:extLst>
          </p:cNvPr>
          <p:cNvCxnSpPr/>
          <p:nvPr/>
        </p:nvCxnSpPr>
        <p:spPr>
          <a:xfrm>
            <a:off x="5205618" y="55429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599783F-5AF1-4BB6-A84D-9052A18BCD1F}"/>
              </a:ext>
            </a:extLst>
          </p:cNvPr>
          <p:cNvCxnSpPr/>
          <p:nvPr/>
        </p:nvCxnSpPr>
        <p:spPr>
          <a:xfrm>
            <a:off x="5205618" y="3682341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DDCA022-5BB4-40C1-86F9-457AE7CA8FF3}"/>
              </a:ext>
            </a:extLst>
          </p:cNvPr>
          <p:cNvCxnSpPr>
            <a:cxnSpLocks/>
          </p:cNvCxnSpPr>
          <p:nvPr/>
        </p:nvCxnSpPr>
        <p:spPr>
          <a:xfrm rot="2700000">
            <a:off x="6425086" y="26199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64D3E15-767E-42EC-9E8A-340509E4A7B3}"/>
              </a:ext>
            </a:extLst>
          </p:cNvPr>
          <p:cNvCxnSpPr>
            <a:cxnSpLocks/>
          </p:cNvCxnSpPr>
          <p:nvPr/>
        </p:nvCxnSpPr>
        <p:spPr>
          <a:xfrm rot="18900000">
            <a:off x="6391949" y="4570604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7099" y="182849"/>
            <a:ext cx="2704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322559" y="1282559"/>
            <a:ext cx="606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献立を決めるのに大いに役立つツール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5E3E4F-9DC4-4A64-AC4E-80664710D7BB}"/>
              </a:ext>
            </a:extLst>
          </p:cNvPr>
          <p:cNvSpPr txBox="1"/>
          <p:nvPr/>
        </p:nvSpPr>
        <p:spPr>
          <a:xfrm>
            <a:off x="1618638" y="1833794"/>
            <a:ext cx="523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67229-4EF9-4780-9C90-B76B1744FBF8}"/>
              </a:ext>
            </a:extLst>
          </p:cNvPr>
          <p:cNvSpPr txBox="1"/>
          <p:nvPr/>
        </p:nvSpPr>
        <p:spPr>
          <a:xfrm>
            <a:off x="1618638" y="2677289"/>
            <a:ext cx="673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C9164-C357-471A-9DD5-3DD6F9EB1F5D}"/>
              </a:ext>
            </a:extLst>
          </p:cNvPr>
          <p:cNvSpPr txBox="1"/>
          <p:nvPr/>
        </p:nvSpPr>
        <p:spPr>
          <a:xfrm>
            <a:off x="1618638" y="3593447"/>
            <a:ext cx="474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B4664B-63C1-42DD-9E58-0A1CFAF548B3}"/>
              </a:ext>
            </a:extLst>
          </p:cNvPr>
          <p:cNvSpPr txBox="1"/>
          <p:nvPr/>
        </p:nvSpPr>
        <p:spPr>
          <a:xfrm>
            <a:off x="1618638" y="4509605"/>
            <a:ext cx="57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FFA164-A762-4FF8-BB45-89F090BD6F15}"/>
              </a:ext>
            </a:extLst>
          </p:cNvPr>
          <p:cNvSpPr txBox="1"/>
          <p:nvPr/>
        </p:nvSpPr>
        <p:spPr>
          <a:xfrm>
            <a:off x="1618638" y="5425763"/>
            <a:ext cx="503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pic>
        <p:nvPicPr>
          <p:cNvPr id="18" name="図 17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C6C5414F-DFC8-449B-8AE4-B10089CC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76" y="4055914"/>
            <a:ext cx="1627172" cy="199042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7EBB51-66EB-4981-A536-2C58049DD01B}"/>
              </a:ext>
            </a:extLst>
          </p:cNvPr>
          <p:cNvSpPr/>
          <p:nvPr/>
        </p:nvSpPr>
        <p:spPr>
          <a:xfrm>
            <a:off x="1744910" y="1881727"/>
            <a:ext cx="499879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" name="図 19" descr="ケーキ, テーブ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0A7785DF-D40B-4A54-B9F1-64AF1ED6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10" y="3534862"/>
            <a:ext cx="1708500" cy="2089909"/>
          </a:xfrm>
          <a:prstGeom prst="rect">
            <a:avLst/>
          </a:prstGeom>
        </p:spPr>
      </p:pic>
      <p:pic>
        <p:nvPicPr>
          <p:cNvPr id="22" name="図 21" descr="テーブル, ケーキ が含まれている画像&#10;&#10;自動的に生成された説明">
            <a:extLst>
              <a:ext uri="{FF2B5EF4-FFF2-40B4-BE49-F238E27FC236}">
                <a16:creationId xmlns:a16="http://schemas.microsoft.com/office/drawing/2014/main" id="{DED8D568-B00B-41F0-A34E-357DE645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914" y="1733694"/>
            <a:ext cx="1927462" cy="1927462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D1D3971-B93D-43B5-BAC1-ADB197CBB6D3}"/>
              </a:ext>
            </a:extLst>
          </p:cNvPr>
          <p:cNvSpPr/>
          <p:nvPr/>
        </p:nvSpPr>
        <p:spPr>
          <a:xfrm>
            <a:off x="1744910" y="2730344"/>
            <a:ext cx="6533228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004AB-CF30-426E-971B-58BC38F6DED6}"/>
              </a:ext>
            </a:extLst>
          </p:cNvPr>
          <p:cNvSpPr/>
          <p:nvPr/>
        </p:nvSpPr>
        <p:spPr>
          <a:xfrm>
            <a:off x="1744910" y="3648648"/>
            <a:ext cx="4509204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B32812-E8EB-4A3C-A334-9B553992927E}"/>
              </a:ext>
            </a:extLst>
          </p:cNvPr>
          <p:cNvSpPr/>
          <p:nvPr/>
        </p:nvSpPr>
        <p:spPr>
          <a:xfrm>
            <a:off x="1716881" y="4579817"/>
            <a:ext cx="5491595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01B4555-C776-4C27-855B-40576D9AF6CB}"/>
              </a:ext>
            </a:extLst>
          </p:cNvPr>
          <p:cNvSpPr/>
          <p:nvPr/>
        </p:nvSpPr>
        <p:spPr>
          <a:xfrm>
            <a:off x="1716880" y="5481622"/>
            <a:ext cx="483632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0171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989471" y="1182801"/>
            <a:ext cx="3270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1708255" y="2131952"/>
            <a:ext cx="2617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ジャンル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EB05D4-1CBB-4F2E-BECF-10693EFA2E0F}"/>
              </a:ext>
            </a:extLst>
          </p:cNvPr>
          <p:cNvSpPr txBox="1"/>
          <p:nvPr/>
        </p:nvSpPr>
        <p:spPr>
          <a:xfrm>
            <a:off x="7180758" y="2133100"/>
            <a:ext cx="3020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調理法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52856-9AD7-4560-A96F-89390ACC4887}"/>
              </a:ext>
            </a:extLst>
          </p:cNvPr>
          <p:cNvSpPr txBox="1"/>
          <p:nvPr/>
        </p:nvSpPr>
        <p:spPr>
          <a:xfrm>
            <a:off x="1708255" y="3431415"/>
            <a:ext cx="3916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:700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円以下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BCD6E0-167A-42A2-83E9-E8C3007B2294}"/>
              </a:ext>
            </a:extLst>
          </p:cNvPr>
          <p:cNvSpPr txBox="1"/>
          <p:nvPr/>
        </p:nvSpPr>
        <p:spPr>
          <a:xfrm>
            <a:off x="7144600" y="3424154"/>
            <a:ext cx="4186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料理所要時間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983693-15C9-49E5-8BB4-B840C3971F37}"/>
              </a:ext>
            </a:extLst>
          </p:cNvPr>
          <p:cNvSpPr txBox="1"/>
          <p:nvPr/>
        </p:nvSpPr>
        <p:spPr>
          <a:xfrm>
            <a:off x="4474706" y="4562714"/>
            <a:ext cx="3270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</p:spTree>
    <p:extLst>
      <p:ext uri="{BB962C8B-B14F-4D97-AF65-F5344CB8AC3E}">
        <p14:creationId xmlns:p14="http://schemas.microsoft.com/office/powerpoint/2010/main" val="14939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0238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62203" y="1282559"/>
            <a:ext cx="3267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299336"/>
            <a:ext cx="326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884385"/>
            <a:ext cx="597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4846736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4933513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C9DA54-B482-4C51-BC39-185E1FB5F3FA}"/>
              </a:ext>
            </a:extLst>
          </p:cNvPr>
          <p:cNvSpPr txBox="1"/>
          <p:nvPr/>
        </p:nvSpPr>
        <p:spPr>
          <a:xfrm>
            <a:off x="2139691" y="3328336"/>
            <a:ext cx="347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食材：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にんじん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たまねぎ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81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0</TotalTime>
  <Words>752</Words>
  <Application>Microsoft Office PowerPoint</Application>
  <PresentationFormat>ワイド画面</PresentationFormat>
  <Paragraphs>212</Paragraphs>
  <Slides>16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07ラノベPOP</vt:lpstr>
      <vt:lpstr>けいふぉんと</vt:lpstr>
      <vt:lpstr>Arial</vt:lpstr>
      <vt:lpstr>Tw Cen MT</vt:lpstr>
      <vt:lpstr>回路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2020-05-26T16:13:55Z</dcterms:created>
  <dcterms:modified xsi:type="dcterms:W3CDTF">2020-06-04T04:12:48Z</dcterms:modified>
</cp:coreProperties>
</file>