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pn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A24"/>
    <a:srgbClr val="D7A050"/>
    <a:srgbClr val="D8B2A7"/>
    <a:srgbClr val="B59471"/>
    <a:srgbClr val="6F6154"/>
    <a:srgbClr val="D2C1AF"/>
    <a:srgbClr val="D9D3CD"/>
    <a:srgbClr val="FFFF00"/>
    <a:srgbClr val="E5AE6F"/>
    <a:srgbClr val="DA99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500AF-043C-4484-8C85-70807629F7D7}" type="datetimeFigureOut">
              <a:rPr lang="vi-VN" smtClean="0"/>
              <a:t>24/06/2023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61A3F-56EC-43BE-8155-38E1E3EF6B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881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61A3F-56EC-43BE-8155-38E1E3EF6BBE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261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33DA-AFF0-1471-64D6-3CB0F7CF9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40FAC-5446-45A7-7BAE-4190732B4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39C26-C8EA-5F59-AD69-AFAAE1AE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AFB-1F9F-4A06-A24B-8E6299B85205}" type="datetimeFigureOut">
              <a:rPr lang="vi-VN" smtClean="0"/>
              <a:t>24/06/2023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6D14A-2D6F-7667-CF46-565AA750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9AC2D-E991-B5AC-49C6-FB15E49D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4F58-CBD7-49B9-9D0B-7BE19EEF21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91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53FB-4B2E-A26E-6564-8EB372DB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5A32B-F79B-E330-DEC6-56A51E842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589E-A4F9-8717-B07B-D8489243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AFB-1F9F-4A06-A24B-8E6299B85205}" type="datetimeFigureOut">
              <a:rPr lang="vi-VN" smtClean="0"/>
              <a:t>24/06/2023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F6F2E-7A21-082B-E022-726C7562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27C2B-F787-0DBA-8D1A-B753DF92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4F58-CBD7-49B9-9D0B-7BE19EEF21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608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DC880-0535-CD37-B5A5-D7A22D80D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25552-FE42-7F0D-1A4E-E38219070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3C64-9CD3-86E6-6270-727C15AA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AFB-1F9F-4A06-A24B-8E6299B85205}" type="datetimeFigureOut">
              <a:rPr lang="vi-VN" smtClean="0"/>
              <a:t>24/06/2023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2AB98-0A7B-4A88-6453-1C173004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8CD3-22DC-CE03-F818-977DF420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4F58-CBD7-49B9-9D0B-7BE19EEF21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773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6EFA-A00D-89BE-BDD7-F5488609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B2AAB-15B4-EB0D-C419-6B1E90FCB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99D2A-4C50-55DD-D4C2-CACB95F5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AFB-1F9F-4A06-A24B-8E6299B85205}" type="datetimeFigureOut">
              <a:rPr lang="vi-VN" smtClean="0"/>
              <a:t>24/06/2023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24E7-62D6-DF96-2839-AC94CF16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52CD0-96FC-BAC2-3BB7-8151BA77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4F58-CBD7-49B9-9D0B-7BE19EEF21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715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600A-E3AA-48AC-F329-2056C122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D357E-58F6-D5A8-F3E3-1C7FD403F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51CE8-F54C-5A43-FC8E-FAA299CC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AFB-1F9F-4A06-A24B-8E6299B85205}" type="datetimeFigureOut">
              <a:rPr lang="vi-VN" smtClean="0"/>
              <a:t>24/06/2023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D04F4-A581-04EB-56E3-DA0FEDE4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DBB44-4A49-E34B-C751-611ED86B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4F58-CBD7-49B9-9D0B-7BE19EEF21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811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6442-6651-3419-321C-7ECB64C1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EE9F0-B36F-6550-35BF-717A4721E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90E25-FDA1-CA2E-92E3-E18F6B2D8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12C38-DDA2-C549-1471-9E19ABA7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AFB-1F9F-4A06-A24B-8E6299B85205}" type="datetimeFigureOut">
              <a:rPr lang="vi-VN" smtClean="0"/>
              <a:t>24/06/2023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C4906-6216-F327-0BFF-6C077F5D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A7B2D-5CC7-8C0B-EA63-E664EFE7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4F58-CBD7-49B9-9D0B-7BE19EEF21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069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F112-6264-A6C8-E29C-B815B801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DC796-3737-310B-F14D-65E98BC1D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90CB3-F586-1944-A327-D7AF54A3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13BB4-8C10-A13B-3FB0-99EF40281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EB44D-AC13-5A90-86CD-8DEF0500C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B5532-F071-8C50-8DE7-1A6EE741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AFB-1F9F-4A06-A24B-8E6299B85205}" type="datetimeFigureOut">
              <a:rPr lang="vi-VN" smtClean="0"/>
              <a:t>24/06/2023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23483-F1AF-7A0D-1FE6-4EDD2719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C01329-2DFE-6061-A894-C090C303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4F58-CBD7-49B9-9D0B-7BE19EEF21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174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158D-C94B-E32D-66F8-35A81D23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18A32-5234-A6DA-6619-1BD5EA3E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AFB-1F9F-4A06-A24B-8E6299B85205}" type="datetimeFigureOut">
              <a:rPr lang="vi-VN" smtClean="0"/>
              <a:t>24/06/2023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4C31D-27E6-D279-7835-4EDD7450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FD9F0-AFA6-D83D-5476-C94F1E37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4F58-CBD7-49B9-9D0B-7BE19EEF21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19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6CE63-722D-DDBD-B302-5F9D322D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AFB-1F9F-4A06-A24B-8E6299B85205}" type="datetimeFigureOut">
              <a:rPr lang="vi-VN" smtClean="0"/>
              <a:t>24/06/2023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D3021C-B26D-31C0-C264-63381EF8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8085C-25E0-B432-D4FD-876BCC02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4F58-CBD7-49B9-9D0B-7BE19EEF21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855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59A8-F441-4699-C616-9B644A74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F09AF-A18A-B901-8340-5153AC878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EAE8A-43D5-21B0-227C-B53540815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AF14C-7DD5-9321-27BA-DBCBD164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AFB-1F9F-4A06-A24B-8E6299B85205}" type="datetimeFigureOut">
              <a:rPr lang="vi-VN" smtClean="0"/>
              <a:t>24/06/2023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8854C-FFD9-8AC3-07FE-38BBD435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4F819-F4D2-18F2-343A-3AE43667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4F58-CBD7-49B9-9D0B-7BE19EEF21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440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A198-25C3-C974-219B-DB639E3F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3E078-529E-EB1A-A545-1061B8F66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E1F52-8831-9280-1C80-7C97EE2A6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C45AA-2EC1-7926-0431-C2FF292A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AFB-1F9F-4A06-A24B-8E6299B85205}" type="datetimeFigureOut">
              <a:rPr lang="vi-VN" smtClean="0"/>
              <a:t>24/06/2023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1672A-E318-57BD-7A0F-D77ACC9F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AB293-B556-62E7-3A7D-EC89D34C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4F58-CBD7-49B9-9D0B-7BE19EEF21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360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6D7B7-299A-3819-8821-E89B87BF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57548-CE25-5C62-3AC1-CAC6F7A3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5C318-AB8D-0D66-E829-52D7B6950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A5AFB-1F9F-4A06-A24B-8E6299B85205}" type="datetimeFigureOut">
              <a:rPr lang="vi-VN" smtClean="0"/>
              <a:t>24/06/2023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0A213-6D74-F4A0-103D-054CB3FB4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CD72C-239B-C0E6-553A-C8F2519AB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04F58-CBD7-49B9-9D0B-7BE19EEF21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635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A4D0-B87F-DCE3-DC9C-40CDCEA2F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302A24"/>
                </a:solidFill>
                <a:latin typeface="Rage Italic" panose="03070502040507070304" pitchFamily="66" charset="0"/>
              </a:rPr>
              <a:t>Guide</a:t>
            </a:r>
            <a:r>
              <a:rPr lang="en-US" sz="6600" dirty="0">
                <a:solidFill>
                  <a:srgbClr val="302A24"/>
                </a:solidFill>
                <a:latin typeface="Impact" panose="020B0806030902050204" pitchFamily="34" charset="0"/>
              </a:rPr>
              <a:t> </a:t>
            </a:r>
            <a:r>
              <a:rPr lang="en-US" sz="6600" dirty="0">
                <a:solidFill>
                  <a:srgbClr val="302A24"/>
                </a:solidFill>
                <a:latin typeface="Rage Italic" panose="03070502040507070304" pitchFamily="66" charset="0"/>
              </a:rPr>
              <a:t>For</a:t>
            </a:r>
            <a:endParaRPr lang="vi-VN" sz="6600" dirty="0">
              <a:solidFill>
                <a:srgbClr val="302A2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2D2FF-5E1F-9A8A-64E5-6EB80220B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1275" y="4079875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Presented by Thái An</a:t>
            </a:r>
            <a:endParaRPr lang="vi-VN" dirty="0">
              <a:solidFill>
                <a:srgbClr val="FFFF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48747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27BB-DE03-880C-1D5E-FC76E563671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68000"/>
            </a:schemeClr>
          </a:solidFill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302A24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  Index</a:t>
            </a:r>
            <a:endParaRPr lang="vi-VN" sz="6000" dirty="0">
              <a:solidFill>
                <a:srgbClr val="302A24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8675C-6238-80B0-A21F-B009413D1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225"/>
            <a:ext cx="5834063" cy="4351338"/>
          </a:xfrm>
          <a:solidFill>
            <a:schemeClr val="bg1">
              <a:alpha val="52000"/>
            </a:schemeClr>
          </a:solidFill>
        </p:spPr>
        <p:txBody>
          <a:bodyPr/>
          <a:lstStyle/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PERSONAL INFORMATION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REASON BEHIND THE CREATION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TOOLS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DESIGN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DEMO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Q&amp;A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F7C4B-B143-FB36-D648-CB9A55CF3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7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2" y="1927225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3335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5ED3-58B7-8B36-7639-8C39A46C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81296" cy="1325563"/>
          </a:xfrm>
          <a:solidFill>
            <a:srgbClr val="D2C1AF">
              <a:alpha val="85000"/>
            </a:srgbClr>
          </a:solidFill>
        </p:spPr>
        <p:txBody>
          <a:bodyPr/>
          <a:lstStyle/>
          <a:p>
            <a:r>
              <a:rPr lang="en-US" b="1" dirty="0">
                <a:solidFill>
                  <a:srgbClr val="6F6154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1. Personal Information</a:t>
            </a:r>
            <a:endParaRPr lang="vi-VN" dirty="0">
              <a:solidFill>
                <a:srgbClr val="6F615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B1497-30C1-F12F-50E4-684EA49D3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8244" cy="4351338"/>
          </a:xfrm>
          <a:solidFill>
            <a:srgbClr val="D2C1AF">
              <a:alpha val="26000"/>
            </a:srgbClr>
          </a:solidFill>
        </p:spPr>
        <p:txBody>
          <a:bodyPr/>
          <a:lstStyle/>
          <a:p>
            <a:pPr marL="0" indent="0">
              <a:buNone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NAME: Nguyen Thai An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CLASS: 11D1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SCHOOL: Yen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High School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HOBBIES &amp; FAVORITE: Video games; Listen to music; Watching film; Read books</a:t>
            </a:r>
          </a:p>
          <a:p>
            <a:endParaRPr lang="en-US" dirty="0"/>
          </a:p>
          <a:p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AA41A-52C9-D9A6-5CBD-AE0E4E15A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57" y="1776004"/>
            <a:ext cx="4113939" cy="23140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AF7B74-C3D1-56DA-5D51-107BA512B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57" y="4175412"/>
            <a:ext cx="4113939" cy="21598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67650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595A-AEDB-888F-D9FF-CF2D84692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32866">
            <a:off x="2616941" y="2766219"/>
            <a:ext cx="6958116" cy="132556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302A24"/>
                </a:solidFill>
                <a:latin typeface=".VnBahamasBH" panose="020BE200000000000000" pitchFamily="34" charset="0"/>
              </a:rPr>
              <a:t>2. REASON BEHIND</a:t>
            </a:r>
            <a:br>
              <a:rPr lang="en-US" sz="6000" b="1" dirty="0">
                <a:solidFill>
                  <a:srgbClr val="302A24"/>
                </a:solidFill>
                <a:latin typeface=".VnBahamasBH" panose="020BE200000000000000" pitchFamily="34" charset="0"/>
              </a:rPr>
            </a:br>
            <a:r>
              <a:rPr lang="en-US" sz="6000" b="1" dirty="0">
                <a:solidFill>
                  <a:srgbClr val="302A24"/>
                </a:solidFill>
                <a:latin typeface=".VnBahamasBH" panose="020BE200000000000000" pitchFamily="34" charset="0"/>
              </a:rPr>
              <a:t>    THE CREATION</a:t>
            </a:r>
            <a:endParaRPr lang="vi-VN" sz="6000" dirty="0">
              <a:solidFill>
                <a:srgbClr val="302A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993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335A-B233-3BC3-6354-3CDF9557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81037"/>
            <a:ext cx="7750629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302A24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3. TOOLS</a:t>
            </a:r>
            <a:endParaRPr lang="vi-VN" sz="6000" dirty="0">
              <a:solidFill>
                <a:srgbClr val="302A2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57340-4F09-BC0C-89FC-B5E5078B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dirty="0">
                <a:solidFill>
                  <a:srgbClr val="6F6154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HTML 5</a:t>
            </a:r>
          </a:p>
          <a:p>
            <a:pPr>
              <a:spcBef>
                <a:spcPts val="0"/>
              </a:spcBef>
            </a:pPr>
            <a:r>
              <a:rPr lang="en-US" sz="4000" dirty="0">
                <a:solidFill>
                  <a:srgbClr val="6F6154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CSS</a:t>
            </a:r>
          </a:p>
          <a:p>
            <a:pPr>
              <a:spcBef>
                <a:spcPts val="0"/>
              </a:spcBef>
            </a:pPr>
            <a:r>
              <a:rPr lang="en-US" sz="4000" dirty="0">
                <a:solidFill>
                  <a:srgbClr val="6F6154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Java Script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52C253-A326-86EC-71BE-8371CE8DFEA3}"/>
              </a:ext>
            </a:extLst>
          </p:cNvPr>
          <p:cNvSpPr txBox="1">
            <a:spLocks/>
          </p:cNvSpPr>
          <p:nvPr/>
        </p:nvSpPr>
        <p:spPr>
          <a:xfrm>
            <a:off x="5043488" y="18034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4000" dirty="0" err="1">
                <a:solidFill>
                  <a:srgbClr val="6F6154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Pixlr</a:t>
            </a:r>
            <a:r>
              <a:rPr lang="en-US" sz="4000" dirty="0">
                <a:solidFill>
                  <a:srgbClr val="6F6154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Editor</a:t>
            </a:r>
          </a:p>
          <a:p>
            <a:pPr>
              <a:spcBef>
                <a:spcPts val="0"/>
              </a:spcBef>
            </a:pPr>
            <a:r>
              <a:rPr lang="en-US" sz="4000" dirty="0" err="1">
                <a:solidFill>
                  <a:srgbClr val="6F6154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Freepik</a:t>
            </a:r>
            <a:endParaRPr lang="en-US" sz="4000" dirty="0">
              <a:solidFill>
                <a:srgbClr val="6F6154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  <a:p>
            <a:pPr>
              <a:spcBef>
                <a:spcPts val="0"/>
              </a:spcBef>
            </a:pPr>
            <a:r>
              <a:rPr lang="en-US" sz="4000" dirty="0">
                <a:solidFill>
                  <a:srgbClr val="6F6154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Json</a:t>
            </a:r>
            <a:endParaRPr lang="vi-VN" sz="4000" dirty="0">
              <a:solidFill>
                <a:srgbClr val="6F6154"/>
              </a:solidFill>
            </a:endParaRPr>
          </a:p>
        </p:txBody>
      </p:sp>
      <p:pic>
        <p:nvPicPr>
          <p:cNvPr id="5" name="Picture 10" descr="โลโก้ Html ที่ Html5 - ภาพฟรีบน Pixabay">
            <a:extLst>
              <a:ext uri="{FF2B5EF4-FFF2-40B4-BE49-F238E27FC236}">
                <a16:creationId xmlns:a16="http://schemas.microsoft.com/office/drawing/2014/main" id="{162F9495-471A-9FB1-F27C-CC6A9A784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21718" y="3481124"/>
            <a:ext cx="2146221" cy="21462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8" descr="Tutorial Review - Learn CSS">
            <a:extLst>
              <a:ext uri="{FF2B5EF4-FFF2-40B4-BE49-F238E27FC236}">
                <a16:creationId xmlns:a16="http://schemas.microsoft.com/office/drawing/2014/main" id="{F6F0C47E-2CF3-CC37-B640-34590388F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75528" y="586557"/>
            <a:ext cx="4038600" cy="40386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30" descr="Pixlr App Download | Pixlr Express Apk for Android &amp; iOS - Snapseed PC  Online">
            <a:extLst>
              <a:ext uri="{FF2B5EF4-FFF2-40B4-BE49-F238E27FC236}">
                <a16:creationId xmlns:a16="http://schemas.microsoft.com/office/drawing/2014/main" id="{0795B03F-8693-B430-5FF9-286C8D049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3510" y="4209796"/>
            <a:ext cx="2362200" cy="1122271"/>
          </a:xfrm>
          <a:prstGeom prst="rect">
            <a:avLst/>
          </a:prstGeom>
          <a:noFill/>
        </p:spPr>
      </p:pic>
      <p:pic>
        <p:nvPicPr>
          <p:cNvPr id="8" name="Picture 4" descr="JavaScript là gì? Làm thế nào để kích hoạt tính năng Javascript - WEBICO  BLOG">
            <a:extLst>
              <a:ext uri="{FF2B5EF4-FFF2-40B4-BE49-F238E27FC236}">
                <a16:creationId xmlns:a16="http://schemas.microsoft.com/office/drawing/2014/main" id="{89E91054-B98B-9EEF-D3B0-4D77F089A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21" y="3742397"/>
            <a:ext cx="3139434" cy="17655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B35DB9-4679-CEEC-0C47-2D04E90210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109" y="5383221"/>
            <a:ext cx="4505710" cy="12161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B5E682-4774-F77C-52CC-3277113A00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4" y="89828"/>
            <a:ext cx="1526636" cy="152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71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B6F5-60B4-2A4E-E35F-D90652B991A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2C1AF">
              <a:alpha val="78000"/>
            </a:srgbClr>
          </a:solidFill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Rage Italic" panose="03070502040507070304" pitchFamily="66" charset="0"/>
              </a:rPr>
              <a:t> 4. DESIGN</a:t>
            </a:r>
            <a:endParaRPr lang="vi-V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749F-4C53-C15B-C0AD-5A1AD2503EC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D2C1AF">
              <a:alpha val="32000"/>
            </a:srgb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vi-V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50B427-F051-D55B-8B16-6E992AB3D747}"/>
              </a:ext>
            </a:extLst>
          </p:cNvPr>
          <p:cNvSpPr/>
          <p:nvPr/>
        </p:nvSpPr>
        <p:spPr>
          <a:xfrm>
            <a:off x="1714500" y="2214562"/>
            <a:ext cx="2043111" cy="971551"/>
          </a:xfrm>
          <a:prstGeom prst="rect">
            <a:avLst/>
          </a:prstGeom>
          <a:solidFill>
            <a:srgbClr val="6F61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Itim" panose="00000500000000000000" pitchFamily="2" charset="-34"/>
                <a:cs typeface="Itim" panose="00000500000000000000" pitchFamily="2" charset="-34"/>
              </a:rPr>
              <a:t>Trang </a:t>
            </a:r>
            <a:r>
              <a:rPr lang="en-US" sz="2000" dirty="0" err="1">
                <a:latin typeface="Itim" panose="00000500000000000000" pitchFamily="2" charset="-34"/>
                <a:cs typeface="Itim" panose="00000500000000000000" pitchFamily="2" charset="-34"/>
              </a:rPr>
              <a:t>chủ</a:t>
            </a:r>
            <a:endParaRPr lang="vi-VN" sz="20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CEF053-5C6B-00F0-0545-83E8FB80195D}"/>
              </a:ext>
            </a:extLst>
          </p:cNvPr>
          <p:cNvCxnSpPr>
            <a:cxnSpLocks/>
          </p:cNvCxnSpPr>
          <p:nvPr/>
        </p:nvCxnSpPr>
        <p:spPr>
          <a:xfrm>
            <a:off x="3957637" y="2686050"/>
            <a:ext cx="77152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A8EEB83-649D-AF80-8E79-CEE17E629B2C}"/>
              </a:ext>
            </a:extLst>
          </p:cNvPr>
          <p:cNvSpPr/>
          <p:nvPr/>
        </p:nvSpPr>
        <p:spPr>
          <a:xfrm>
            <a:off x="4929188" y="2214562"/>
            <a:ext cx="2043111" cy="971551"/>
          </a:xfrm>
          <a:prstGeom prst="rect">
            <a:avLst/>
          </a:prstGeom>
          <a:solidFill>
            <a:srgbClr val="6F61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Itim" panose="00000500000000000000" pitchFamily="2" charset="-34"/>
                <a:cs typeface="Itim" panose="00000500000000000000" pitchFamily="2" charset="-34"/>
              </a:rPr>
              <a:t>Loại</a:t>
            </a:r>
            <a:r>
              <a:rPr lang="en-US" sz="2000" dirty="0">
                <a:latin typeface="Itim" panose="00000500000000000000" pitchFamily="2" charset="-34"/>
                <a:cs typeface="Itim" panose="00000500000000000000" pitchFamily="2" charset="-34"/>
              </a:rPr>
              <a:t> 1</a:t>
            </a:r>
            <a:endParaRPr lang="vi-VN" sz="20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59ABDB-53A7-95C7-71F6-B0FAF9563C86}"/>
              </a:ext>
            </a:extLst>
          </p:cNvPr>
          <p:cNvSpPr/>
          <p:nvPr/>
        </p:nvSpPr>
        <p:spPr>
          <a:xfrm>
            <a:off x="4929188" y="3421855"/>
            <a:ext cx="2043111" cy="971551"/>
          </a:xfrm>
          <a:prstGeom prst="rect">
            <a:avLst/>
          </a:prstGeom>
          <a:solidFill>
            <a:srgbClr val="6F61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Itim" panose="00000500000000000000" pitchFamily="2" charset="-34"/>
                <a:cs typeface="Itim" panose="00000500000000000000" pitchFamily="2" charset="-34"/>
              </a:rPr>
              <a:t>Loại</a:t>
            </a:r>
            <a:r>
              <a:rPr lang="en-US" sz="2000" dirty="0">
                <a:latin typeface="Itim" panose="00000500000000000000" pitchFamily="2" charset="-34"/>
                <a:cs typeface="Itim" panose="00000500000000000000" pitchFamily="2" charset="-34"/>
              </a:rPr>
              <a:t> 2</a:t>
            </a:r>
            <a:endParaRPr lang="vi-VN" sz="20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101719-83F2-2325-F674-C2282348A29A}"/>
              </a:ext>
            </a:extLst>
          </p:cNvPr>
          <p:cNvCxnSpPr>
            <a:cxnSpLocks/>
          </p:cNvCxnSpPr>
          <p:nvPr/>
        </p:nvCxnSpPr>
        <p:spPr>
          <a:xfrm>
            <a:off x="3957637" y="2700337"/>
            <a:ext cx="642938" cy="108585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CF997D3-A7FB-5845-CDC5-F6CF7512ED93}"/>
              </a:ext>
            </a:extLst>
          </p:cNvPr>
          <p:cNvSpPr/>
          <p:nvPr/>
        </p:nvSpPr>
        <p:spPr>
          <a:xfrm>
            <a:off x="8143876" y="2200274"/>
            <a:ext cx="2043111" cy="971551"/>
          </a:xfrm>
          <a:prstGeom prst="rect">
            <a:avLst/>
          </a:prstGeom>
          <a:solidFill>
            <a:srgbClr val="6F61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Itim" panose="00000500000000000000" pitchFamily="2" charset="-34"/>
                <a:cs typeface="Itim" panose="00000500000000000000" pitchFamily="2" charset="-34"/>
              </a:rPr>
              <a:t>Trang con</a:t>
            </a:r>
            <a:endParaRPr lang="vi-VN" sz="20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9689ED-DB88-43D8-31BE-3E5147886109}"/>
              </a:ext>
            </a:extLst>
          </p:cNvPr>
          <p:cNvCxnSpPr>
            <a:cxnSpLocks/>
          </p:cNvCxnSpPr>
          <p:nvPr/>
        </p:nvCxnSpPr>
        <p:spPr>
          <a:xfrm>
            <a:off x="7158037" y="2686049"/>
            <a:ext cx="77152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2489CD-1399-60DF-5D55-6D0984451BAF}"/>
              </a:ext>
            </a:extLst>
          </p:cNvPr>
          <p:cNvCxnSpPr>
            <a:cxnSpLocks/>
          </p:cNvCxnSpPr>
          <p:nvPr/>
        </p:nvCxnSpPr>
        <p:spPr>
          <a:xfrm flipV="1">
            <a:off x="2664618" y="3529012"/>
            <a:ext cx="0" cy="85725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CEAA714-2509-6128-EAF4-A853719CD517}"/>
              </a:ext>
            </a:extLst>
          </p:cNvPr>
          <p:cNvSpPr/>
          <p:nvPr/>
        </p:nvSpPr>
        <p:spPr>
          <a:xfrm>
            <a:off x="1714500" y="4629148"/>
            <a:ext cx="2043111" cy="971551"/>
          </a:xfrm>
          <a:prstGeom prst="rect">
            <a:avLst/>
          </a:prstGeom>
          <a:solidFill>
            <a:srgbClr val="6F61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Itim" panose="00000500000000000000" pitchFamily="2" charset="-34"/>
                <a:ea typeface="Microsoft Sans Serif" panose="020B0604020202020204" pitchFamily="34" charset="0"/>
                <a:cs typeface="Itim" panose="00000500000000000000" pitchFamily="2" charset="-34"/>
              </a:rPr>
              <a:t>Đăng</a:t>
            </a:r>
            <a:r>
              <a:rPr lang="en-US" sz="2000" dirty="0">
                <a:latin typeface="Itim" panose="00000500000000000000" pitchFamily="2" charset="-34"/>
                <a:ea typeface="Microsoft Sans Serif" panose="020B0604020202020204" pitchFamily="34" charset="0"/>
                <a:cs typeface="Itim" panose="00000500000000000000" pitchFamily="2" charset="-34"/>
              </a:rPr>
              <a:t> </a:t>
            </a:r>
            <a:r>
              <a:rPr lang="en-US" sz="2000" dirty="0" err="1">
                <a:latin typeface="Itim" panose="00000500000000000000" pitchFamily="2" charset="-34"/>
                <a:ea typeface="Microsoft Sans Serif" panose="020B0604020202020204" pitchFamily="34" charset="0"/>
                <a:cs typeface="Itim" panose="00000500000000000000" pitchFamily="2" charset="-34"/>
              </a:rPr>
              <a:t>nhập</a:t>
            </a:r>
            <a:r>
              <a:rPr lang="en-US" sz="2000" dirty="0">
                <a:latin typeface="Itim" panose="00000500000000000000" pitchFamily="2" charset="-34"/>
                <a:ea typeface="Microsoft Sans Serif" panose="020B0604020202020204" pitchFamily="34" charset="0"/>
                <a:cs typeface="Itim" panose="00000500000000000000" pitchFamily="2" charset="-34"/>
              </a:rPr>
              <a:t> </a:t>
            </a:r>
          </a:p>
          <a:p>
            <a:pPr algn="ctr"/>
            <a:r>
              <a:rPr lang="en-US" sz="2000" dirty="0" err="1">
                <a:latin typeface="Itim" panose="00000500000000000000" pitchFamily="2" charset="-34"/>
                <a:ea typeface="Microsoft Sans Serif" panose="020B0604020202020204" pitchFamily="34" charset="0"/>
                <a:cs typeface="Itim" panose="00000500000000000000" pitchFamily="2" charset="-34"/>
              </a:rPr>
              <a:t>Đăng</a:t>
            </a:r>
            <a:r>
              <a:rPr lang="en-US" sz="2000" dirty="0">
                <a:latin typeface="Itim" panose="00000500000000000000" pitchFamily="2" charset="-34"/>
                <a:ea typeface="Microsoft Sans Serif" panose="020B0604020202020204" pitchFamily="34" charset="0"/>
                <a:cs typeface="Itim" panose="00000500000000000000" pitchFamily="2" charset="-34"/>
              </a:rPr>
              <a:t> </a:t>
            </a:r>
            <a:r>
              <a:rPr lang="en-US" sz="2000" dirty="0" err="1">
                <a:latin typeface="Itim" panose="00000500000000000000" pitchFamily="2" charset="-34"/>
                <a:ea typeface="Microsoft Sans Serif" panose="020B0604020202020204" pitchFamily="34" charset="0"/>
                <a:cs typeface="Itim" panose="00000500000000000000" pitchFamily="2" charset="-34"/>
              </a:rPr>
              <a:t>ký</a:t>
            </a:r>
            <a:endParaRPr lang="vi-VN" sz="2000" dirty="0">
              <a:latin typeface="Itim" panose="00000500000000000000" pitchFamily="2" charset="-34"/>
              <a:ea typeface="Microsoft Sans Serif" panose="020B0604020202020204" pitchFamily="34" charset="0"/>
              <a:cs typeface="Itim" panose="00000500000000000000" pitchFamily="2" charset="-3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C57B48-1D93-B5F7-5F09-69BF113210AF}"/>
              </a:ext>
            </a:extLst>
          </p:cNvPr>
          <p:cNvSpPr/>
          <p:nvPr/>
        </p:nvSpPr>
        <p:spPr>
          <a:xfrm>
            <a:off x="4929188" y="4629148"/>
            <a:ext cx="2043111" cy="971551"/>
          </a:xfrm>
          <a:prstGeom prst="rect">
            <a:avLst/>
          </a:prstGeom>
          <a:solidFill>
            <a:srgbClr val="6F61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Itim" panose="00000500000000000000" pitchFamily="2" charset="-34"/>
                <a:cs typeface="Itim" panose="00000500000000000000" pitchFamily="2" charset="-34"/>
              </a:rPr>
              <a:t>Loại</a:t>
            </a:r>
            <a:r>
              <a:rPr lang="en-US" sz="2000" dirty="0">
                <a:latin typeface="Itim" panose="00000500000000000000" pitchFamily="2" charset="-34"/>
                <a:cs typeface="Itim" panose="00000500000000000000" pitchFamily="2" charset="-34"/>
              </a:rPr>
              <a:t> 3</a:t>
            </a:r>
            <a:endParaRPr lang="vi-VN" sz="20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A61819-B24D-88D0-FB54-B54F0AA1BFFC}"/>
              </a:ext>
            </a:extLst>
          </p:cNvPr>
          <p:cNvSpPr/>
          <p:nvPr/>
        </p:nvSpPr>
        <p:spPr>
          <a:xfrm>
            <a:off x="8143876" y="3414712"/>
            <a:ext cx="2043111" cy="971551"/>
          </a:xfrm>
          <a:prstGeom prst="rect">
            <a:avLst/>
          </a:prstGeom>
          <a:solidFill>
            <a:srgbClr val="6F61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Itim" panose="00000500000000000000" pitchFamily="2" charset="-34"/>
                <a:cs typeface="Itim" panose="00000500000000000000" pitchFamily="2" charset="-34"/>
              </a:rPr>
              <a:t>Trang con</a:t>
            </a:r>
            <a:endParaRPr lang="vi-VN" sz="18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6327D7-FE53-79FA-D65C-93417C7D35F2}"/>
              </a:ext>
            </a:extLst>
          </p:cNvPr>
          <p:cNvSpPr/>
          <p:nvPr/>
        </p:nvSpPr>
        <p:spPr>
          <a:xfrm>
            <a:off x="8143876" y="4622005"/>
            <a:ext cx="2043111" cy="971551"/>
          </a:xfrm>
          <a:prstGeom prst="rect">
            <a:avLst/>
          </a:prstGeom>
          <a:solidFill>
            <a:srgbClr val="6F61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Itim" panose="00000500000000000000" pitchFamily="2" charset="-34"/>
                <a:cs typeface="Itim" panose="00000500000000000000" pitchFamily="2" charset="-34"/>
              </a:rPr>
              <a:t>Trang con</a:t>
            </a:r>
            <a:endParaRPr lang="vi-VN" sz="18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9F1809-9153-0DF7-08F9-B68B0B3DB584}"/>
              </a:ext>
            </a:extLst>
          </p:cNvPr>
          <p:cNvCxnSpPr>
            <a:cxnSpLocks/>
          </p:cNvCxnSpPr>
          <p:nvPr/>
        </p:nvCxnSpPr>
        <p:spPr>
          <a:xfrm>
            <a:off x="7158037" y="3786188"/>
            <a:ext cx="77152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8E1D55-9FF0-F35D-2053-0A288667DFED}"/>
              </a:ext>
            </a:extLst>
          </p:cNvPr>
          <p:cNvCxnSpPr>
            <a:cxnSpLocks/>
          </p:cNvCxnSpPr>
          <p:nvPr/>
        </p:nvCxnSpPr>
        <p:spPr>
          <a:xfrm>
            <a:off x="7158037" y="5010149"/>
            <a:ext cx="77152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D96AAF-846A-E47A-C234-2EA051850D0E}"/>
              </a:ext>
            </a:extLst>
          </p:cNvPr>
          <p:cNvCxnSpPr>
            <a:cxnSpLocks/>
          </p:cNvCxnSpPr>
          <p:nvPr/>
        </p:nvCxnSpPr>
        <p:spPr>
          <a:xfrm>
            <a:off x="3957636" y="2686049"/>
            <a:ext cx="685799" cy="24693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360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  <p:bldP spid="4" grpId="0" animBg="1"/>
      <p:bldP spid="9" grpId="0" animBg="1"/>
      <p:bldP spid="10" grpId="0" animBg="1"/>
      <p:bldP spid="14" grpId="0" animBg="1"/>
      <p:bldP spid="21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856C-7E11-BDF7-F0D7-C4874C6C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609" y="2507116"/>
            <a:ext cx="3329442" cy="1325563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rgbClr val="B59471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5. DEMO</a:t>
            </a:r>
            <a:endParaRPr lang="vi-VN" sz="6600" dirty="0">
              <a:solidFill>
                <a:srgbClr val="B594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389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AE6178-099D-64D7-051F-98F3D9E9FF49}"/>
              </a:ext>
            </a:extLst>
          </p:cNvPr>
          <p:cNvSpPr txBox="1">
            <a:spLocks/>
          </p:cNvSpPr>
          <p:nvPr/>
        </p:nvSpPr>
        <p:spPr>
          <a:xfrm>
            <a:off x="4622995" y="2386012"/>
            <a:ext cx="29460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solidFill>
                  <a:srgbClr val="D8B2A7"/>
                </a:solidFill>
                <a:latin typeface="VNI-Free" pitchFamily="2" charset="0"/>
              </a:rPr>
              <a:t>6. Q&amp;A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055AF8-1782-9DE8-A5BA-BCF896D84AD6}"/>
              </a:ext>
            </a:extLst>
          </p:cNvPr>
          <p:cNvCxnSpPr/>
          <p:nvPr/>
        </p:nvCxnSpPr>
        <p:spPr>
          <a:xfrm>
            <a:off x="4262511" y="3697507"/>
            <a:ext cx="3868615" cy="0"/>
          </a:xfrm>
          <a:prstGeom prst="line">
            <a:avLst/>
          </a:prstGeom>
          <a:ln w="69850">
            <a:solidFill>
              <a:srgbClr val="D7A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B6D8DBF-1A85-9DAE-F069-51D2146EBE0A}"/>
              </a:ext>
            </a:extLst>
          </p:cNvPr>
          <p:cNvSpPr txBox="1"/>
          <p:nvPr/>
        </p:nvSpPr>
        <p:spPr>
          <a:xfrm>
            <a:off x="4590096" y="3711575"/>
            <a:ext cx="3213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7A050"/>
                </a:solidFill>
              </a:rPr>
              <a:t>Answering questions</a:t>
            </a:r>
          </a:p>
        </p:txBody>
      </p:sp>
    </p:spTree>
    <p:extLst>
      <p:ext uri="{BB962C8B-B14F-4D97-AF65-F5344CB8AC3E}">
        <p14:creationId xmlns:p14="http://schemas.microsoft.com/office/powerpoint/2010/main" val="1745986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0DF6-9EFC-DE45-3FF3-FD0C58FB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9937"/>
            <a:ext cx="10515600" cy="1325563"/>
          </a:xfrm>
        </p:spPr>
        <p:txBody>
          <a:bodyPr/>
          <a:lstStyle/>
          <a:p>
            <a:r>
              <a:rPr lang="en-US" sz="4400" dirty="0">
                <a:solidFill>
                  <a:srgbClr val="302A24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Thank you for</a:t>
            </a:r>
            <a:br>
              <a:rPr lang="en-US" sz="4400" dirty="0">
                <a:solidFill>
                  <a:srgbClr val="302A24"/>
                </a:solidFill>
                <a:latin typeface="Itim" panose="00000500000000000000" pitchFamily="2" charset="-34"/>
                <a:cs typeface="Itim" panose="00000500000000000000" pitchFamily="2" charset="-34"/>
              </a:rPr>
            </a:br>
            <a:r>
              <a:rPr lang="en-US" sz="4400" dirty="0">
                <a:solidFill>
                  <a:srgbClr val="302A24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participate in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205518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124</Words>
  <Application>Microsoft Office PowerPoint</Application>
  <PresentationFormat>Widescreen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.VnBahamasBH</vt:lpstr>
      <vt:lpstr>Arial</vt:lpstr>
      <vt:lpstr>Calibri</vt:lpstr>
      <vt:lpstr>Calibri Light</vt:lpstr>
      <vt:lpstr>Impact</vt:lpstr>
      <vt:lpstr>Itim</vt:lpstr>
      <vt:lpstr>Rage Italic</vt:lpstr>
      <vt:lpstr>Times New Roman</vt:lpstr>
      <vt:lpstr>VNI-Free</vt:lpstr>
      <vt:lpstr>Office Theme</vt:lpstr>
      <vt:lpstr>Guide For</vt:lpstr>
      <vt:lpstr>   Index</vt:lpstr>
      <vt:lpstr> 1. Personal Information</vt:lpstr>
      <vt:lpstr>2. REASON BEHIND     THE CREATION</vt:lpstr>
      <vt:lpstr>3. TOOLS</vt:lpstr>
      <vt:lpstr> 4. DESIGN</vt:lpstr>
      <vt:lpstr>5. DEMO</vt:lpstr>
      <vt:lpstr>PowerPoint Presentation</vt:lpstr>
      <vt:lpstr>Thank you for participate in this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For</dc:title>
  <dc:creator>chibi- chibi</dc:creator>
  <cp:lastModifiedBy>chibi- chibi</cp:lastModifiedBy>
  <cp:revision>1</cp:revision>
  <dcterms:created xsi:type="dcterms:W3CDTF">2023-06-23T17:54:41Z</dcterms:created>
  <dcterms:modified xsi:type="dcterms:W3CDTF">2023-06-23T19:25:13Z</dcterms:modified>
</cp:coreProperties>
</file>