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3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10533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51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043640" y="3043800"/>
            <a:ext cx="51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3387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0040" y="1326600"/>
            <a:ext cx="3387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216080" y="1326600"/>
            <a:ext cx="3387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3387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0040" y="3043800"/>
            <a:ext cx="3387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216080" y="3043800"/>
            <a:ext cx="3387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1053360" cy="328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36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72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72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72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51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72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43640" y="3043800"/>
            <a:ext cx="51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43640" y="1326600"/>
            <a:ext cx="5137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10533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36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360" cy="3287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Same cell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74320" y="1363680"/>
            <a:ext cx="4470120" cy="43066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5120640" y="1086120"/>
            <a:ext cx="4663080" cy="452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Cell vs. Negative control - background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82880" y="1188720"/>
            <a:ext cx="3121920" cy="42562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4846320" y="1353600"/>
            <a:ext cx="5028840" cy="413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Cell vs. positive control – another cell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65760" y="1321200"/>
            <a:ext cx="3195000" cy="41648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5058000" y="1280160"/>
            <a:ext cx="4817160" cy="420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Cell vs. cell-Shifted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914400" y="1097280"/>
            <a:ext cx="3294360" cy="43887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4754880" y="1097280"/>
            <a:ext cx="5050080" cy="445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Across Time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1053360" cy="328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Application>LibreOffice/6.0.5.2$Linux_X86_64 LibreOffice_project/54c8cbb85f300ac59db32fe8a675ff7683cd5a16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2018-07-23T11:33:09Z</dcterms:created>
  <dc:creator/>
  <dc:description/>
  <dc:language>en-US</dc:language>
  <cp:lastModifiedBy/>
  <dcterms:modified xsi:type="dcterms:W3CDTF">2018-07-31T13:16:37Z</dcterms:modified>
  <cp:revision>7</cp:revision>
  <dc:subject/>
  <dc:title/>
</cp:coreProperties>
</file>