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"/>
  </p:notesMasterIdLst>
  <p:sldIdLst>
    <p:sldId id="277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Fjalla One" panose="02000506040000020004" pitchFamily="2" charset="0"/>
      <p:regular r:id="rId8"/>
    </p:embeddedFont>
    <p:embeddedFont>
      <p:font typeface="Staatliches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25E2F-CAD6-4402-8B7B-E4DF7560574C}">
  <a:tblStyle styleId="{5C025E2F-CAD6-4402-8B7B-E4DF75605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6327c7807a_0_3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6327c7807a_0_3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6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30" name="Google Shape;30;p6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6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14000" y="2020325"/>
            <a:ext cx="8510400" cy="1625025"/>
            <a:chOff x="314000" y="2020325"/>
            <a:chExt cx="8510400" cy="1625025"/>
          </a:xfrm>
        </p:grpSpPr>
        <p:sp>
          <p:nvSpPr>
            <p:cNvPr id="46" name="Google Shape;46;p9"/>
            <p:cNvSpPr/>
            <p:nvPr/>
          </p:nvSpPr>
          <p:spPr>
            <a:xfrm>
              <a:off x="314000" y="2542250"/>
              <a:ext cx="8510400" cy="110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9"/>
            <p:cNvGrpSpPr/>
            <p:nvPr/>
          </p:nvGrpSpPr>
          <p:grpSpPr>
            <a:xfrm>
              <a:off x="3524825" y="2020325"/>
              <a:ext cx="2076362" cy="641924"/>
              <a:chOff x="3527575" y="0"/>
              <a:chExt cx="2076362" cy="641924"/>
            </a:xfrm>
          </p:grpSpPr>
          <p:sp>
            <p:nvSpPr>
              <p:cNvPr id="48" name="Google Shape;48;p9"/>
              <p:cNvSpPr/>
              <p:nvPr/>
            </p:nvSpPr>
            <p:spPr>
              <a:xfrm>
                <a:off x="3527575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9"/>
              <p:cNvSpPr/>
              <p:nvPr/>
            </p:nvSpPr>
            <p:spPr>
              <a:xfrm>
                <a:off x="3547295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0;p9"/>
              <p:cNvGrpSpPr/>
              <p:nvPr/>
            </p:nvGrpSpPr>
            <p:grpSpPr>
              <a:xfrm>
                <a:off x="5557050" y="0"/>
                <a:ext cx="46887" cy="641924"/>
                <a:chOff x="2783050" y="0"/>
                <a:chExt cx="46887" cy="641924"/>
              </a:xfrm>
            </p:grpSpPr>
            <p:sp>
              <p:nvSpPr>
                <p:cNvPr id="51" name="Google Shape;51;p9"/>
                <p:cNvSpPr/>
                <p:nvPr/>
              </p:nvSpPr>
              <p:spPr>
                <a:xfrm>
                  <a:off x="2783050" y="595011"/>
                  <a:ext cx="46887" cy="46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7" h="1808" extrusionOk="0">
                      <a:moveTo>
                        <a:pt x="903" y="283"/>
                      </a:moveTo>
                      <a:cubicBezTo>
                        <a:pt x="1247" y="283"/>
                        <a:pt x="1524" y="561"/>
                        <a:pt x="1524" y="904"/>
                      </a:cubicBezTo>
                      <a:cubicBezTo>
                        <a:pt x="1524" y="1247"/>
                        <a:pt x="1247" y="1525"/>
                        <a:pt x="903" y="1525"/>
                      </a:cubicBezTo>
                      <a:cubicBezTo>
                        <a:pt x="560" y="1525"/>
                        <a:pt x="283" y="1247"/>
                        <a:pt x="283" y="904"/>
                      </a:cubicBezTo>
                      <a:cubicBezTo>
                        <a:pt x="283" y="561"/>
                        <a:pt x="560" y="283"/>
                        <a:pt x="903" y="283"/>
                      </a:cubicBezTo>
                      <a:close/>
                      <a:moveTo>
                        <a:pt x="903" y="1"/>
                      </a:moveTo>
                      <a:cubicBezTo>
                        <a:pt x="404" y="1"/>
                        <a:pt x="1" y="405"/>
                        <a:pt x="1" y="904"/>
                      </a:cubicBezTo>
                      <a:cubicBezTo>
                        <a:pt x="1" y="1403"/>
                        <a:pt x="404" y="1807"/>
                        <a:pt x="903" y="1807"/>
                      </a:cubicBezTo>
                      <a:cubicBezTo>
                        <a:pt x="1398" y="1807"/>
                        <a:pt x="1806" y="1403"/>
                        <a:pt x="1806" y="904"/>
                      </a:cubicBezTo>
                      <a:cubicBezTo>
                        <a:pt x="1806" y="405"/>
                        <a:pt x="1398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9"/>
                <p:cNvSpPr/>
                <p:nvPr/>
              </p:nvSpPr>
              <p:spPr>
                <a:xfrm>
                  <a:off x="2802770" y="0"/>
                  <a:ext cx="7343" cy="61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23836" extrusionOk="0">
                      <a:moveTo>
                        <a:pt x="0" y="1"/>
                      </a:moveTo>
                      <a:lnTo>
                        <a:pt x="0" y="23835"/>
                      </a:lnTo>
                      <a:lnTo>
                        <a:pt x="282" y="23835"/>
                      </a:lnTo>
                      <a:lnTo>
                        <a:pt x="282" y="1"/>
                      </a:lnTo>
                      <a:close/>
                    </a:path>
                  </a:pathLst>
                </a:custGeom>
                <a:solidFill>
                  <a:srgbClr val="0C343D"/>
                </a:solidFill>
                <a:ln w="9525" cap="flat" cmpd="sng">
                  <a:solidFill>
                    <a:srgbClr val="0C343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;p9"/>
          <p:cNvGrpSpPr/>
          <p:nvPr/>
        </p:nvGrpSpPr>
        <p:grpSpPr>
          <a:xfrm>
            <a:off x="3291400" y="0"/>
            <a:ext cx="2555700" cy="2301750"/>
            <a:chOff x="3294150" y="0"/>
            <a:chExt cx="2555700" cy="2301750"/>
          </a:xfrm>
        </p:grpSpPr>
        <p:sp>
          <p:nvSpPr>
            <p:cNvPr id="54" name="Google Shape;54;p9"/>
            <p:cNvSpPr/>
            <p:nvPr/>
          </p:nvSpPr>
          <p:spPr>
            <a:xfrm>
              <a:off x="3294150" y="363150"/>
              <a:ext cx="2555700" cy="193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352757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354729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9"/>
            <p:cNvGrpSpPr/>
            <p:nvPr/>
          </p:nvGrpSpPr>
          <p:grpSpPr>
            <a:xfrm>
              <a:off x="5557050" y="0"/>
              <a:ext cx="46887" cy="641924"/>
              <a:chOff x="2783050" y="0"/>
              <a:chExt cx="46887" cy="641924"/>
            </a:xfrm>
          </p:grpSpPr>
          <p:sp>
            <p:nvSpPr>
              <p:cNvPr id="58" name="Google Shape;58;p9"/>
              <p:cNvSpPr/>
              <p:nvPr/>
            </p:nvSpPr>
            <p:spPr>
              <a:xfrm>
                <a:off x="2783050" y="595011"/>
                <a:ext cx="46887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808" extrusionOk="0">
                    <a:moveTo>
                      <a:pt x="903" y="283"/>
                    </a:moveTo>
                    <a:cubicBezTo>
                      <a:pt x="1247" y="283"/>
                      <a:pt x="1524" y="561"/>
                      <a:pt x="1524" y="904"/>
                    </a:cubicBezTo>
                    <a:cubicBezTo>
                      <a:pt x="1524" y="1247"/>
                      <a:pt x="1247" y="1525"/>
                      <a:pt x="903" y="1525"/>
                    </a:cubicBezTo>
                    <a:cubicBezTo>
                      <a:pt x="560" y="1525"/>
                      <a:pt x="283" y="1247"/>
                      <a:pt x="283" y="904"/>
                    </a:cubicBezTo>
                    <a:cubicBezTo>
                      <a:pt x="283" y="561"/>
                      <a:pt x="560" y="283"/>
                      <a:pt x="903" y="283"/>
                    </a:cubicBezTo>
                    <a:close/>
                    <a:moveTo>
                      <a:pt x="903" y="1"/>
                    </a:moveTo>
                    <a:cubicBezTo>
                      <a:pt x="404" y="1"/>
                      <a:pt x="1" y="405"/>
                      <a:pt x="1" y="904"/>
                    </a:cubicBezTo>
                    <a:cubicBezTo>
                      <a:pt x="1" y="1403"/>
                      <a:pt x="404" y="1807"/>
                      <a:pt x="903" y="1807"/>
                    </a:cubicBezTo>
                    <a:cubicBezTo>
                      <a:pt x="1398" y="1807"/>
                      <a:pt x="1806" y="1403"/>
                      <a:pt x="1806" y="904"/>
                    </a:cubicBezTo>
                    <a:cubicBezTo>
                      <a:pt x="1806" y="405"/>
                      <a:pt x="1398" y="1"/>
                      <a:pt x="903" y="1"/>
                    </a:cubicBez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2802770" y="0"/>
                <a:ext cx="7343" cy="61848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23836" extrusionOk="0">
                    <a:moveTo>
                      <a:pt x="0" y="1"/>
                    </a:moveTo>
                    <a:lnTo>
                      <a:pt x="0" y="23835"/>
                    </a:lnTo>
                    <a:lnTo>
                      <a:pt x="282" y="23835"/>
                    </a:ln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0C343D"/>
              </a:solidFill>
              <a:ln w="9525" cap="flat" cmpd="sng">
                <a:solidFill>
                  <a:srgbClr val="0C34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1670500" y="2542250"/>
            <a:ext cx="57975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670500" y="3740150"/>
            <a:ext cx="5797500" cy="39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 idx="2" hasCustomPrompt="1"/>
          </p:nvPr>
        </p:nvSpPr>
        <p:spPr>
          <a:xfrm>
            <a:off x="3775750" y="877525"/>
            <a:ext cx="15870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Staatliches"/>
              <a:buNone/>
              <a:defRPr sz="1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319500" y="0"/>
            <a:ext cx="8505000" cy="981750"/>
            <a:chOff x="319500" y="0"/>
            <a:chExt cx="8505000" cy="981750"/>
          </a:xfrm>
        </p:grpSpPr>
        <p:sp>
          <p:nvSpPr>
            <p:cNvPr id="66" name="Google Shape;66;p10"/>
            <p:cNvSpPr/>
            <p:nvPr/>
          </p:nvSpPr>
          <p:spPr>
            <a:xfrm>
              <a:off x="319500" y="363150"/>
              <a:ext cx="8505000" cy="618600"/>
            </a:xfrm>
            <a:prstGeom prst="rect">
              <a:avLst/>
            </a:prstGeom>
            <a:solidFill>
              <a:srgbClr val="FCD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72645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2" y="23835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552925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398" y="1807"/>
                    <a:pt x="1806" y="1403"/>
                    <a:pt x="1806" y="904"/>
                  </a:cubicBezTo>
                  <a:cubicBezTo>
                    <a:pt x="1806" y="405"/>
                    <a:pt x="1398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8535908" y="0"/>
              <a:ext cx="7343" cy="618485"/>
            </a:xfrm>
            <a:custGeom>
              <a:avLst/>
              <a:gdLst/>
              <a:ahLst/>
              <a:cxnLst/>
              <a:rect l="l" t="t" r="r" b="b"/>
              <a:pathLst>
                <a:path w="283" h="23836" extrusionOk="0">
                  <a:moveTo>
                    <a:pt x="0" y="1"/>
                  </a:moveTo>
                  <a:lnTo>
                    <a:pt x="0" y="23835"/>
                  </a:lnTo>
                  <a:lnTo>
                    <a:pt x="283" y="238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8516187" y="595011"/>
              <a:ext cx="46887" cy="46913"/>
            </a:xfrm>
            <a:custGeom>
              <a:avLst/>
              <a:gdLst/>
              <a:ahLst/>
              <a:cxnLst/>
              <a:rect l="l" t="t" r="r" b="b"/>
              <a:pathLst>
                <a:path w="1807" h="1808" extrusionOk="0">
                  <a:moveTo>
                    <a:pt x="903" y="283"/>
                  </a:moveTo>
                  <a:cubicBezTo>
                    <a:pt x="1247" y="283"/>
                    <a:pt x="1524" y="561"/>
                    <a:pt x="1524" y="904"/>
                  </a:cubicBezTo>
                  <a:cubicBezTo>
                    <a:pt x="1524" y="1247"/>
                    <a:pt x="1247" y="1525"/>
                    <a:pt x="903" y="1525"/>
                  </a:cubicBezTo>
                  <a:cubicBezTo>
                    <a:pt x="560" y="1525"/>
                    <a:pt x="283" y="1247"/>
                    <a:pt x="283" y="904"/>
                  </a:cubicBezTo>
                  <a:cubicBezTo>
                    <a:pt x="283" y="561"/>
                    <a:pt x="560" y="283"/>
                    <a:pt x="903" y="283"/>
                  </a:cubicBezTo>
                  <a:close/>
                  <a:moveTo>
                    <a:pt x="903" y="1"/>
                  </a:moveTo>
                  <a:cubicBezTo>
                    <a:pt x="404" y="1"/>
                    <a:pt x="1" y="405"/>
                    <a:pt x="1" y="904"/>
                  </a:cubicBezTo>
                  <a:cubicBezTo>
                    <a:pt x="1" y="1403"/>
                    <a:pt x="404" y="1807"/>
                    <a:pt x="903" y="1807"/>
                  </a:cubicBezTo>
                  <a:cubicBezTo>
                    <a:pt x="1403" y="1807"/>
                    <a:pt x="1807" y="1403"/>
                    <a:pt x="1807" y="904"/>
                  </a:cubicBezTo>
                  <a:cubicBezTo>
                    <a:pt x="1807" y="405"/>
                    <a:pt x="1403" y="1"/>
                    <a:pt x="903" y="1"/>
                  </a:cubicBezTo>
                  <a:close/>
                </a:path>
              </a:pathLst>
            </a:custGeom>
            <a:solidFill>
              <a:srgbClr val="0C343D"/>
            </a:solidFill>
            <a:ln w="9525" cap="flat" cmpd="sng">
              <a:solidFill>
                <a:srgbClr val="0C34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0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>
            <a:off x="-23100" y="1417525"/>
            <a:ext cx="9190200" cy="3726000"/>
          </a:xfrm>
          <a:prstGeom prst="rect">
            <a:avLst/>
          </a:prstGeom>
          <a:solidFill>
            <a:srgbClr val="B5EE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0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2800"/>
              <a:buFont typeface="Fjalla One"/>
              <a:buNone/>
              <a:defRPr sz="2800">
                <a:solidFill>
                  <a:srgbClr val="09232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329"/>
              </a:buClr>
              <a:buSzPts val="1800"/>
              <a:buFont typeface="Barlow"/>
              <a:buChar char="●"/>
              <a:defRPr sz="1800"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●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92329"/>
              </a:buClr>
              <a:buSzPts val="1400"/>
              <a:buFont typeface="Barlow"/>
              <a:buChar char="○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92329"/>
              </a:buClr>
              <a:buSzPts val="1400"/>
              <a:buFont typeface="Barlow"/>
              <a:buChar char="■"/>
              <a:defRPr>
                <a:solidFill>
                  <a:srgbClr val="092329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6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2" name="Google Shape;1632;p45"/>
          <p:cNvGrpSpPr/>
          <p:nvPr/>
        </p:nvGrpSpPr>
        <p:grpSpPr>
          <a:xfrm>
            <a:off x="3377579" y="1611505"/>
            <a:ext cx="532726" cy="418801"/>
            <a:chOff x="2710853" y="2697097"/>
            <a:chExt cx="299150" cy="235163"/>
          </a:xfrm>
        </p:grpSpPr>
        <p:sp>
          <p:nvSpPr>
            <p:cNvPr id="1633" name="Google Shape;1633;p45"/>
            <p:cNvSpPr/>
            <p:nvPr/>
          </p:nvSpPr>
          <p:spPr>
            <a:xfrm rot="-1400388">
              <a:off x="2732175" y="2774339"/>
              <a:ext cx="135824" cy="135687"/>
            </a:xfrm>
            <a:custGeom>
              <a:avLst/>
              <a:gdLst/>
              <a:ahLst/>
              <a:cxnLst/>
              <a:rect l="l" t="t" r="r" b="b"/>
              <a:pathLst>
                <a:path w="2973" h="2970" extrusionOk="0">
                  <a:moveTo>
                    <a:pt x="1484" y="1"/>
                  </a:moveTo>
                  <a:cubicBezTo>
                    <a:pt x="664" y="1"/>
                    <a:pt x="1" y="664"/>
                    <a:pt x="1" y="1485"/>
                  </a:cubicBezTo>
                  <a:cubicBezTo>
                    <a:pt x="1" y="2306"/>
                    <a:pt x="664" y="2969"/>
                    <a:pt x="1484" y="2969"/>
                  </a:cubicBezTo>
                  <a:cubicBezTo>
                    <a:pt x="2305" y="2969"/>
                    <a:pt x="2972" y="2306"/>
                    <a:pt x="2972" y="1485"/>
                  </a:cubicBezTo>
                  <a:cubicBezTo>
                    <a:pt x="2972" y="664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 rot="-1400388">
              <a:off x="2840346" y="2762777"/>
              <a:ext cx="146652" cy="146423"/>
            </a:xfrm>
            <a:custGeom>
              <a:avLst/>
              <a:gdLst/>
              <a:ahLst/>
              <a:cxnLst/>
              <a:rect l="l" t="t" r="r" b="b"/>
              <a:pathLst>
                <a:path w="3210" h="3205" extrusionOk="0">
                  <a:moveTo>
                    <a:pt x="1603" y="1"/>
                  </a:moveTo>
                  <a:cubicBezTo>
                    <a:pt x="719" y="1"/>
                    <a:pt x="0" y="718"/>
                    <a:pt x="0" y="1602"/>
                  </a:cubicBezTo>
                  <a:cubicBezTo>
                    <a:pt x="0" y="2487"/>
                    <a:pt x="719" y="3205"/>
                    <a:pt x="1603" y="3205"/>
                  </a:cubicBezTo>
                  <a:cubicBezTo>
                    <a:pt x="2490" y="3205"/>
                    <a:pt x="3209" y="2487"/>
                    <a:pt x="3209" y="1602"/>
                  </a:cubicBezTo>
                  <a:cubicBezTo>
                    <a:pt x="3209" y="718"/>
                    <a:pt x="2490" y="1"/>
                    <a:pt x="1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 rot="-1400388">
              <a:off x="2810168" y="2733050"/>
              <a:ext cx="29239" cy="50117"/>
            </a:xfrm>
            <a:custGeom>
              <a:avLst/>
              <a:gdLst/>
              <a:ahLst/>
              <a:cxnLst/>
              <a:rect l="l" t="t" r="r" b="b"/>
              <a:pathLst>
                <a:path w="640" h="1097" extrusionOk="0">
                  <a:moveTo>
                    <a:pt x="517" y="0"/>
                  </a:moveTo>
                  <a:cubicBezTo>
                    <a:pt x="505" y="465"/>
                    <a:pt x="4" y="1010"/>
                    <a:pt x="0" y="1014"/>
                  </a:cubicBezTo>
                  <a:lnTo>
                    <a:pt x="87" y="1097"/>
                  </a:lnTo>
                  <a:cubicBezTo>
                    <a:pt x="110" y="1073"/>
                    <a:pt x="627" y="516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 rot="-1400388">
              <a:off x="2770018" y="2705448"/>
              <a:ext cx="54823" cy="61310"/>
            </a:xfrm>
            <a:custGeom>
              <a:avLst/>
              <a:gdLst/>
              <a:ahLst/>
              <a:cxnLst/>
              <a:rect l="l" t="t" r="r" b="b"/>
              <a:pathLst>
                <a:path w="1200" h="1342" extrusionOk="0">
                  <a:moveTo>
                    <a:pt x="465" y="1"/>
                  </a:moveTo>
                  <a:lnTo>
                    <a:pt x="465" y="1"/>
                  </a:lnTo>
                  <a:cubicBezTo>
                    <a:pt x="0" y="797"/>
                    <a:pt x="1049" y="1342"/>
                    <a:pt x="1049" y="1342"/>
                  </a:cubicBezTo>
                  <a:cubicBezTo>
                    <a:pt x="1049" y="1342"/>
                    <a:pt x="1199" y="123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45"/>
          <p:cNvSpPr txBox="1">
            <a:spLocks noGrp="1"/>
          </p:cNvSpPr>
          <p:nvPr>
            <p:ph type="ctrTitle"/>
          </p:nvPr>
        </p:nvSpPr>
        <p:spPr>
          <a:xfrm>
            <a:off x="1374925" y="416354"/>
            <a:ext cx="6390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1"/>
                </a:solidFill>
              </a:rPr>
              <a:t>AN ACTIONABLE PLAN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1638" name="Google Shape;1638;p45"/>
          <p:cNvSpPr txBox="1"/>
          <p:nvPr/>
        </p:nvSpPr>
        <p:spPr>
          <a:xfrm flipH="1">
            <a:off x="5971225" y="2897876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>
              <a:spcAft>
                <a:spcPts val="1600"/>
              </a:spcAft>
            </a:pPr>
            <a:endParaRPr lang="en-US"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spcAft>
                <a:spcPts val="1600"/>
              </a:spcAft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Evaluate Models</a:t>
            </a:r>
            <a:b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compare models with various metrics(ROC curve..)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9" name="Google Shape;1639;p45"/>
          <p:cNvSpPr txBox="1"/>
          <p:nvPr/>
        </p:nvSpPr>
        <p:spPr>
          <a:xfrm flipH="1">
            <a:off x="1019125" y="3857775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Feature Engineering</a:t>
            </a:r>
            <a:b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create and extract existing/ new features</a:t>
            </a:r>
          </a:p>
        </p:txBody>
      </p:sp>
      <p:grpSp>
        <p:nvGrpSpPr>
          <p:cNvPr id="1640" name="Google Shape;1640;p45"/>
          <p:cNvGrpSpPr/>
          <p:nvPr/>
        </p:nvGrpSpPr>
        <p:grpSpPr>
          <a:xfrm rot="483576">
            <a:off x="7604734" y="3224550"/>
            <a:ext cx="638647" cy="825944"/>
            <a:chOff x="7528758" y="3224549"/>
            <a:chExt cx="638662" cy="825963"/>
          </a:xfrm>
        </p:grpSpPr>
        <p:grpSp>
          <p:nvGrpSpPr>
            <p:cNvPr id="1641" name="Google Shape;1641;p45"/>
            <p:cNvGrpSpPr/>
            <p:nvPr/>
          </p:nvGrpSpPr>
          <p:grpSpPr>
            <a:xfrm rot="-1092437">
              <a:off x="7640100" y="3255502"/>
              <a:ext cx="320563" cy="764056"/>
              <a:chOff x="7089565" y="2941940"/>
              <a:chExt cx="537061" cy="1280073"/>
            </a:xfrm>
          </p:grpSpPr>
          <p:sp>
            <p:nvSpPr>
              <p:cNvPr id="1642" name="Google Shape;1642;p45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5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5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5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5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5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5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5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5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5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5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rgbClr val="83C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3" name="Google Shape;1653;p45"/>
            <p:cNvGrpSpPr/>
            <p:nvPr/>
          </p:nvGrpSpPr>
          <p:grpSpPr>
            <a:xfrm rot="1092976" flipH="1">
              <a:off x="7927586" y="3481327"/>
              <a:ext cx="177987" cy="424228"/>
              <a:chOff x="7089565" y="2941940"/>
              <a:chExt cx="537061" cy="1280073"/>
            </a:xfrm>
          </p:grpSpPr>
          <p:sp>
            <p:nvSpPr>
              <p:cNvPr id="1654" name="Google Shape;1654;p45"/>
              <p:cNvSpPr/>
              <p:nvPr/>
            </p:nvSpPr>
            <p:spPr>
              <a:xfrm>
                <a:off x="7242421" y="3003260"/>
                <a:ext cx="200248" cy="121875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2422" extrusionOk="0">
                    <a:moveTo>
                      <a:pt x="115" y="1"/>
                    </a:moveTo>
                    <a:lnTo>
                      <a:pt x="1" y="45"/>
                    </a:lnTo>
                    <a:cubicBezTo>
                      <a:pt x="1796" y="4575"/>
                      <a:pt x="1919" y="12341"/>
                      <a:pt x="1919" y="12421"/>
                    </a:cubicBezTo>
                    <a:lnTo>
                      <a:pt x="2041" y="12417"/>
                    </a:lnTo>
                    <a:cubicBezTo>
                      <a:pt x="2041" y="12341"/>
                      <a:pt x="1919" y="4547"/>
                      <a:pt x="115" y="1"/>
                    </a:cubicBezTo>
                    <a:close/>
                  </a:path>
                </a:pathLst>
              </a:custGeom>
              <a:solidFill>
                <a:srgbClr val="092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5"/>
              <p:cNvSpPr/>
              <p:nvPr/>
            </p:nvSpPr>
            <p:spPr>
              <a:xfrm>
                <a:off x="7422846" y="3619498"/>
                <a:ext cx="203780" cy="251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565" extrusionOk="0">
                    <a:moveTo>
                      <a:pt x="1588" y="0"/>
                    </a:moveTo>
                    <a:cubicBezTo>
                      <a:pt x="1537" y="0"/>
                      <a:pt x="1458" y="28"/>
                      <a:pt x="1347" y="90"/>
                    </a:cubicBezTo>
                    <a:cubicBezTo>
                      <a:pt x="163" y="745"/>
                      <a:pt x="1" y="2565"/>
                      <a:pt x="1" y="2565"/>
                    </a:cubicBezTo>
                    <a:cubicBezTo>
                      <a:pt x="1" y="2565"/>
                      <a:pt x="2076" y="0"/>
                      <a:pt x="15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5"/>
              <p:cNvSpPr/>
              <p:nvPr/>
            </p:nvSpPr>
            <p:spPr>
              <a:xfrm>
                <a:off x="7397338" y="3419253"/>
                <a:ext cx="202112" cy="230859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353" extrusionOk="0">
                    <a:moveTo>
                      <a:pt x="1678" y="0"/>
                    </a:moveTo>
                    <a:cubicBezTo>
                      <a:pt x="1637" y="0"/>
                      <a:pt x="1566" y="28"/>
                      <a:pt x="1460" y="90"/>
                    </a:cubicBezTo>
                    <a:cubicBezTo>
                      <a:pt x="383" y="722"/>
                      <a:pt x="1" y="2352"/>
                      <a:pt x="1" y="2352"/>
                    </a:cubicBezTo>
                    <a:cubicBezTo>
                      <a:pt x="1" y="2352"/>
                      <a:pt x="2060" y="0"/>
                      <a:pt x="16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5"/>
              <p:cNvSpPr/>
              <p:nvPr/>
            </p:nvSpPr>
            <p:spPr>
              <a:xfrm>
                <a:off x="7374085" y="3226169"/>
                <a:ext cx="148150" cy="269024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742" extrusionOk="0">
                    <a:moveTo>
                      <a:pt x="1133" y="0"/>
                    </a:moveTo>
                    <a:cubicBezTo>
                      <a:pt x="1085" y="0"/>
                      <a:pt x="1013" y="40"/>
                      <a:pt x="912" y="129"/>
                    </a:cubicBezTo>
                    <a:cubicBezTo>
                      <a:pt x="1" y="922"/>
                      <a:pt x="4" y="2741"/>
                      <a:pt x="4" y="2741"/>
                    </a:cubicBezTo>
                    <a:cubicBezTo>
                      <a:pt x="327" y="2517"/>
                      <a:pt x="1509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5"/>
              <p:cNvSpPr/>
              <p:nvPr/>
            </p:nvSpPr>
            <p:spPr>
              <a:xfrm>
                <a:off x="7329151" y="3064972"/>
                <a:ext cx="123426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2218" extrusionOk="0">
                    <a:moveTo>
                      <a:pt x="893" y="1"/>
                    </a:moveTo>
                    <a:cubicBezTo>
                      <a:pt x="869" y="1"/>
                      <a:pt x="840" y="9"/>
                      <a:pt x="805" y="27"/>
                    </a:cubicBezTo>
                    <a:cubicBezTo>
                      <a:pt x="226" y="323"/>
                      <a:pt x="0" y="2217"/>
                      <a:pt x="0" y="2217"/>
                    </a:cubicBezTo>
                    <a:cubicBezTo>
                      <a:pt x="275" y="2077"/>
                      <a:pt x="1257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5"/>
              <p:cNvSpPr/>
              <p:nvPr/>
            </p:nvSpPr>
            <p:spPr>
              <a:xfrm>
                <a:off x="7279998" y="2941940"/>
                <a:ext cx="85947" cy="171501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748" extrusionOk="0">
                    <a:moveTo>
                      <a:pt x="705" y="1"/>
                    </a:moveTo>
                    <a:cubicBezTo>
                      <a:pt x="668" y="1"/>
                      <a:pt x="605" y="61"/>
                      <a:pt x="514" y="204"/>
                    </a:cubicBezTo>
                    <a:cubicBezTo>
                      <a:pt x="0" y="993"/>
                      <a:pt x="64" y="1747"/>
                      <a:pt x="64" y="1747"/>
                    </a:cubicBezTo>
                    <a:cubicBezTo>
                      <a:pt x="530" y="1252"/>
                      <a:pt x="876" y="1"/>
                      <a:pt x="7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5"/>
              <p:cNvSpPr/>
              <p:nvPr/>
            </p:nvSpPr>
            <p:spPr>
              <a:xfrm>
                <a:off x="7090939" y="2952144"/>
                <a:ext cx="162474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914" extrusionOk="0">
                    <a:moveTo>
                      <a:pt x="669" y="1"/>
                    </a:moveTo>
                    <a:cubicBezTo>
                      <a:pt x="0" y="1"/>
                      <a:pt x="1175" y="886"/>
                      <a:pt x="1655" y="913"/>
                    </a:cubicBezTo>
                    <a:cubicBezTo>
                      <a:pt x="1655" y="913"/>
                      <a:pt x="1410" y="25"/>
                      <a:pt x="692" y="1"/>
                    </a:cubicBezTo>
                    <a:cubicBezTo>
                      <a:pt x="684" y="1"/>
                      <a:pt x="677" y="1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5"/>
              <p:cNvSpPr/>
              <p:nvPr/>
            </p:nvSpPr>
            <p:spPr>
              <a:xfrm>
                <a:off x="7089565" y="3107945"/>
                <a:ext cx="219576" cy="95562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974" extrusionOk="0">
                    <a:moveTo>
                      <a:pt x="803" y="1"/>
                    </a:moveTo>
                    <a:cubicBezTo>
                      <a:pt x="757" y="1"/>
                      <a:pt x="711" y="6"/>
                      <a:pt x="666" y="16"/>
                    </a:cubicBezTo>
                    <a:cubicBezTo>
                      <a:pt x="0" y="168"/>
                      <a:pt x="1380" y="974"/>
                      <a:pt x="2155" y="974"/>
                    </a:cubicBezTo>
                    <a:cubicBezTo>
                      <a:pt x="2183" y="974"/>
                      <a:pt x="2211" y="973"/>
                      <a:pt x="2238" y="970"/>
                    </a:cubicBezTo>
                    <a:cubicBezTo>
                      <a:pt x="2238" y="970"/>
                      <a:pt x="1464" y="1"/>
                      <a:pt x="8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5"/>
              <p:cNvSpPr/>
              <p:nvPr/>
            </p:nvSpPr>
            <p:spPr>
              <a:xfrm>
                <a:off x="7126945" y="3272674"/>
                <a:ext cx="220851" cy="11793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202" extrusionOk="0">
                    <a:moveTo>
                      <a:pt x="752" y="0"/>
                    </a:moveTo>
                    <a:cubicBezTo>
                      <a:pt x="0" y="0"/>
                      <a:pt x="586" y="698"/>
                      <a:pt x="2251" y="1202"/>
                    </a:cubicBezTo>
                    <a:cubicBezTo>
                      <a:pt x="2251" y="1202"/>
                      <a:pt x="1655" y="38"/>
                      <a:pt x="815" y="2"/>
                    </a:cubicBezTo>
                    <a:cubicBezTo>
                      <a:pt x="793" y="1"/>
                      <a:pt x="772" y="0"/>
                      <a:pt x="7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5"/>
              <p:cNvSpPr/>
              <p:nvPr/>
            </p:nvSpPr>
            <p:spPr>
              <a:xfrm>
                <a:off x="7090350" y="3435147"/>
                <a:ext cx="295122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417" extrusionOk="0">
                    <a:moveTo>
                      <a:pt x="1029" y="0"/>
                    </a:moveTo>
                    <a:cubicBezTo>
                      <a:pt x="1004" y="0"/>
                      <a:pt x="979" y="1"/>
                      <a:pt x="955" y="3"/>
                    </a:cubicBezTo>
                    <a:cubicBezTo>
                      <a:pt x="0" y="87"/>
                      <a:pt x="1946" y="1258"/>
                      <a:pt x="3007" y="1416"/>
                    </a:cubicBezTo>
                    <a:cubicBezTo>
                      <a:pt x="3007" y="1416"/>
                      <a:pt x="1969" y="0"/>
                      <a:pt x="10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5"/>
              <p:cNvSpPr/>
              <p:nvPr/>
            </p:nvSpPr>
            <p:spPr>
              <a:xfrm>
                <a:off x="7139209" y="3640984"/>
                <a:ext cx="271772" cy="137652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1403" extrusionOk="0">
                    <a:moveTo>
                      <a:pt x="720" y="1"/>
                    </a:moveTo>
                    <a:cubicBezTo>
                      <a:pt x="0" y="1"/>
                      <a:pt x="1042" y="1000"/>
                      <a:pt x="2770" y="1402"/>
                    </a:cubicBezTo>
                    <a:cubicBezTo>
                      <a:pt x="2770" y="1402"/>
                      <a:pt x="1790" y="123"/>
                      <a:pt x="843" y="9"/>
                    </a:cubicBezTo>
                    <a:cubicBezTo>
                      <a:pt x="798" y="4"/>
                      <a:pt x="756" y="1"/>
                      <a:pt x="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5" name="Google Shape;1665;p45"/>
          <p:cNvSpPr txBox="1"/>
          <p:nvPr/>
        </p:nvSpPr>
        <p:spPr>
          <a:xfrm flipH="1">
            <a:off x="5971225" y="1937975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Model Building</a:t>
            </a:r>
            <a:b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 and test various algorithms</a:t>
            </a:r>
          </a:p>
        </p:txBody>
      </p:sp>
      <p:sp>
        <p:nvSpPr>
          <p:cNvPr id="1666" name="Google Shape;1666;p45"/>
          <p:cNvSpPr txBox="1"/>
          <p:nvPr/>
        </p:nvSpPr>
        <p:spPr>
          <a:xfrm flipH="1">
            <a:off x="1019025" y="1937962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Preparation/Cleaning</a:t>
            </a:r>
            <a:br>
              <a:rPr lang="en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will be merged, cleaned of any outliers</a:t>
            </a:r>
            <a:endParaRPr sz="11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7" name="Google Shape;1667;p45"/>
          <p:cNvSpPr txBox="1"/>
          <p:nvPr/>
        </p:nvSpPr>
        <p:spPr>
          <a:xfrm flipH="1">
            <a:off x="1019125" y="2897875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  <a:b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explore dataset to gain insights and patterns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sz="1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8" name="Google Shape;1668;p45"/>
          <p:cNvSpPr txBox="1"/>
          <p:nvPr/>
        </p:nvSpPr>
        <p:spPr>
          <a:xfrm flipH="1">
            <a:off x="5971225" y="3857750"/>
            <a:ext cx="21540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Model Deployment</a:t>
            </a:r>
            <a:br>
              <a:rPr lang="en-US" sz="1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1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integrate and assess performance</a:t>
            </a:r>
          </a:p>
        </p:txBody>
      </p:sp>
      <p:sp>
        <p:nvSpPr>
          <p:cNvPr id="1669" name="Google Shape;1669;p45"/>
          <p:cNvSpPr txBox="1"/>
          <p:nvPr/>
        </p:nvSpPr>
        <p:spPr>
          <a:xfrm flipH="1">
            <a:off x="3372750" y="1937950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70" name="Google Shape;1670;p45"/>
          <p:cNvSpPr txBox="1"/>
          <p:nvPr/>
        </p:nvSpPr>
        <p:spPr>
          <a:xfrm flipH="1">
            <a:off x="3372750" y="2897875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71" name="Google Shape;1671;p45"/>
          <p:cNvSpPr txBox="1"/>
          <p:nvPr/>
        </p:nvSpPr>
        <p:spPr>
          <a:xfrm flipH="1">
            <a:off x="3372750" y="3857800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72" name="Google Shape;1672;p45"/>
          <p:cNvSpPr txBox="1"/>
          <p:nvPr/>
        </p:nvSpPr>
        <p:spPr>
          <a:xfrm flipH="1">
            <a:off x="5229200" y="1937950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73" name="Google Shape;1673;p45"/>
          <p:cNvSpPr txBox="1"/>
          <p:nvPr/>
        </p:nvSpPr>
        <p:spPr>
          <a:xfrm flipH="1">
            <a:off x="5229200" y="2897875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74" name="Google Shape;1674;p45"/>
          <p:cNvSpPr txBox="1"/>
          <p:nvPr/>
        </p:nvSpPr>
        <p:spPr>
          <a:xfrm flipH="1">
            <a:off x="5229200" y="3857800"/>
            <a:ext cx="542400" cy="51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1675" name="Google Shape;1675;p45"/>
          <p:cNvCxnSpPr>
            <a:stCxn id="1669" idx="2"/>
            <a:endCxn id="1670" idx="0"/>
          </p:cNvCxnSpPr>
          <p:nvPr/>
        </p:nvCxnSpPr>
        <p:spPr>
          <a:xfrm>
            <a:off x="3643950" y="2457250"/>
            <a:ext cx="0" cy="44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6" name="Google Shape;1676;p45"/>
          <p:cNvCxnSpPr>
            <a:stCxn id="1670" idx="2"/>
            <a:endCxn id="1671" idx="0"/>
          </p:cNvCxnSpPr>
          <p:nvPr/>
        </p:nvCxnSpPr>
        <p:spPr>
          <a:xfrm>
            <a:off x="3643950" y="3417175"/>
            <a:ext cx="0" cy="44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7" name="Google Shape;1677;p45"/>
          <p:cNvCxnSpPr>
            <a:stCxn id="1671" idx="1"/>
            <a:endCxn id="1672" idx="3"/>
          </p:cNvCxnSpPr>
          <p:nvPr/>
        </p:nvCxnSpPr>
        <p:spPr>
          <a:xfrm rot="10800000" flipH="1">
            <a:off x="3915150" y="2197750"/>
            <a:ext cx="1314000" cy="19197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8" name="Google Shape;1678;p45"/>
          <p:cNvCxnSpPr>
            <a:stCxn id="1672" idx="2"/>
            <a:endCxn id="1673" idx="0"/>
          </p:cNvCxnSpPr>
          <p:nvPr/>
        </p:nvCxnSpPr>
        <p:spPr>
          <a:xfrm>
            <a:off x="5500400" y="2457250"/>
            <a:ext cx="0" cy="44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9" name="Google Shape;1679;p45"/>
          <p:cNvCxnSpPr>
            <a:stCxn id="1673" idx="2"/>
            <a:endCxn id="1674" idx="0"/>
          </p:cNvCxnSpPr>
          <p:nvPr/>
        </p:nvCxnSpPr>
        <p:spPr>
          <a:xfrm>
            <a:off x="5500400" y="3417175"/>
            <a:ext cx="0" cy="440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525;p42">
            <a:extLst>
              <a:ext uri="{FF2B5EF4-FFF2-40B4-BE49-F238E27FC236}">
                <a16:creationId xmlns:a16="http://schemas.microsoft.com/office/drawing/2014/main" id="{FB8034E6-0C8E-0FED-060B-222DDA8A80FA}"/>
              </a:ext>
            </a:extLst>
          </p:cNvPr>
          <p:cNvGrpSpPr/>
          <p:nvPr/>
        </p:nvGrpSpPr>
        <p:grpSpPr>
          <a:xfrm>
            <a:off x="8254832" y="4205045"/>
            <a:ext cx="819150" cy="863309"/>
            <a:chOff x="3038482" y="3171761"/>
            <a:chExt cx="1948897" cy="1870195"/>
          </a:xfrm>
        </p:grpSpPr>
        <p:sp>
          <p:nvSpPr>
            <p:cNvPr id="3" name="Google Shape;1526;p42">
              <a:extLst>
                <a:ext uri="{FF2B5EF4-FFF2-40B4-BE49-F238E27FC236}">
                  <a16:creationId xmlns:a16="http://schemas.microsoft.com/office/drawing/2014/main" id="{6E127572-3348-01B5-C9DF-EDCF274AD9C1}"/>
                </a:ext>
              </a:extLst>
            </p:cNvPr>
            <p:cNvSpPr/>
            <p:nvPr/>
          </p:nvSpPr>
          <p:spPr>
            <a:xfrm>
              <a:off x="3728426" y="3463551"/>
              <a:ext cx="632237" cy="553659"/>
            </a:xfrm>
            <a:custGeom>
              <a:avLst/>
              <a:gdLst/>
              <a:ahLst/>
              <a:cxnLst/>
              <a:rect l="l" t="t" r="r" b="b"/>
              <a:pathLst>
                <a:path w="7098" h="6216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223" y="1350"/>
                    <a:pt x="1264" y="3170"/>
                    <a:pt x="944" y="5099"/>
                  </a:cubicBezTo>
                  <a:lnTo>
                    <a:pt x="1" y="5751"/>
                  </a:lnTo>
                  <a:cubicBezTo>
                    <a:pt x="446" y="6080"/>
                    <a:pt x="974" y="6216"/>
                    <a:pt x="1521" y="6216"/>
                  </a:cubicBezTo>
                  <a:cubicBezTo>
                    <a:pt x="2260" y="6216"/>
                    <a:pt x="3035" y="5969"/>
                    <a:pt x="3695" y="5620"/>
                  </a:cubicBezTo>
                  <a:cubicBezTo>
                    <a:pt x="4848" y="5013"/>
                    <a:pt x="5861" y="4128"/>
                    <a:pt x="7097" y="3718"/>
                  </a:cubicBezTo>
                  <a:cubicBezTo>
                    <a:pt x="6961" y="3707"/>
                    <a:pt x="6825" y="3702"/>
                    <a:pt x="6690" y="3702"/>
                  </a:cubicBezTo>
                  <a:cubicBezTo>
                    <a:pt x="5458" y="3702"/>
                    <a:pt x="4249" y="4132"/>
                    <a:pt x="3079" y="4551"/>
                  </a:cubicBezTo>
                  <a:cubicBezTo>
                    <a:pt x="3932" y="3718"/>
                    <a:pt x="4895" y="2996"/>
                    <a:pt x="5932" y="2408"/>
                  </a:cubicBezTo>
                  <a:lnTo>
                    <a:pt x="5932" y="2408"/>
                  </a:lnTo>
                  <a:cubicBezTo>
                    <a:pt x="4365" y="2747"/>
                    <a:pt x="3056" y="3781"/>
                    <a:pt x="1808" y="4787"/>
                  </a:cubicBezTo>
                  <a:cubicBezTo>
                    <a:pt x="3043" y="3541"/>
                    <a:pt x="4188" y="2203"/>
                    <a:pt x="5234" y="789"/>
                  </a:cubicBezTo>
                  <a:lnTo>
                    <a:pt x="5234" y="789"/>
                  </a:lnTo>
                  <a:cubicBezTo>
                    <a:pt x="3655" y="1623"/>
                    <a:pt x="2278" y="2838"/>
                    <a:pt x="1256" y="4302"/>
                  </a:cubicBezTo>
                  <a:cubicBezTo>
                    <a:pt x="1883" y="2783"/>
                    <a:pt x="2684" y="1339"/>
                    <a:pt x="3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27;p42">
              <a:extLst>
                <a:ext uri="{FF2B5EF4-FFF2-40B4-BE49-F238E27FC236}">
                  <a16:creationId xmlns:a16="http://schemas.microsoft.com/office/drawing/2014/main" id="{CCDF5321-EC06-51AF-F5BC-05A120D80404}"/>
                </a:ext>
              </a:extLst>
            </p:cNvPr>
            <p:cNvSpPr/>
            <p:nvPr/>
          </p:nvSpPr>
          <p:spPr>
            <a:xfrm>
              <a:off x="3038482" y="3171761"/>
              <a:ext cx="791676" cy="987341"/>
            </a:xfrm>
            <a:custGeom>
              <a:avLst/>
              <a:gdLst/>
              <a:ahLst/>
              <a:cxnLst/>
              <a:rect l="l" t="t" r="r" b="b"/>
              <a:pathLst>
                <a:path w="8888" h="11085" extrusionOk="0">
                  <a:moveTo>
                    <a:pt x="4562" y="1"/>
                  </a:moveTo>
                  <a:cubicBezTo>
                    <a:pt x="3299" y="1"/>
                    <a:pt x="3876" y="2570"/>
                    <a:pt x="5174" y="4914"/>
                  </a:cubicBezTo>
                  <a:cubicBezTo>
                    <a:pt x="4365" y="4169"/>
                    <a:pt x="3687" y="3859"/>
                    <a:pt x="3347" y="3859"/>
                  </a:cubicBezTo>
                  <a:cubicBezTo>
                    <a:pt x="2838" y="3859"/>
                    <a:pt x="3085" y="4553"/>
                    <a:pt x="4783" y="5530"/>
                  </a:cubicBezTo>
                  <a:cubicBezTo>
                    <a:pt x="4407" y="5496"/>
                    <a:pt x="4065" y="5480"/>
                    <a:pt x="3756" y="5480"/>
                  </a:cubicBezTo>
                  <a:cubicBezTo>
                    <a:pt x="0" y="5480"/>
                    <a:pt x="1040" y="7794"/>
                    <a:pt x="2838" y="7827"/>
                  </a:cubicBezTo>
                  <a:cubicBezTo>
                    <a:pt x="1523" y="9155"/>
                    <a:pt x="1451" y="9540"/>
                    <a:pt x="1809" y="9540"/>
                  </a:cubicBezTo>
                  <a:cubicBezTo>
                    <a:pt x="2303" y="9540"/>
                    <a:pt x="3618" y="8807"/>
                    <a:pt x="3619" y="8806"/>
                  </a:cubicBezTo>
                  <a:lnTo>
                    <a:pt x="3619" y="8806"/>
                  </a:lnTo>
                  <a:cubicBezTo>
                    <a:pt x="3617" y="8807"/>
                    <a:pt x="5" y="10838"/>
                    <a:pt x="2119" y="11071"/>
                  </a:cubicBezTo>
                  <a:cubicBezTo>
                    <a:pt x="2202" y="11080"/>
                    <a:pt x="2285" y="11084"/>
                    <a:pt x="2369" y="11084"/>
                  </a:cubicBezTo>
                  <a:cubicBezTo>
                    <a:pt x="4425" y="11084"/>
                    <a:pt x="6709" y="8403"/>
                    <a:pt x="6709" y="8403"/>
                  </a:cubicBezTo>
                  <a:lnTo>
                    <a:pt x="8887" y="9315"/>
                  </a:lnTo>
                  <a:cubicBezTo>
                    <a:pt x="8887" y="9315"/>
                    <a:pt x="8433" y="1686"/>
                    <a:pt x="7851" y="1686"/>
                  </a:cubicBezTo>
                  <a:cubicBezTo>
                    <a:pt x="7844" y="1686"/>
                    <a:pt x="7837" y="1687"/>
                    <a:pt x="7829" y="1690"/>
                  </a:cubicBezTo>
                  <a:cubicBezTo>
                    <a:pt x="7270" y="1882"/>
                    <a:pt x="7562" y="5209"/>
                    <a:pt x="7590" y="5519"/>
                  </a:cubicBezTo>
                  <a:lnTo>
                    <a:pt x="7590" y="5519"/>
                  </a:lnTo>
                  <a:cubicBezTo>
                    <a:pt x="7557" y="5169"/>
                    <a:pt x="7111" y="949"/>
                    <a:pt x="5174" y="147"/>
                  </a:cubicBezTo>
                  <a:cubicBezTo>
                    <a:pt x="4935" y="47"/>
                    <a:pt x="4732" y="1"/>
                    <a:pt x="4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28;p42">
              <a:extLst>
                <a:ext uri="{FF2B5EF4-FFF2-40B4-BE49-F238E27FC236}">
                  <a16:creationId xmlns:a16="http://schemas.microsoft.com/office/drawing/2014/main" id="{F0B50D6F-5F28-F4A0-9EE7-D5F534118AFA}"/>
                </a:ext>
              </a:extLst>
            </p:cNvPr>
            <p:cNvSpPr/>
            <p:nvPr/>
          </p:nvSpPr>
          <p:spPr>
            <a:xfrm>
              <a:off x="3899264" y="3322377"/>
              <a:ext cx="627249" cy="570493"/>
            </a:xfrm>
            <a:custGeom>
              <a:avLst/>
              <a:gdLst/>
              <a:ahLst/>
              <a:cxnLst/>
              <a:rect l="l" t="t" r="r" b="b"/>
              <a:pathLst>
                <a:path w="7042" h="6405" extrusionOk="0">
                  <a:moveTo>
                    <a:pt x="3513" y="1"/>
                  </a:moveTo>
                  <a:cubicBezTo>
                    <a:pt x="1629" y="1"/>
                    <a:pt x="292" y="3106"/>
                    <a:pt x="1" y="6405"/>
                  </a:cubicBezTo>
                  <a:lnTo>
                    <a:pt x="708" y="6405"/>
                  </a:lnTo>
                  <a:cubicBezTo>
                    <a:pt x="708" y="6266"/>
                    <a:pt x="1398" y="1408"/>
                    <a:pt x="2839" y="777"/>
                  </a:cubicBezTo>
                  <a:cubicBezTo>
                    <a:pt x="3093" y="665"/>
                    <a:pt x="3343" y="601"/>
                    <a:pt x="3587" y="601"/>
                  </a:cubicBezTo>
                  <a:cubicBezTo>
                    <a:pt x="4728" y="601"/>
                    <a:pt x="5720" y="2000"/>
                    <a:pt x="6225" y="6405"/>
                  </a:cubicBezTo>
                  <a:cubicBezTo>
                    <a:pt x="6415" y="6382"/>
                    <a:pt x="6570" y="6375"/>
                    <a:pt x="6691" y="6375"/>
                  </a:cubicBezTo>
                  <a:cubicBezTo>
                    <a:pt x="6933" y="6375"/>
                    <a:pt x="7041" y="6405"/>
                    <a:pt x="7041" y="6405"/>
                  </a:cubicBezTo>
                  <a:cubicBezTo>
                    <a:pt x="7041" y="6405"/>
                    <a:pt x="6268" y="796"/>
                    <a:pt x="4085" y="94"/>
                  </a:cubicBezTo>
                  <a:cubicBezTo>
                    <a:pt x="3890" y="31"/>
                    <a:pt x="3699" y="1"/>
                    <a:pt x="3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29;p42">
              <a:extLst>
                <a:ext uri="{FF2B5EF4-FFF2-40B4-BE49-F238E27FC236}">
                  <a16:creationId xmlns:a16="http://schemas.microsoft.com/office/drawing/2014/main" id="{705C9CAD-4AE6-84FE-9F8E-C582F0A90598}"/>
                </a:ext>
              </a:extLst>
            </p:cNvPr>
            <p:cNvSpPr/>
            <p:nvPr/>
          </p:nvSpPr>
          <p:spPr>
            <a:xfrm flipH="1">
              <a:off x="4236977" y="3743043"/>
              <a:ext cx="273603" cy="273611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658" y="1"/>
                  </a:moveTo>
                  <a:cubicBezTo>
                    <a:pt x="743" y="1"/>
                    <a:pt x="1" y="743"/>
                    <a:pt x="1" y="1658"/>
                  </a:cubicBezTo>
                  <a:cubicBezTo>
                    <a:pt x="1" y="2573"/>
                    <a:pt x="743" y="3316"/>
                    <a:pt x="1658" y="3316"/>
                  </a:cubicBezTo>
                  <a:cubicBezTo>
                    <a:pt x="2574" y="3316"/>
                    <a:pt x="3316" y="2573"/>
                    <a:pt x="3316" y="1658"/>
                  </a:cubicBezTo>
                  <a:cubicBezTo>
                    <a:pt x="3316" y="743"/>
                    <a:pt x="2574" y="1"/>
                    <a:pt x="1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30;p42">
              <a:extLst>
                <a:ext uri="{FF2B5EF4-FFF2-40B4-BE49-F238E27FC236}">
                  <a16:creationId xmlns:a16="http://schemas.microsoft.com/office/drawing/2014/main" id="{B7F4357F-1009-27BB-82FF-7986B07412CE}"/>
                </a:ext>
              </a:extLst>
            </p:cNvPr>
            <p:cNvSpPr/>
            <p:nvPr/>
          </p:nvSpPr>
          <p:spPr>
            <a:xfrm flipH="1">
              <a:off x="4430048" y="3774975"/>
              <a:ext cx="241919" cy="241679"/>
            </a:xfrm>
            <a:custGeom>
              <a:avLst/>
              <a:gdLst/>
              <a:ahLst/>
              <a:cxnLst/>
              <a:rect l="l" t="t" r="r" b="b"/>
              <a:pathLst>
                <a:path w="2932" h="2929" extrusionOk="0">
                  <a:moveTo>
                    <a:pt x="1468" y="0"/>
                  </a:moveTo>
                  <a:cubicBezTo>
                    <a:pt x="658" y="0"/>
                    <a:pt x="0" y="656"/>
                    <a:pt x="0" y="1465"/>
                  </a:cubicBezTo>
                  <a:cubicBezTo>
                    <a:pt x="0" y="2274"/>
                    <a:pt x="658" y="2929"/>
                    <a:pt x="1468" y="2929"/>
                  </a:cubicBezTo>
                  <a:cubicBezTo>
                    <a:pt x="2277" y="2929"/>
                    <a:pt x="2931" y="2274"/>
                    <a:pt x="2931" y="1465"/>
                  </a:cubicBezTo>
                  <a:cubicBezTo>
                    <a:pt x="2931" y="656"/>
                    <a:pt x="2277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31;p42">
              <a:extLst>
                <a:ext uri="{FF2B5EF4-FFF2-40B4-BE49-F238E27FC236}">
                  <a16:creationId xmlns:a16="http://schemas.microsoft.com/office/drawing/2014/main" id="{9DDF8111-C553-FED8-50AA-C1B0AACEBAED}"/>
                </a:ext>
              </a:extLst>
            </p:cNvPr>
            <p:cNvSpPr/>
            <p:nvPr/>
          </p:nvSpPr>
          <p:spPr>
            <a:xfrm flipH="1">
              <a:off x="4677490" y="3664904"/>
              <a:ext cx="246540" cy="260905"/>
            </a:xfrm>
            <a:custGeom>
              <a:avLst/>
              <a:gdLst/>
              <a:ahLst/>
              <a:cxnLst/>
              <a:rect l="l" t="t" r="r" b="b"/>
              <a:pathLst>
                <a:path w="2988" h="3162" extrusionOk="0">
                  <a:moveTo>
                    <a:pt x="332" y="1"/>
                  </a:moveTo>
                  <a:lnTo>
                    <a:pt x="0" y="289"/>
                  </a:lnTo>
                  <a:lnTo>
                    <a:pt x="1057" y="948"/>
                  </a:lnTo>
                  <a:cubicBezTo>
                    <a:pt x="1057" y="948"/>
                    <a:pt x="1125" y="2775"/>
                    <a:pt x="1057" y="3161"/>
                  </a:cubicBezTo>
                  <a:lnTo>
                    <a:pt x="2988" y="2779"/>
                  </a:lnTo>
                  <a:cubicBezTo>
                    <a:pt x="2988" y="2779"/>
                    <a:pt x="2534" y="41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32;p42">
              <a:extLst>
                <a:ext uri="{FF2B5EF4-FFF2-40B4-BE49-F238E27FC236}">
                  <a16:creationId xmlns:a16="http://schemas.microsoft.com/office/drawing/2014/main" id="{5B1CF4CA-F0C5-1EB8-54FA-F5C98FA2115A}"/>
                </a:ext>
              </a:extLst>
            </p:cNvPr>
            <p:cNvSpPr/>
            <p:nvPr/>
          </p:nvSpPr>
          <p:spPr>
            <a:xfrm>
              <a:off x="3598382" y="3868726"/>
              <a:ext cx="1388997" cy="1173230"/>
            </a:xfrm>
            <a:custGeom>
              <a:avLst/>
              <a:gdLst/>
              <a:ahLst/>
              <a:cxnLst/>
              <a:rect l="l" t="t" r="r" b="b"/>
              <a:pathLst>
                <a:path w="15594" h="13172" extrusionOk="0">
                  <a:moveTo>
                    <a:pt x="7905" y="0"/>
                  </a:moveTo>
                  <a:cubicBezTo>
                    <a:pt x="3356" y="0"/>
                    <a:pt x="423" y="578"/>
                    <a:pt x="423" y="578"/>
                  </a:cubicBezTo>
                  <a:cubicBezTo>
                    <a:pt x="0" y="3956"/>
                    <a:pt x="916" y="12998"/>
                    <a:pt x="916" y="12998"/>
                  </a:cubicBezTo>
                  <a:cubicBezTo>
                    <a:pt x="2841" y="13128"/>
                    <a:pt x="5005" y="13171"/>
                    <a:pt x="7036" y="13171"/>
                  </a:cubicBezTo>
                  <a:cubicBezTo>
                    <a:pt x="11097" y="13171"/>
                    <a:pt x="14623" y="12998"/>
                    <a:pt x="14623" y="12998"/>
                  </a:cubicBezTo>
                  <a:cubicBezTo>
                    <a:pt x="14623" y="12998"/>
                    <a:pt x="15594" y="4939"/>
                    <a:pt x="14749" y="436"/>
                  </a:cubicBezTo>
                  <a:cubicBezTo>
                    <a:pt x="12229" y="113"/>
                    <a:pt x="9910" y="0"/>
                    <a:pt x="7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upermarket Business Plan by Slidesgo">
  <a:themeElements>
    <a:clrScheme name="Simple Light">
      <a:dk1>
        <a:srgbClr val="F3F3F3"/>
      </a:dk1>
      <a:lt1>
        <a:srgbClr val="092329"/>
      </a:lt1>
      <a:dk2>
        <a:srgbClr val="57BF8E"/>
      </a:dk2>
      <a:lt2>
        <a:srgbClr val="B5EECC"/>
      </a:lt2>
      <a:accent1>
        <a:srgbClr val="83C3A9"/>
      </a:accent1>
      <a:accent2>
        <a:srgbClr val="AD241B"/>
      </a:accent2>
      <a:accent3>
        <a:srgbClr val="F1471D"/>
      </a:accent3>
      <a:accent4>
        <a:srgbClr val="FF8433"/>
      </a:accent4>
      <a:accent5>
        <a:srgbClr val="FCD06F"/>
      </a:accent5>
      <a:accent6>
        <a:srgbClr val="F7EEC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Staatliches</vt:lpstr>
      <vt:lpstr>Arial</vt:lpstr>
      <vt:lpstr>Fjalla One</vt:lpstr>
      <vt:lpstr>Barlow</vt:lpstr>
      <vt:lpstr>Supermarket Business Plan by Slidesgo</vt:lpstr>
      <vt:lpstr>AN ACTIONABLE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ACTIONABLE PLAN</dc:title>
  <dc:creator>AMAN SINHA</dc:creator>
  <cp:lastModifiedBy>Aman Sinha</cp:lastModifiedBy>
  <cp:revision>2</cp:revision>
  <dcterms:modified xsi:type="dcterms:W3CDTF">2023-07-21T21:30:01Z</dcterms:modified>
</cp:coreProperties>
</file>