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6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5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8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032F-D41B-41BA-94D4-46AA6FE412DA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4C28-811B-4232-A6E8-91D88A45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Tran Nguyen Phuong Truc (FWA.G11)</dc:creator>
  <cp:lastModifiedBy>Tran Nguyen Phuong Truc (FWA.G11)</cp:lastModifiedBy>
  <cp:revision>1</cp:revision>
  <dcterms:created xsi:type="dcterms:W3CDTF">2021-05-25T03:32:58Z</dcterms:created>
  <dcterms:modified xsi:type="dcterms:W3CDTF">2021-05-25T03:33:09Z</dcterms:modified>
</cp:coreProperties>
</file>