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4" r:id="rId4"/>
    <p:sldId id="263" r:id="rId5"/>
    <p:sldId id="262" r:id="rId6"/>
    <p:sldId id="261" r:id="rId7"/>
    <p:sldId id="260" r:id="rId8"/>
    <p:sldId id="258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9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86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34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80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780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567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286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01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67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03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98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65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0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8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77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514E-0072-4EF0-974A-A1077D573D55}" type="datetimeFigureOut">
              <a:rPr lang="en-IN" smtClean="0"/>
              <a:t>26-04-2019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3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C514E-0072-4EF0-974A-A1077D573D55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4256DC-B603-4688-B47F-057D94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37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hushim1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68D0-DE07-40B2-97BD-3C3E5FCE5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835"/>
            <a:ext cx="9144000" cy="954156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accent6">
                    <a:lumMod val="50000"/>
                  </a:schemeClr>
                </a:solidFill>
              </a:rPr>
              <a:t>CONTACT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A04F7-B859-4C2D-A366-E385BAF7A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5791"/>
            <a:ext cx="9144000" cy="4267200"/>
          </a:xfrm>
        </p:spPr>
        <p:txBody>
          <a:bodyPr numCol="3"/>
          <a:lstStyle/>
          <a:p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      KHUSHI M </a:t>
            </a:r>
            <a:r>
              <a:rPr lang="en-IN" sz="1800" dirty="0">
                <a:solidFill>
                  <a:schemeClr val="tx1"/>
                </a:solidFill>
              </a:rPr>
              <a:t>PES1201701416  </a:t>
            </a:r>
            <a:r>
              <a:rPr lang="en-IN" sz="1800" dirty="0">
                <a:solidFill>
                  <a:schemeClr val="tx1"/>
                </a:solidFill>
                <a:hlinkClick r:id="rId2"/>
              </a:rPr>
              <a:t>khushim13@gmail.com</a:t>
            </a:r>
            <a:endParaRPr lang="en-IN" sz="18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VARSHA C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PES1201701387</a:t>
            </a:r>
          </a:p>
          <a:p>
            <a:pPr lvl="1" algn="l"/>
            <a:r>
              <a:rPr lang="en-IN" sz="1800" dirty="0">
                <a:solidFill>
                  <a:schemeClr val="tx1"/>
                </a:solidFill>
              </a:rPr>
              <a:t>varshamahadev30@gmai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RADHIKA S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PES1201701702</a:t>
            </a:r>
          </a:p>
        </p:txBody>
      </p:sp>
    </p:spTree>
    <p:extLst>
      <p:ext uri="{BB962C8B-B14F-4D97-AF65-F5344CB8AC3E}">
        <p14:creationId xmlns:p14="http://schemas.microsoft.com/office/powerpoint/2010/main" val="245672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1D69-09A0-40EE-8C4C-C2CE5BB5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WEBSITE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EC68-9C35-4227-9E04-BD7C4782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In our website one can upload bills and  through that we can claim our refund.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1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3561-AFB1-43D0-BA5F-EF7073D2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30" y="1113183"/>
            <a:ext cx="8596668" cy="3564834"/>
          </a:xfrm>
        </p:spPr>
        <p:txBody>
          <a:bodyPr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59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9684-CF43-435E-9536-F400E1C1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INDIVIDUAL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736C-D849-4646-98A8-052977FA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56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8249-C382-4C00-B2ED-5FC37F69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190B3-3736-4CB0-910B-660276DE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503C-A847-49FA-A5D0-E87B19D9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0034-F3FE-42FA-A302-FA0E29F09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01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21B5-DFAF-482F-831D-47E56B54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B7A2-1A5D-4446-BD85-AABB864C1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62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3607-F948-4416-BE17-BE75FB5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3A1A-B14F-48CC-8AB6-12717FDDE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60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0924-E5E0-497F-9CA0-5736D354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77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6851-A569-4E3C-A26C-33F244D0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WEBSITE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A824-7F3D-41A7-9828-1CB785EB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6058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45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CONTACT INFORMATION</vt:lpstr>
      <vt:lpstr>PowerPoint Presentation</vt:lpstr>
      <vt:lpstr>INDIVIDUAL CONTRIBUTION</vt:lpstr>
      <vt:lpstr>SCREENSHOTS</vt:lpstr>
      <vt:lpstr>TAKEAWAYS</vt:lpstr>
      <vt:lpstr>PowerPoint Presentation</vt:lpstr>
      <vt:lpstr>CHALLENGES</vt:lpstr>
      <vt:lpstr>PowerPoint Presentation</vt:lpstr>
      <vt:lpstr>WEBSITE LINK</vt:lpstr>
      <vt:lpstr>WEBSITE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information</dc:title>
  <dc:creator>Varsha C</dc:creator>
  <cp:lastModifiedBy>Varsha C</cp:lastModifiedBy>
  <cp:revision>7</cp:revision>
  <dcterms:created xsi:type="dcterms:W3CDTF">2019-04-26T14:09:30Z</dcterms:created>
  <dcterms:modified xsi:type="dcterms:W3CDTF">2019-04-26T15:00:52Z</dcterms:modified>
</cp:coreProperties>
</file>