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7" r:id="rId2"/>
    <p:sldId id="266" r:id="rId3"/>
    <p:sldId id="264" r:id="rId4"/>
    <p:sldId id="263" r:id="rId5"/>
    <p:sldId id="262" r:id="rId6"/>
    <p:sldId id="260" r:id="rId7"/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9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6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34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80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78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567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8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1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7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03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8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5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0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8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7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3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514E-0072-4EF0-974A-A1077D573D55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7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khushim13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1D43-0992-4480-B92B-E3BFCFCC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WEBFRAMEWORKS 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63947-E8BF-459B-88F7-C8EC209F4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3" b="5034"/>
          <a:stretch/>
        </p:blipFill>
        <p:spPr>
          <a:xfrm>
            <a:off x="1525853" y="2687783"/>
            <a:ext cx="6900332" cy="3158836"/>
          </a:xfrm>
        </p:spPr>
      </p:pic>
    </p:spTree>
    <p:extLst>
      <p:ext uri="{BB962C8B-B14F-4D97-AF65-F5344CB8AC3E}">
        <p14:creationId xmlns:p14="http://schemas.microsoft.com/office/powerpoint/2010/main" val="16230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BEDA-591D-4C50-96B8-F2A57DE7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		THE BILLING SYSTEM: </a:t>
            </a:r>
            <a:br>
              <a:rPr lang="en-IN" dirty="0"/>
            </a:br>
            <a:r>
              <a:rPr lang="en-IN" dirty="0"/>
              <a:t>Website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069E-0A31-4EDE-B5C6-8A62C4AE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BILLING SYSTEM:</a:t>
            </a:r>
          </a:p>
          <a:p>
            <a:endParaRPr lang="en-IN" dirty="0"/>
          </a:p>
          <a:p>
            <a:r>
              <a:rPr lang="en-IN" dirty="0"/>
              <a:t>This project mainly aims at students who want to claim their bills incurred while organizing events in college. This was actually the 3</a:t>
            </a:r>
            <a:r>
              <a:rPr lang="en-IN" baseline="30000" dirty="0"/>
              <a:t>rd</a:t>
            </a:r>
            <a:r>
              <a:rPr lang="en-IN" dirty="0"/>
              <a:t> semester project made using </a:t>
            </a:r>
            <a:r>
              <a:rPr lang="en-IN" dirty="0" err="1"/>
              <a:t>html,css,js</a:t>
            </a:r>
            <a:r>
              <a:rPr lang="en-IN" dirty="0"/>
              <a:t> and bootstrap.</a:t>
            </a:r>
          </a:p>
          <a:p>
            <a:r>
              <a:rPr lang="en-IN" dirty="0"/>
              <a:t>Now, we have made it using Django framework. </a:t>
            </a:r>
          </a:p>
        </p:txBody>
      </p:sp>
    </p:spTree>
    <p:extLst>
      <p:ext uri="{BB962C8B-B14F-4D97-AF65-F5344CB8AC3E}">
        <p14:creationId xmlns:p14="http://schemas.microsoft.com/office/powerpoint/2010/main" val="333353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9684-CF43-435E-9536-F400E1C1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INDIVIDUAL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736C-D849-4646-98A8-052977FA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Khushi M:</a:t>
            </a:r>
          </a:p>
          <a:p>
            <a:r>
              <a:rPr lang="en-IN" dirty="0"/>
              <a:t>Did the login logout</a:t>
            </a:r>
          </a:p>
          <a:p>
            <a:r>
              <a:rPr lang="en-IN" dirty="0"/>
              <a:t>Varsha C:</a:t>
            </a:r>
          </a:p>
          <a:p>
            <a:r>
              <a:rPr lang="en-IN" dirty="0"/>
              <a:t>Did the models and the views</a:t>
            </a:r>
          </a:p>
          <a:p>
            <a:r>
              <a:rPr lang="en-IN" dirty="0"/>
              <a:t>Radhika S:</a:t>
            </a:r>
          </a:p>
          <a:p>
            <a:r>
              <a:rPr lang="en-IN" dirty="0"/>
              <a:t>Deploying on git and python anywhere and creating views.</a:t>
            </a:r>
          </a:p>
        </p:txBody>
      </p:sp>
    </p:spTree>
    <p:extLst>
      <p:ext uri="{BB962C8B-B14F-4D97-AF65-F5344CB8AC3E}">
        <p14:creationId xmlns:p14="http://schemas.microsoft.com/office/powerpoint/2010/main" val="90356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8249-C382-4C00-B2ED-5FC37F69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DBE15-9548-4480-A265-1C6C36EC9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" t="13345" b="10270"/>
          <a:stretch/>
        </p:blipFill>
        <p:spPr>
          <a:xfrm>
            <a:off x="1588655" y="2678545"/>
            <a:ext cx="6837530" cy="2964873"/>
          </a:xfrm>
        </p:spPr>
      </p:pic>
    </p:spTree>
    <p:extLst>
      <p:ext uri="{BB962C8B-B14F-4D97-AF65-F5344CB8AC3E}">
        <p14:creationId xmlns:p14="http://schemas.microsoft.com/office/powerpoint/2010/main" val="413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503C-A847-49FA-A5D0-E87B19D9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0034-F3FE-42FA-A302-FA0E29F0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4" y="1930401"/>
            <a:ext cx="8525857" cy="4110962"/>
          </a:xfrm>
        </p:spPr>
        <p:txBody>
          <a:bodyPr/>
          <a:lstStyle/>
          <a:p>
            <a:r>
              <a:rPr lang="en-IN" dirty="0"/>
              <a:t>Learnt more about how to work with Django and its superior use over simply designing a website from scratch.</a:t>
            </a:r>
          </a:p>
          <a:p>
            <a:r>
              <a:rPr lang="en-IN" dirty="0"/>
              <a:t>Database creation was made so much easier with the use of models.py and the </a:t>
            </a:r>
            <a:r>
              <a:rPr lang="en-IN" dirty="0" err="1"/>
              <a:t>makemigrations</a:t>
            </a:r>
            <a:r>
              <a:rPr lang="en-IN" dirty="0"/>
              <a:t>, we definitely learnt a lot from it.</a:t>
            </a:r>
          </a:p>
        </p:txBody>
      </p:sp>
    </p:spTree>
    <p:extLst>
      <p:ext uri="{BB962C8B-B14F-4D97-AF65-F5344CB8AC3E}">
        <p14:creationId xmlns:p14="http://schemas.microsoft.com/office/powerpoint/2010/main" val="416201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3607-F948-4416-BE17-BE75FB5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3A1A-B14F-48CC-8AB6-12717FDD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Working with multiple users and for each user having their own models, and where we had to mandate the authentication for each user.</a:t>
            </a:r>
          </a:p>
        </p:txBody>
      </p:sp>
    </p:spTree>
    <p:extLst>
      <p:ext uri="{BB962C8B-B14F-4D97-AF65-F5344CB8AC3E}">
        <p14:creationId xmlns:p14="http://schemas.microsoft.com/office/powerpoint/2010/main" val="160160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68D0-DE07-40B2-97BD-3C3E5FCE5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835"/>
            <a:ext cx="9144000" cy="954156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6">
                    <a:lumMod val="50000"/>
                  </a:schemeClr>
                </a:solidFill>
              </a:rPr>
              <a:t>CONTACT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A04F7-B859-4C2D-A366-E385BAF7A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5791"/>
            <a:ext cx="9144000" cy="4267200"/>
          </a:xfrm>
        </p:spPr>
        <p:txBody>
          <a:bodyPr numCol="3"/>
          <a:lstStyle/>
          <a:p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      KHUSHI M </a:t>
            </a:r>
            <a:r>
              <a:rPr lang="en-IN" sz="1800" dirty="0">
                <a:solidFill>
                  <a:schemeClr val="tx1"/>
                </a:solidFill>
              </a:rPr>
              <a:t>PES1201701416  </a:t>
            </a:r>
            <a:r>
              <a:rPr lang="en-IN" sz="1800" dirty="0">
                <a:solidFill>
                  <a:schemeClr val="tx1"/>
                </a:solidFill>
                <a:hlinkClick r:id="rId2"/>
              </a:rPr>
              <a:t>khushim13@gmail.com</a:t>
            </a:r>
            <a:endParaRPr lang="en-IN" sz="18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VARSHA C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PES1201701387</a:t>
            </a:r>
          </a:p>
          <a:p>
            <a:pPr lvl="1" algn="l"/>
            <a:r>
              <a:rPr lang="en-IN" sz="1800" dirty="0">
                <a:solidFill>
                  <a:schemeClr val="tx1"/>
                </a:solidFill>
              </a:rPr>
              <a:t>varshamahadev30@gmail.com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RADHIKA S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PES1201701702</a:t>
            </a:r>
          </a:p>
          <a:p>
            <a:pPr lvl="1"/>
            <a:r>
              <a:rPr lang="en-IN" dirty="0"/>
              <a:t>radhikasadanand55@gmail.com</a:t>
            </a:r>
            <a:endParaRPr lang="en-IN" sz="1800" dirty="0">
              <a:solidFill>
                <a:schemeClr val="tx1"/>
              </a:solidFill>
            </a:endParaRPr>
          </a:p>
          <a:p>
            <a:pPr lvl="1"/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25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183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WEBFRAMEWORKS  PROJECT</vt:lpstr>
      <vt:lpstr>  THE BILLING SYSTEM:  Website Description</vt:lpstr>
      <vt:lpstr>INDIVIDUAL CONTRIBUTION</vt:lpstr>
      <vt:lpstr>SCREENSHOTS</vt:lpstr>
      <vt:lpstr>TAKEAWAYS</vt:lpstr>
      <vt:lpstr>CHALLENGES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information</dc:title>
  <dc:creator>Varsha C</dc:creator>
  <cp:lastModifiedBy>Khushi M</cp:lastModifiedBy>
  <cp:revision>12</cp:revision>
  <dcterms:created xsi:type="dcterms:W3CDTF">2019-04-26T14:09:30Z</dcterms:created>
  <dcterms:modified xsi:type="dcterms:W3CDTF">2019-04-26T19:48:31Z</dcterms:modified>
</cp:coreProperties>
</file>