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0082-5DA2-836D-9CD8-B015B356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8C89-DA4F-3CEE-790C-2513BAB8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D6A7E-FF2B-DDE4-0E6C-CB249CC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3486-6D62-92EA-D8B9-87A7777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E31C8-60CC-D50F-0FEC-15E9F08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C0F5-60EB-7997-376F-9ECE3AAA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FFA06-81FB-8B7E-8388-A98C94D4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A959B-1B14-03E3-AF88-03F34168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33838-7448-2B8D-2446-4DED3B3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7F58-BBD7-069F-BCA6-CB53C28C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6F427-A353-44E2-6842-02CE35EA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F1400-195B-F79C-A208-E5CA00DD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4666C-853C-19EC-3F3B-DA6DBDCB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A8A7-5C26-6BA7-80BD-71EDE73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F9D5-A164-488B-A397-FB86F80F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35CD-C194-777C-9272-DFDA5171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2B640-85E3-5903-C2BC-FA9D444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281CE-56C1-5899-3671-015838C9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7A80C-310A-08BE-9887-76250C6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9FB74-AC40-2443-7E7B-D39C5D4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FF66-26BD-7BDE-1C79-5F54C3C4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064E7-73F9-472D-08DE-3588C6C3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18900-2302-46D9-04F9-DDB9AED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2963B-1FC8-64F8-8EB8-75104D6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2A54-EBF0-08F8-5071-888D60B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674C-F0A8-1DF7-F5F4-76B981E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097D-0BCD-CF13-7231-17E41809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06915-9A2E-B402-E56A-28DBEDD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ACD72-1D3E-93D3-B985-BFF5948C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CF9D1-E7BF-10AF-C04E-DBAEBBE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3CC3C-8D6A-5551-562C-9024A1F1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C743-7372-4614-EB3E-8A46539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7EC0-097A-5412-EC73-AA1ECF3B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CBF2A-C9C3-D65B-3460-E3858DB7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2798D-D678-817C-90A3-10FDB33C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DE677-E53B-6B3C-3203-D3B8F060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C81F6-D7B7-2C40-CE4E-F99B37E2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F6AF1-15F4-8CB3-0D0F-4959ACC8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F9CDB-FD19-EBE5-4232-5D56A3B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6066-F987-BED9-370E-81E0EFAA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BAFCE-B5EF-864F-B370-37511475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7575D-87DD-A24C-45C7-1606F5D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FC3F2-2C50-34E1-0858-FA0DA20D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5CAC2-8E87-5836-8151-3E9A4B4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A7DB1-5ED4-711F-3914-B21FFC35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0327C-E4F9-39DB-E07E-5670FBE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634E-8E0F-65BB-0DD4-A6DFC620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2C85-EF87-0E2C-0458-D30209F0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7DC51-B384-B0A7-BAB5-84289FA2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30B4D-E74D-3B6F-467E-228E21BB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E6EA2-0783-D694-880C-27ECD8BC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93EC1-156A-6ABB-8BEE-FEC8208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98F2-57EA-217E-DC62-7DEF2928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F8998-72D6-5610-C5AC-4A5C367A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B967C-3DF7-74D7-6620-7AB99899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B5E7E-AC7B-587F-A75B-F2EF089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AAEE1-06DE-E389-7FAE-2DB1C8A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A7F67-4FFC-5387-BAFE-4B68B68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0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A81D6-5B0F-0D7A-EAF9-6548A7A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3C3FE-EC33-E79C-5857-4674F1FB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90BEE-74FF-4CE8-8C9E-E1086F28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2720-AF39-4A4B-97A1-5D989F3999AB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5B77-E528-9A7F-D7A7-F447A0CE6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8D18E-55A7-A792-6BED-D11C93DF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EDFE-52B9-3943-366A-D6A4F63A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786461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2019180009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김선빈</a:t>
            </a:r>
          </a:p>
        </p:txBody>
      </p:sp>
    </p:spTree>
    <p:extLst>
      <p:ext uri="{BB962C8B-B14F-4D97-AF65-F5344CB8AC3E}">
        <p14:creationId xmlns:p14="http://schemas.microsoft.com/office/powerpoint/2010/main" val="26810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3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발표 때 개발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F982-F71B-C0A0-E76F-041D2B18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F2B2D8-8D75-8920-38C9-E0678BC58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4933"/>
              </p:ext>
            </p:extLst>
          </p:nvPr>
        </p:nvGraphicFramePr>
        <p:xfrm>
          <a:off x="838203" y="1741061"/>
          <a:ext cx="10515597" cy="450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24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1428853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7961920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수집과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NPC,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등 리소스 수집 및 편집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 이동에 관한 좌표 계산과 캐릭터 이동 좌표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맵 배치와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오브젝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맵 배치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주인공 캐릭터 배치 및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진화도 및 기술도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스테이터스창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상점 및 아이템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 기반 상점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도감 및 센터 구현 및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주차에 구현한 포켓몬 기반 도감 작성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센터 내부 치료 센터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48273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배틀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dirty="0"/>
                        <a:t>포켓몬 배틀 틀 구현 </a:t>
                      </a:r>
                      <a:endParaRPr lang="en-US" altLang="ko-KR" sz="10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 err="1"/>
                        <a:t>야생포켓몬</a:t>
                      </a:r>
                      <a:r>
                        <a:rPr lang="ko-KR" altLang="en-US" sz="1000" dirty="0"/>
                        <a:t> 배틀 및 포획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포켓몬 배틀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주차 배틀 구현 기반 트레이너 배틀 구현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이때 트레이너 포켓몬 배치까지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포켓몬 출현장소 배치</a:t>
                      </a:r>
                      <a:r>
                        <a:rPr lang="en-US" altLang="ko-KR" sz="1000" dirty="0"/>
                        <a:t>(3</a:t>
                      </a:r>
                      <a:r>
                        <a:rPr lang="ko-KR" altLang="en-US" sz="1000" dirty="0"/>
                        <a:t>주차에서 </a:t>
                      </a:r>
                      <a:r>
                        <a:rPr lang="ko-KR" altLang="en-US" sz="1000" dirty="0" err="1"/>
                        <a:t>옮겨옴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포켓몬 기술 사용 이펙트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상호작용 처리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1. NPC</a:t>
                      </a:r>
                      <a:r>
                        <a:rPr lang="ko-KR" altLang="en-US" sz="1000" dirty="0"/>
                        <a:t>대사 처리 및 아이템 </a:t>
                      </a:r>
                      <a:r>
                        <a:rPr lang="ko-KR" altLang="en-US" sz="1000" dirty="0" err="1"/>
                        <a:t>수집가능하게끔</a:t>
                      </a:r>
                      <a:r>
                        <a:rPr lang="ko-KR" altLang="en-US" sz="1000" dirty="0"/>
                        <a:t> 구현</a:t>
                      </a:r>
                      <a:endParaRPr lang="en-US" altLang="ko-KR" sz="1000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트레이너가 가지고 있는 포켓몬 추가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추가내용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구현 및 최종 전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 및 최종 전 점검에서 부족한 부분 보완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영역에서 우선순위 나눈 후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밸런스 조절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9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시현시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빠른 진행위한 </a:t>
                      </a:r>
                      <a:r>
                        <a:rPr lang="ko-KR" altLang="en-US" sz="10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치트키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48E778-0C73-9895-BC4C-04BD3FAAE64B}"/>
              </a:ext>
            </a:extLst>
          </p:cNvPr>
          <p:cNvSpPr/>
          <p:nvPr/>
        </p:nvSpPr>
        <p:spPr>
          <a:xfrm>
            <a:off x="18660" y="298580"/>
            <a:ext cx="9330612" cy="593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프로젝트 개발 진행 상황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기준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11/12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기준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F982-F71B-C0A0-E76F-041D2B18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F2B2D8-8D75-8920-38C9-E0678BC58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350783"/>
              </p:ext>
            </p:extLst>
          </p:nvPr>
        </p:nvGraphicFramePr>
        <p:xfrm>
          <a:off x="299740" y="891970"/>
          <a:ext cx="110556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89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1531459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7310333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840581022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수집과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NPC,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등 리소스 수집 및 편집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 이동에 관한 좌표 계산과 캐릭터 이동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효과음을 제외한 리소스 수집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효과음 사이트는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찾아둠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상황에 맞게 편집을 위해 필요한 것만 편집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(-10%)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7782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배치와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오브젝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배치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주인공 캐릭터 배치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배치 완료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2. 2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차발표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후 맵 변경에 따른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일부 </a:t>
                      </a:r>
                      <a:r>
                        <a:rPr lang="en-US" altLang="ko-KR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Npc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위치 </a:t>
                      </a:r>
                      <a:r>
                        <a:rPr lang="ko-KR" altLang="en-US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미지정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(-20%)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ko-KR" altLang="en-US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3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진화도 및 기술도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스테이터스창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진화도 및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일부 기술 제외 구현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(-10%)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스테이터스창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82873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도감 및 센터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주차에 구현한 포켓몬 기반 도감 작성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치료기계 구현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센터 내부 치료 구현과 동일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기반 도감 작성 완료 추후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포켓몬 설명 추가 예정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(-20%)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치료 기계 구현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센터 내부 치료 구현과 동일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8403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포켓몬 배틀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(1)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 배틀 틀 구현</a:t>
                      </a:r>
                      <a:endParaRPr lang="en-US" altLang="ko-KR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야생 포켓몬 배틀 및 포획 구현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일부 상태이상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잠듬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화상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독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을 제외한 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배틀 틀 구현 완료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(-20%)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야생 포켓몬 배틀 및 포획 구현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2469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포켓몬 배틀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 배틀 구현 기반 트레이너 배틀 구현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이때 트레이너 포켓몬 배치는 전부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출현장소 배치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주차에서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옮겨옴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기술 사용 이펙트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24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트레이너 배틀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출현장소 배치 완료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기술 사용 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이펙트 구현은 미숙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(-30%)</a:t>
                      </a: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-&gt;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일부 겹치는 이펙트와 아직 넣지 않은 이펙트가 있음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8767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상점 및 아이템 구현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기존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아이템 기반 상점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구현 </a:t>
                      </a:r>
                      <a:r>
                        <a:rPr lang="en-US" altLang="ko-K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X(-100%)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6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상호작용 처리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대사 처리 및 아이템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수집가능하게끔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배틀 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배치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5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2252-7897-54E6-253B-52806051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2712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변경 사유와 </a:t>
            </a:r>
            <a:r>
              <a:rPr lang="ko-KR" altLang="en-US" b="1" dirty="0" err="1">
                <a:solidFill>
                  <a:srgbClr val="FF0000"/>
                </a:solidFill>
              </a:rPr>
              <a:t>미구현</a:t>
            </a:r>
            <a:r>
              <a:rPr lang="ko-KR" altLang="en-US" b="1" dirty="0">
                <a:solidFill>
                  <a:srgbClr val="FF0000"/>
                </a:solidFill>
              </a:rPr>
              <a:t> 사항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4ED9053-660A-ED16-C8BD-0D00ED26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9812"/>
              </p:ext>
            </p:extLst>
          </p:nvPr>
        </p:nvGraphicFramePr>
        <p:xfrm>
          <a:off x="838200" y="1385462"/>
          <a:ext cx="10515597" cy="456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06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7167691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변경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트레이너 포켓몬 배치 전부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주차로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 발표 당시 포켓몬 배치가 포켓몬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배틀과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NPC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상호작용 처리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번으로 나뉘어 있었으므로 통일 시켰습니다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도감 및 센터 주차 이동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주차에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연관되있는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포켓몬 구현이 있고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체력회복이 있어야 배틀 구현에 도움이 될 거 같아서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주차로 이동 시켰습니다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포켓몬 배틀 주차 이동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아이템들이 전체적으로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배틀에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사용하기 때문에 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배틀틀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구현 후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아이템 구현으로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주차을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이동시켰습니다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미구현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사항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대처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436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일부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Npc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미배치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 err="1">
                          <a:solidFill>
                            <a:schemeClr val="bg1"/>
                          </a:solidFill>
                        </a:rPr>
                        <a:t>Npc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상호작용처리하는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주차에 배치하겠습니다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설명 유무가 게임에 중대한 효과를 미치지 않기 때문에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9, 10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주차에 구현 예정입니다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아이템 구현 후 효과 테스트를 해야 하기 때문에 이번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주내로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에정입니다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991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미숙한 이펙트 구현은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9, 10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 추가구현 및 점검할 때 구현할 예정입니다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33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11/ 13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부터 구현 예정입니다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4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B06221-F088-2161-7F28-EA95496E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704790"/>
            <a:ext cx="11639550" cy="6153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454BF-5CFB-E093-C61A-BB27B2406E41}"/>
              </a:ext>
            </a:extLst>
          </p:cNvPr>
          <p:cNvSpPr txBox="1"/>
          <p:nvPr/>
        </p:nvSpPr>
        <p:spPr>
          <a:xfrm>
            <a:off x="276225" y="223491"/>
            <a:ext cx="6449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rgbClr val="FF0000"/>
                </a:solidFill>
              </a:rPr>
              <a:t>Git_hub</a:t>
            </a:r>
            <a:r>
              <a:rPr lang="en-US" altLang="ko-KR" sz="3000" b="1" dirty="0">
                <a:solidFill>
                  <a:srgbClr val="FF0000"/>
                </a:solidFill>
              </a:rPr>
              <a:t> Commit</a:t>
            </a:r>
            <a:r>
              <a:rPr lang="ko-KR" altLang="en-US" sz="3000" b="1" dirty="0">
                <a:solidFill>
                  <a:srgbClr val="FF0000"/>
                </a:solidFill>
              </a:rPr>
              <a:t> 통계 </a:t>
            </a:r>
            <a:r>
              <a:rPr lang="en-US" altLang="ko-KR" sz="3000" b="1" dirty="0">
                <a:solidFill>
                  <a:srgbClr val="FF0000"/>
                </a:solidFill>
              </a:rPr>
              <a:t>(11/12 </a:t>
            </a:r>
            <a:r>
              <a:rPr lang="ko-KR" altLang="en-US" sz="3000" b="1" dirty="0">
                <a:solidFill>
                  <a:srgbClr val="FF0000"/>
                </a:solidFill>
              </a:rPr>
              <a:t>기준</a:t>
            </a:r>
            <a:r>
              <a:rPr lang="en-US" altLang="ko-KR" sz="3000" b="1" dirty="0">
                <a:solidFill>
                  <a:srgbClr val="FF0000"/>
                </a:solidFill>
              </a:rPr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5944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770</Words>
  <Application>Microsoft Office PowerPoint</Application>
  <PresentationFormat>와이드스크린</PresentationFormat>
  <Paragraphs>150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2019180009 김선빈</vt:lpstr>
      <vt:lpstr>2차 발표 때 개발 계획</vt:lpstr>
      <vt:lpstr>프로젝트 개발 진행 상황 (시작 10월 1일 기준, 11/12일 기준 70%)</vt:lpstr>
      <vt:lpstr>변경 사유와 미구현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2019180009 김선빈</dc:title>
  <dc:creator>sun98390@naver.com</dc:creator>
  <cp:lastModifiedBy>sun98390@naver.com</cp:lastModifiedBy>
  <cp:revision>2</cp:revision>
  <dcterms:created xsi:type="dcterms:W3CDTF">2022-09-24T10:26:16Z</dcterms:created>
  <dcterms:modified xsi:type="dcterms:W3CDTF">2022-11-12T10:45:53Z</dcterms:modified>
</cp:coreProperties>
</file>