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0082-5DA2-836D-9CD8-B015B356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28C89-DA4F-3CEE-790C-2513BAB8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D6A7E-FF2B-DDE4-0E6C-CB249CC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3486-6D62-92EA-D8B9-87A7777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E31C8-60CC-D50F-0FEC-15E9F08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C0F5-60EB-7997-376F-9ECE3AAA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FFA06-81FB-8B7E-8388-A98C94D4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A959B-1B14-03E3-AF88-03F34168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33838-7448-2B8D-2446-4DED3B3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7F58-BBD7-069F-BCA6-CB53C28C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6F427-A353-44E2-6842-02CE35EA8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F1400-195B-F79C-A208-E5CA00DDA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4666C-853C-19EC-3F3B-DA6DBDCB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A8A7-5C26-6BA7-80BD-71EDE73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F9D5-A164-488B-A397-FB86F80F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35CD-C194-777C-9272-DFDA5171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2B640-85E3-5903-C2BC-FA9D444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281CE-56C1-5899-3671-015838C9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7A80C-310A-08BE-9887-76250C6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9FB74-AC40-2443-7E7B-D39C5D4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FF66-26BD-7BDE-1C79-5F54C3C4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064E7-73F9-472D-08DE-3588C6C3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18900-2302-46D9-04F9-DDB9AED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2963B-1FC8-64F8-8EB8-75104D6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2A54-EBF0-08F8-5071-888D60B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674C-F0A8-1DF7-F5F4-76B981E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097D-0BCD-CF13-7231-17E41809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06915-9A2E-B402-E56A-28DBEDD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ACD72-1D3E-93D3-B985-BFF5948C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CF9D1-E7BF-10AF-C04E-DBAEBBE3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3CC3C-8D6A-5551-562C-9024A1F1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C743-7372-4614-EB3E-8A46539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D7EC0-097A-5412-EC73-AA1ECF3B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CBF2A-C9C3-D65B-3460-E3858DB7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2798D-D678-817C-90A3-10FDB33CB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DE677-E53B-6B3C-3203-D3B8F060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C81F6-D7B7-2C40-CE4E-F99B37E2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F6AF1-15F4-8CB3-0D0F-4959ACC8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F9CDB-FD19-EBE5-4232-5D56A3B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6066-F987-BED9-370E-81E0EFAA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BAFCE-B5EF-864F-B370-37511475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7575D-87DD-A24C-45C7-1606F5DF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FC3F2-2C50-34E1-0858-FA0DA20D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25CAC2-8E87-5836-8151-3E9A4B44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A7DB1-5ED4-711F-3914-B21FFC35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0327C-E4F9-39DB-E07E-5670FBE8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634E-8E0F-65BB-0DD4-A6DFC620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2C85-EF87-0E2C-0458-D30209F0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7DC51-B384-B0A7-BAB5-84289FA2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30B4D-E74D-3B6F-467E-228E21BB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E6EA2-0783-D694-880C-27ECD8BC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93EC1-156A-6ABB-8BEE-FEC8208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98F2-57EA-217E-DC62-7DEF2928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F8998-72D6-5610-C5AC-4A5C367A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B967C-3DF7-74D7-6620-7AB99899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B5E7E-AC7B-587F-A75B-F2EF089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AAEE1-06DE-E389-7FAE-2DB1C8A7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A7F67-4FFC-5387-BAFE-4B68B68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0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A81D6-5B0F-0D7A-EAF9-6548A7A5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3C3FE-EC33-E79C-5857-4674F1FB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90BEE-74FF-4CE8-8C9E-E1086F28F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2720-AF39-4A4B-97A1-5D989F3999AB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F5B77-E528-9A7F-D7A7-F447A0CE6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8D18E-55A7-A792-6BED-D11C93DF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EDFE-52B9-3943-366A-D6A4F63A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786461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2019180009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김선빈</a:t>
            </a:r>
          </a:p>
        </p:txBody>
      </p:sp>
    </p:spTree>
    <p:extLst>
      <p:ext uri="{BB962C8B-B14F-4D97-AF65-F5344CB8AC3E}">
        <p14:creationId xmlns:p14="http://schemas.microsoft.com/office/powerpoint/2010/main" val="26810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4B94E7-CE3D-2997-E4C2-F6B6EAF4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AC15-B4AD-8750-8F04-1175925B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게임 컨셉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개발 범위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예상 게임 실행 흐름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07091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1FE44-C4C9-DFBB-82B4-E1F05524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389DB-3213-28CF-D12C-648D8C58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야생 포켓몬 배틀 및 포획</a:t>
            </a:r>
            <a:endParaRPr lang="en-US" altLang="ko-KR" sz="2000" dirty="0"/>
          </a:p>
          <a:p>
            <a:r>
              <a:rPr lang="ko-KR" altLang="en-US" sz="2000" dirty="0"/>
              <a:t>트레이너 배틀</a:t>
            </a:r>
            <a:endParaRPr lang="en-US" altLang="ko-KR" sz="2000" dirty="0"/>
          </a:p>
          <a:p>
            <a:r>
              <a:rPr lang="ko-KR" altLang="en-US" sz="2000" dirty="0"/>
              <a:t>체육관 배틀</a:t>
            </a:r>
            <a:endParaRPr lang="en-US" altLang="ko-KR" sz="2000" dirty="0"/>
          </a:p>
          <a:p>
            <a:r>
              <a:rPr lang="ko-KR" altLang="en-US" sz="2000" dirty="0"/>
              <a:t>다양한 아이템 수집</a:t>
            </a:r>
            <a:endParaRPr lang="en-US" altLang="ko-KR" sz="2000" dirty="0"/>
          </a:p>
          <a:p>
            <a:r>
              <a:rPr lang="ko-KR" altLang="en-US" sz="2000" dirty="0"/>
              <a:t>포켓몬 육성</a:t>
            </a:r>
          </a:p>
        </p:txBody>
      </p: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97E9C463-45C8-36FF-030D-12A423E6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4060851"/>
            <a:ext cx="3789426" cy="12893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59AD1E-69A9-0AA2-E421-9A0828FD0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61" y="232219"/>
            <a:ext cx="4491064" cy="38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A6A-E43E-7CC2-79F3-E2E2F9A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476024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개발 범위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F96E81C-A34C-B076-74D7-896D69E6A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672161"/>
              </p:ext>
            </p:extLst>
          </p:nvPr>
        </p:nvGraphicFramePr>
        <p:xfrm>
          <a:off x="838200" y="1825625"/>
          <a:ext cx="10515597" cy="464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449421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182054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34687114"/>
                    </a:ext>
                  </a:extLst>
                </a:gridCol>
              </a:tblGrid>
              <a:tr h="8043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34708"/>
                  </a:ext>
                </a:extLst>
              </a:tr>
              <a:tr h="44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키보드로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방향이동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걷기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달리기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물가이동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자전거타기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85637"/>
                  </a:ext>
                </a:extLst>
              </a:tr>
              <a:tr h="44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포켓몬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종류의 포켓몬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각 진화체는 별도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종류의 포켓몬 기술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및 </a:t>
                      </a:r>
                      <a:r>
                        <a:rPr lang="ko-KR" altLang="en-US" sz="1300" dirty="0" err="1"/>
                        <a:t>기술머신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추가되는 포켓몬 기술 및 </a:t>
                      </a:r>
                      <a:r>
                        <a:rPr lang="ko-KR" altLang="en-US" sz="1300" dirty="0" err="1"/>
                        <a:t>기술머신</a:t>
                      </a:r>
                      <a:r>
                        <a:rPr lang="ko-KR" altLang="en-US" sz="1300" dirty="0"/>
                        <a:t> 추가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99661"/>
                  </a:ext>
                </a:extLst>
              </a:tr>
              <a:tr h="402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NPC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하나의 체육관 관장 및 트레이너 </a:t>
                      </a:r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체육관 관장 최대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명 추가 및 그에 따른 트레이너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91252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주인공 마을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체육관 관장 마을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그 사이 잇는 도로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물가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 err="1"/>
                        <a:t>맵이미지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개 사용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동굴맵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추가되는 체육관 관장 마을 및 도로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7087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포켓몬 도감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인벤토리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상점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포켓몬 포획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트레이너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포켓몬 배틀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아이템 수집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공중날기를</a:t>
                      </a:r>
                      <a:r>
                        <a:rPr lang="ko-KR" altLang="en-US" sz="1300" dirty="0"/>
                        <a:t> 통한 마을 이동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낚시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세이브 및 로드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포켓몬 </a:t>
                      </a:r>
                      <a:r>
                        <a:rPr lang="en-US" altLang="ko-KR" sz="1300" dirty="0"/>
                        <a:t>pc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43960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포획사운드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 err="1"/>
                        <a:t>승리사운드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포켓몬 울음소리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09885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걷기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달리기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물가이동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 err="1"/>
                        <a:t>출현이펙트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 err="1"/>
                        <a:t>포획이펙트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자전거타기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포켓몬 기술 별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8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50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10CDE-CA7B-8E25-B910-9AD13DC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예정 게임 실행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3C971E-E380-C2EB-AFB9-D9D6B441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2" y="2275876"/>
            <a:ext cx="3134162" cy="3181794"/>
          </a:xfrm>
        </p:spPr>
      </p:pic>
      <p:pic>
        <p:nvPicPr>
          <p:cNvPr id="7" name="그림 6" descr="회로, 전자기기이(가) 표시된 사진&#10;&#10;자동 생성된 설명">
            <a:extLst>
              <a:ext uri="{FF2B5EF4-FFF2-40B4-BE49-F238E27FC236}">
                <a16:creationId xmlns:a16="http://schemas.microsoft.com/office/drawing/2014/main" id="{363CC041-B84A-AD0F-C05E-BA878916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06" y="1690688"/>
            <a:ext cx="7358686" cy="2045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D9F621-E5FB-522A-87E9-DD0F11EA8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07" y="3866773"/>
            <a:ext cx="3955554" cy="25340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C288F4-3F5B-3D90-28D3-510A11E68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46" y="3866773"/>
            <a:ext cx="3228846" cy="25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2252-7897-54E6-253B-52806051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12712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4ED9053-660A-ED16-C8BD-0D00ED26A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22570"/>
              </p:ext>
            </p:extLst>
          </p:nvPr>
        </p:nvGraphicFramePr>
        <p:xfrm>
          <a:off x="838200" y="1077549"/>
          <a:ext cx="10515597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24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2223082">
                  <a:extLst>
                    <a:ext uri="{9D8B030D-6E8A-4147-A177-3AD203B41FA5}">
                      <a16:colId xmlns:a16="http://schemas.microsoft.com/office/drawing/2014/main" val="4231914672"/>
                    </a:ext>
                  </a:extLst>
                </a:gridCol>
                <a:gridCol w="7167691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수집과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NPC,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등 리소스 수집 및 편집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 이동에 관한 좌표 계산과 캐릭터 이동 좌표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배치와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오브젝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맵 배치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주인공 캐릭터 배치 및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포켓몬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포켓몬 진화도 및 기술도 구현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포켓몬 출현장소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주차에 구현한 포켓몬 기반 도감 작성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아이템 구현 및 인벤토리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상점 및 센터 구현 및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1. 4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주차에 구현한 아이템 기반 상점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센터 내부 치료 센터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포켓몬 배틀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포켓몬 배틀 틀 구현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야생포켓몬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배틀 및 포획 구현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포켓몬 배틀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주차 배틀 구현 기반 트레이너 배틀 구현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이때 트레이너 포켓몬 배치까지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상호작용 처리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NPC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대사 처리 및 아이템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수집가능하게끔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구현 및 최종 전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 및 최종 전 점검에서 부족한 부분 보완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영역에서 우선순위 나눈 후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밸런스 조절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9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5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시현시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빠른 진행위한 </a:t>
                      </a:r>
                      <a:r>
                        <a:rPr lang="ko-KR" altLang="en-US" sz="15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치트키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최종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395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2019180009 김선빈</vt:lpstr>
      <vt:lpstr>목차</vt:lpstr>
      <vt:lpstr>게임 컨셉</vt:lpstr>
      <vt:lpstr>개발 범위</vt:lpstr>
      <vt:lpstr>예정 게임 실행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2019180009 김선빈</dc:title>
  <dc:creator>sun98390@naver.com</dc:creator>
  <cp:lastModifiedBy>sun98390@naver.com</cp:lastModifiedBy>
  <cp:revision>1</cp:revision>
  <dcterms:created xsi:type="dcterms:W3CDTF">2022-09-24T10:26:16Z</dcterms:created>
  <dcterms:modified xsi:type="dcterms:W3CDTF">2022-09-24T15:20:51Z</dcterms:modified>
</cp:coreProperties>
</file>