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76" r:id="rId3"/>
    <p:sldId id="274" r:id="rId4"/>
    <p:sldId id="261" r:id="rId5"/>
    <p:sldId id="272" r:id="rId6"/>
    <p:sldId id="258" r:id="rId7"/>
    <p:sldId id="269" r:id="rId8"/>
    <p:sldId id="259" r:id="rId9"/>
    <p:sldId id="268" r:id="rId10"/>
    <p:sldId id="270" r:id="rId11"/>
    <p:sldId id="263" r:id="rId12"/>
    <p:sldId id="262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7954" autoAdjust="0"/>
  </p:normalViewPr>
  <p:slideViewPr>
    <p:cSldViewPr snapToGrid="0">
      <p:cViewPr varScale="1">
        <p:scale>
          <a:sx n="68" d="100"/>
          <a:sy n="68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E6D6-F8D7-4273-98D6-3851A28D09A2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1222D-71DA-452A-8DBF-6757CFE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Hi </a:t>
            </a:r>
            <a:r>
              <a:rPr lang="pl-PL" dirty="0" err="1" smtClean="0"/>
              <a:t>everyone</a:t>
            </a:r>
            <a:r>
              <a:rPr lang="pl-PL" dirty="0" smtClean="0"/>
              <a:t>! </a:t>
            </a:r>
          </a:p>
          <a:p>
            <a:endParaRPr lang="pl-PL" dirty="0" smtClean="0"/>
          </a:p>
          <a:p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workshop</a:t>
            </a:r>
            <a:r>
              <a:rPr lang="pl-PL" baseline="0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baseline="0" dirty="0" smtClean="0"/>
              <a:t> on the </a:t>
            </a:r>
            <a:r>
              <a:rPr lang="pl-PL" baseline="0" dirty="0" err="1" smtClean="0"/>
              <a:t>technical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aspects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getting</a:t>
            </a:r>
            <a:r>
              <a:rPr lang="pl-PL" baseline="0" dirty="0" smtClean="0"/>
              <a:t> live </a:t>
            </a:r>
            <a:r>
              <a:rPr lang="pl-PL" baseline="0" dirty="0" err="1" smtClean="0"/>
              <a:t>music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either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stuff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you’re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listening</a:t>
            </a:r>
            <a:r>
              <a:rPr lang="pl-PL" baseline="0" dirty="0" smtClean="0"/>
              <a:t> to on </a:t>
            </a:r>
            <a:r>
              <a:rPr lang="pl-PL" baseline="0" dirty="0" err="1" smtClean="0"/>
              <a:t>your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own</a:t>
            </a:r>
            <a:r>
              <a:rPr lang="pl-PL" baseline="0" dirty="0" smtClean="0"/>
              <a:t> PC,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external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during</a:t>
            </a:r>
            <a:r>
              <a:rPr lang="pl-PL" baseline="0" dirty="0" smtClean="0"/>
              <a:t> a live show – </a:t>
            </a:r>
            <a:r>
              <a:rPr lang="pl-PL" baseline="0" dirty="0" err="1" smtClean="0"/>
              <a:t>inside</a:t>
            </a:r>
            <a:r>
              <a:rPr lang="pl-PL" baseline="0" dirty="0" smtClean="0"/>
              <a:t> Unity for the sake of </a:t>
            </a:r>
            <a:r>
              <a:rPr lang="pl-PL" baseline="0" dirty="0" err="1" smtClean="0"/>
              <a:t>doing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cool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stuff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let’s</a:t>
            </a:r>
            <a:r>
              <a:rPr lang="pl-PL" dirty="0" smtClean="0"/>
              <a:t> talk a bit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sound</a:t>
            </a:r>
            <a:r>
              <a:rPr lang="pl-PL" dirty="0" smtClean="0"/>
              <a:t> </a:t>
            </a:r>
            <a:r>
              <a:rPr lang="pl-PL" dirty="0" err="1" smtClean="0"/>
              <a:t>itself</a:t>
            </a:r>
            <a:r>
              <a:rPr lang="pl-PL" dirty="0" smtClean="0"/>
              <a:t> –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we </a:t>
            </a:r>
            <a:r>
              <a:rPr lang="pl-PL" dirty="0" err="1" smtClean="0"/>
              <a:t>convert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weird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looking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something</a:t>
            </a:r>
            <a:r>
              <a:rPr lang="pl-PL" baseline="0" dirty="0" smtClean="0"/>
              <a:t> nice and </a:t>
            </a:r>
            <a:r>
              <a:rPr lang="pl-PL" baseline="0" dirty="0" err="1" smtClean="0"/>
              <a:t>immediately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usable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that’s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basically</a:t>
            </a:r>
            <a:r>
              <a:rPr lang="pl-PL" baseline="0" dirty="0" smtClean="0"/>
              <a:t> an </a:t>
            </a:r>
            <a:r>
              <a:rPr lang="pl-PL" baseline="0" dirty="0" err="1" smtClean="0"/>
              <a:t>array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floats</a:t>
            </a:r>
            <a:r>
              <a:rPr lang="pl-PL" baseline="0" dirty="0" smtClean="0"/>
              <a:t> from 0 to 1 </a:t>
            </a:r>
            <a:r>
              <a:rPr lang="pl-PL" baseline="0" dirty="0" err="1" smtClean="0"/>
              <a:t>representing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frequencies</a:t>
            </a:r>
            <a:r>
              <a:rPr lang="pl-PL" baseline="0" dirty="0" smtClean="0"/>
              <a:t>? </a:t>
            </a:r>
            <a:r>
              <a:rPr lang="pl-PL" baseline="0" dirty="0" smtClean="0"/>
              <a:t>The </a:t>
            </a:r>
            <a:r>
              <a:rPr lang="pl-PL" baseline="0" dirty="0" err="1" smtClean="0"/>
              <a:t>answer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– FFT.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0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last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theoretical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I’d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to talk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OSC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First,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need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figure</a:t>
            </a:r>
            <a:r>
              <a:rPr lang="pl-PL" baseline="0" dirty="0" smtClean="0"/>
              <a:t> out a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of routing </a:t>
            </a:r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sound</a:t>
            </a:r>
            <a:r>
              <a:rPr lang="pl-PL" baseline="0" dirty="0" smtClean="0"/>
              <a:t> from the </a:t>
            </a:r>
            <a:r>
              <a:rPr lang="pl-PL" baseline="0" dirty="0" err="1" smtClean="0"/>
              <a:t>source</a:t>
            </a:r>
            <a:r>
              <a:rPr lang="pl-PL" baseline="0" dirty="0" smtClean="0"/>
              <a:t> to a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place. </a:t>
            </a:r>
            <a:r>
              <a:rPr lang="pl-PL" baseline="0" dirty="0" err="1" smtClean="0"/>
              <a:t>If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you’re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getting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in a nice form from an </a:t>
            </a:r>
            <a:r>
              <a:rPr lang="pl-PL" baseline="0" dirty="0" err="1" smtClean="0"/>
              <a:t>external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source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need</a:t>
            </a:r>
            <a:r>
              <a:rPr lang="pl-PL" baseline="0" dirty="0" smtClean="0"/>
              <a:t> to do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However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if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you’re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playing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music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your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own</a:t>
            </a:r>
            <a:r>
              <a:rPr lang="pl-PL" baseline="0" dirty="0" smtClean="0"/>
              <a:t> computer – </a:t>
            </a:r>
            <a:r>
              <a:rPr lang="pl-PL" baseline="0" dirty="0" smtClean="0"/>
              <a:t>via </a:t>
            </a:r>
            <a:r>
              <a:rPr lang="pl-PL" baseline="0" dirty="0" err="1" smtClean="0"/>
              <a:t>Spotify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foobar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iTunes,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else</a:t>
            </a:r>
            <a:r>
              <a:rPr lang="pl-PL" baseline="0" dirty="0" smtClean="0"/>
              <a:t> – the </a:t>
            </a:r>
            <a:r>
              <a:rPr lang="pl-PL" baseline="0" dirty="0" err="1" smtClean="0"/>
              <a:t>best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called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digital</a:t>
            </a:r>
            <a:r>
              <a:rPr lang="pl-PL" baseline="0" dirty="0" smtClean="0"/>
              <a:t> audio </a:t>
            </a:r>
            <a:r>
              <a:rPr lang="pl-PL" baseline="0" dirty="0" err="1" smtClean="0"/>
              <a:t>cable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You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achieve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similar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effect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through</a:t>
            </a:r>
            <a:r>
              <a:rPr lang="pl-PL" baseline="0" dirty="0" smtClean="0"/>
              <a:t> stereo mix in Windows, but </a:t>
            </a:r>
            <a:r>
              <a:rPr lang="pl-PL" baseline="0" dirty="0" err="1" smtClean="0"/>
              <a:t>that’s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always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reliable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screw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depending</a:t>
            </a:r>
            <a:r>
              <a:rPr lang="pl-PL" baseline="0" dirty="0" smtClean="0"/>
              <a:t> on the </a:t>
            </a:r>
            <a:r>
              <a:rPr lang="pl-PL" baseline="0" dirty="0" err="1" smtClean="0"/>
              <a:t>sound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drivers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other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stuff</a:t>
            </a:r>
            <a:r>
              <a:rPr lang="pl-P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So</a:t>
            </a:r>
            <a:r>
              <a:rPr lang="pl-PL" dirty="0" smtClean="0"/>
              <a:t>, </a:t>
            </a:r>
            <a:r>
              <a:rPr lang="pl-PL" dirty="0" err="1" smtClean="0"/>
              <a:t>what</a:t>
            </a:r>
            <a:r>
              <a:rPr lang="pl-PL" dirty="0" smtClean="0"/>
              <a:t> do we do </a:t>
            </a:r>
            <a:r>
              <a:rPr lang="pl-PL" dirty="0" err="1" smtClean="0"/>
              <a:t>after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rerouting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music</a:t>
            </a:r>
            <a:r>
              <a:rPr lang="pl-PL" baseline="0" dirty="0" smtClean="0"/>
              <a:t>? We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go the </a:t>
            </a:r>
            <a:r>
              <a:rPr lang="pl-PL" baseline="0" dirty="0" err="1" smtClean="0"/>
              <a:t>easy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the hard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actually</a:t>
            </a:r>
            <a:r>
              <a:rPr lang="pl-PL" baseline="0" dirty="0" smtClean="0"/>
              <a:t>, the hard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harder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. The </a:t>
            </a:r>
            <a:r>
              <a:rPr lang="pl-PL" baseline="0" dirty="0" err="1" smtClean="0"/>
              <a:t>seemingly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easy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directly</a:t>
            </a:r>
            <a:r>
              <a:rPr lang="pl-PL" baseline="0" dirty="0" smtClean="0"/>
              <a:t> in Unity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Microphone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class</a:t>
            </a:r>
            <a:r>
              <a:rPr lang="pl-PL" baseline="0" dirty="0" smtClean="0"/>
              <a:t>, but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problematic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due</a:t>
            </a:r>
            <a:r>
              <a:rPr lang="pl-PL" baseline="0" dirty="0" smtClean="0"/>
              <a:t> to a </a:t>
            </a:r>
            <a:r>
              <a:rPr lang="pl-PL" baseline="0" dirty="0" err="1" smtClean="0"/>
              <a:t>bunch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reasons</a:t>
            </a:r>
            <a:r>
              <a:rPr lang="pl-P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introduces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beautiful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thing</a:t>
            </a:r>
            <a:r>
              <a:rPr lang="pl-PL" baseline="0" dirty="0" smtClean="0"/>
              <a:t> – </a:t>
            </a:r>
            <a:r>
              <a:rPr lang="pl-PL" baseline="0" dirty="0" smtClean="0"/>
              <a:t>VVVV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smtClean="0"/>
              <a:t>a </a:t>
            </a:r>
            <a:r>
              <a:rPr lang="pl-PL" baseline="0" dirty="0" err="1" smtClean="0"/>
              <a:t>multipurpose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interactive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toolkit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allows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to do a </a:t>
            </a:r>
            <a:r>
              <a:rPr lang="pl-PL" baseline="0" dirty="0" smtClean="0"/>
              <a:t>ton of </a:t>
            </a:r>
            <a:r>
              <a:rPr lang="pl-PL" baseline="0" dirty="0" err="1" smtClean="0"/>
              <a:t>amazing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stuff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nodes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code</a:t>
            </a:r>
            <a:r>
              <a:rPr lang="pl-P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stuff</a:t>
            </a:r>
            <a:r>
              <a:rPr lang="pl-PL" dirty="0" smtClean="0"/>
              <a:t>! </a:t>
            </a:r>
            <a:r>
              <a:rPr lang="pl-PL" dirty="0" err="1" smtClean="0"/>
              <a:t>Theoretically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could</a:t>
            </a:r>
            <a:r>
              <a:rPr lang="pl-PL" baseline="0" dirty="0" smtClean="0"/>
              <a:t> do the </a:t>
            </a:r>
            <a:r>
              <a:rPr lang="pl-PL" baseline="0" dirty="0" err="1" smtClean="0"/>
              <a:t>whole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installation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inside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software – but </a:t>
            </a:r>
            <a:r>
              <a:rPr lang="pl-PL" baseline="0" dirty="0" smtClean="0"/>
              <a:t>I </a:t>
            </a:r>
            <a:r>
              <a:rPr lang="pl-PL" baseline="0" dirty="0" err="1" smtClean="0"/>
              <a:t>prefer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Unity for </a:t>
            </a:r>
            <a:r>
              <a:rPr lang="pl-PL" baseline="0" dirty="0" err="1" smtClean="0"/>
              <a:t>visual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stuff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we’re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for audio </a:t>
            </a:r>
            <a:r>
              <a:rPr lang="pl-PL" baseline="0" dirty="0" err="1" smtClean="0"/>
              <a:t>analysis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passing</a:t>
            </a:r>
            <a:r>
              <a:rPr lang="pl-PL" baseline="0" dirty="0" smtClean="0"/>
              <a:t> data on to 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Unfortunately</a:t>
            </a:r>
            <a:r>
              <a:rPr lang="pl-PL" baseline="0" dirty="0" smtClean="0"/>
              <a:t> VVVV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Windows-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, but from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I’ve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heard</a:t>
            </a:r>
            <a:r>
              <a:rPr lang="pl-PL" baseline="0" dirty="0" smtClean="0"/>
              <a:t> (and not </a:t>
            </a:r>
            <a:r>
              <a:rPr lang="pl-PL" baseline="0" dirty="0" err="1" smtClean="0"/>
              <a:t>tested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personally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due</a:t>
            </a:r>
            <a:r>
              <a:rPr lang="pl-PL" baseline="0" dirty="0" smtClean="0"/>
              <a:t> to not </a:t>
            </a:r>
            <a:r>
              <a:rPr lang="pl-PL" baseline="0" dirty="0" err="1" smtClean="0"/>
              <a:t>having</a:t>
            </a:r>
            <a:r>
              <a:rPr lang="pl-PL" baseline="0" dirty="0" smtClean="0"/>
              <a:t> a Mac), </a:t>
            </a:r>
            <a:r>
              <a:rPr lang="pl-PL" baseline="0" dirty="0" smtClean="0"/>
              <a:t>VDMX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decent</a:t>
            </a:r>
            <a:r>
              <a:rPr lang="pl-PL" baseline="0" dirty="0" smtClean="0"/>
              <a:t> Mac-</a:t>
            </a:r>
            <a:r>
              <a:rPr lang="pl-PL" baseline="0" dirty="0" err="1" smtClean="0"/>
              <a:t>based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alternative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Below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I’ve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added</a:t>
            </a:r>
            <a:r>
              <a:rPr lang="pl-PL" baseline="0" dirty="0" smtClean="0"/>
              <a:t> a link to a </a:t>
            </a:r>
            <a:r>
              <a:rPr lang="pl-PL" baseline="0" dirty="0" err="1" smtClean="0"/>
              <a:t>tutorial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describes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do </a:t>
            </a:r>
            <a:r>
              <a:rPr lang="pl-PL" baseline="0" dirty="0" err="1" smtClean="0"/>
              <a:t>something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similar</a:t>
            </a:r>
            <a:r>
              <a:rPr lang="pl-PL" baseline="0" dirty="0" smtClean="0"/>
              <a:t> with Unity, </a:t>
            </a:r>
            <a:r>
              <a:rPr lang="pl-PL" baseline="0" dirty="0" err="1" smtClean="0"/>
              <a:t>Soundflower</a:t>
            </a:r>
            <a:r>
              <a:rPr lang="pl-PL" baseline="0" dirty="0" smtClean="0"/>
              <a:t> and VDMX.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222D-71DA-452A-8DBF-6757CFE1C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9B04-E073-4A2A-9089-2E577E2751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31AC-A5A4-440D-8A99-85FB6F8E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0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73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wobble</a:t>
            </a:r>
            <a:r>
              <a:rPr lang="pl-PL" dirty="0" smtClean="0"/>
              <a:t> </a:t>
            </a:r>
            <a:r>
              <a:rPr lang="pl-PL" dirty="0" err="1" smtClean="0"/>
              <a:t>wobble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+mn-lt"/>
              </a:rPr>
              <a:t>Making things react to</a:t>
            </a:r>
            <a:r>
              <a:rPr lang="pl-PL" dirty="0" smtClean="0">
                <a:latin typeface="+mn-lt"/>
              </a:rPr>
              <a:t/>
            </a:r>
            <a:br>
              <a:rPr lang="pl-PL" dirty="0" smtClean="0">
                <a:latin typeface="+mn-lt"/>
              </a:rPr>
            </a:br>
            <a:r>
              <a:rPr lang="pl-PL" dirty="0" smtClean="0">
                <a:latin typeface="+mn-lt"/>
              </a:rPr>
              <a:t>live </a:t>
            </a:r>
            <a:r>
              <a:rPr lang="pl-PL" dirty="0" err="1" smtClean="0">
                <a:latin typeface="+mn-lt"/>
              </a:rPr>
              <a:t>music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inside</a:t>
            </a:r>
            <a:r>
              <a:rPr lang="pl-PL" dirty="0" smtClean="0">
                <a:latin typeface="+mn-lt"/>
              </a:rPr>
              <a:t> Unity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188"/>
            <a:ext cx="9144000" cy="1655762"/>
          </a:xfrm>
        </p:spPr>
        <p:txBody>
          <a:bodyPr/>
          <a:lstStyle/>
          <a:p>
            <a:r>
              <a:rPr lang="pl-PL" dirty="0" smtClean="0"/>
              <a:t>Luke Spierewka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Sound</a:t>
            </a:r>
            <a:endParaRPr lang="en-US" dirty="0"/>
          </a:p>
        </p:txBody>
      </p:sp>
      <p:pic>
        <p:nvPicPr>
          <p:cNvPr id="1026" name="Picture 2" descr="http://upload.wikimedia.org/wikipedia/commons/8/8c/Time_domain_to_frequency_domain.jpg?1429642705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32" y="1690688"/>
            <a:ext cx="7899400" cy="47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Fast Fourier </a:t>
            </a:r>
            <a:r>
              <a:rPr lang="pl-PL" dirty="0" err="1" smtClean="0"/>
              <a:t>Transform</a:t>
            </a:r>
            <a:r>
              <a:rPr lang="pl-PL" dirty="0" smtClean="0"/>
              <a:t> (FFT)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Converts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/</a:t>
            </a:r>
            <a:r>
              <a:rPr lang="pl-PL" dirty="0" err="1" smtClean="0"/>
              <a:t>space</a:t>
            </a:r>
            <a:r>
              <a:rPr lang="pl-PL" dirty="0" smtClean="0"/>
              <a:t> to </a:t>
            </a:r>
            <a:r>
              <a:rPr lang="pl-PL" dirty="0" err="1" smtClean="0"/>
              <a:t>frequency</a:t>
            </a:r>
            <a:r>
              <a:rPr lang="pl-PL" dirty="0" smtClean="0"/>
              <a:t>/</a:t>
            </a:r>
            <a:r>
              <a:rPr lang="pl-PL" dirty="0" err="1" smtClean="0"/>
              <a:t>wavenumber</a:t>
            </a:r>
            <a:r>
              <a:rPr lang="pl-PL" dirty="0" smtClean="0"/>
              <a:t> and vice versa</a:t>
            </a:r>
          </a:p>
          <a:p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b="1" dirty="0" err="1" smtClean="0"/>
              <a:t>quickly</a:t>
            </a:r>
            <a:endParaRPr lang="pl-PL" dirty="0" smtClean="0"/>
          </a:p>
          <a:p>
            <a:r>
              <a:rPr lang="pl-PL" dirty="0" err="1" smtClean="0"/>
              <a:t>Several</a:t>
            </a:r>
            <a:r>
              <a:rPr lang="pl-PL" dirty="0" smtClean="0"/>
              <a:t> </a:t>
            </a:r>
            <a:r>
              <a:rPr lang="pl-PL" dirty="0" err="1" smtClean="0"/>
              <a:t>versions</a:t>
            </a:r>
            <a:r>
              <a:rPr lang="pl-PL" dirty="0" smtClean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endParaRPr lang="pl-PL" dirty="0" smtClean="0"/>
          </a:p>
          <a:p>
            <a:r>
              <a:rPr lang="pl-PL" dirty="0" err="1" smtClean="0"/>
              <a:t>Numerous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digital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r>
              <a:rPr lang="pl-PL" dirty="0" smtClean="0"/>
              <a:t> (DSP)</a:t>
            </a:r>
          </a:p>
          <a:p>
            <a:pPr lvl="1"/>
            <a:r>
              <a:rPr lang="pl-PL" dirty="0" err="1" smtClean="0"/>
              <a:t>compression</a:t>
            </a:r>
            <a:endParaRPr lang="pl-PL" dirty="0" smtClean="0"/>
          </a:p>
          <a:p>
            <a:pPr lvl="1"/>
            <a:r>
              <a:rPr lang="pl-PL" dirty="0" smtClean="0"/>
              <a:t>audio </a:t>
            </a:r>
            <a:r>
              <a:rPr lang="pl-PL" dirty="0" err="1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Open Sound Control (OSC)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Communication</a:t>
            </a:r>
            <a:r>
              <a:rPr lang="pl-PL" dirty="0" smtClean="0"/>
              <a:t> </a:t>
            </a:r>
            <a:r>
              <a:rPr lang="pl-PL" dirty="0" err="1" smtClean="0"/>
              <a:t>protocol</a:t>
            </a:r>
            <a:endParaRPr lang="pl-PL" dirty="0" smtClean="0"/>
          </a:p>
          <a:p>
            <a:r>
              <a:rPr lang="pl-PL" dirty="0" err="1" smtClean="0"/>
              <a:t>Created</a:t>
            </a:r>
            <a:r>
              <a:rPr lang="pl-PL" dirty="0" smtClean="0"/>
              <a:t> for </a:t>
            </a:r>
            <a:r>
              <a:rPr lang="pl-PL" dirty="0" err="1" smtClean="0"/>
              <a:t>passing</a:t>
            </a:r>
            <a:r>
              <a:rPr lang="pl-PL" dirty="0" smtClean="0"/>
              <a:t> </a:t>
            </a:r>
            <a:r>
              <a:rPr lang="pl-PL" dirty="0" err="1" smtClean="0"/>
              <a:t>music-related</a:t>
            </a:r>
            <a:r>
              <a:rPr lang="pl-PL" dirty="0" smtClean="0"/>
              <a:t> info via network </a:t>
            </a:r>
            <a:r>
              <a:rPr lang="pl-PL" dirty="0" err="1" smtClean="0"/>
              <a:t>or</a:t>
            </a:r>
            <a:r>
              <a:rPr lang="pl-PL" dirty="0" smtClean="0"/>
              <a:t> USB</a:t>
            </a:r>
          </a:p>
          <a:p>
            <a:pPr lvl="1"/>
            <a:r>
              <a:rPr lang="pl-PL" dirty="0" smtClean="0"/>
              <a:t>(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necessarily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music</a:t>
            </a:r>
            <a:r>
              <a:rPr lang="pl-PL" dirty="0" smtClean="0"/>
              <a:t> data!)</a:t>
            </a:r>
          </a:p>
          <a:p>
            <a:r>
              <a:rPr lang="pl-PL" dirty="0" err="1" smtClean="0"/>
              <a:t>Supported</a:t>
            </a:r>
            <a:r>
              <a:rPr lang="pl-PL" dirty="0" smtClean="0"/>
              <a:t> by</a:t>
            </a:r>
            <a:r>
              <a:rPr lang="en-GB" dirty="0" smtClean="0"/>
              <a:t>:</a:t>
            </a:r>
          </a:p>
          <a:p>
            <a:pPr lvl="1"/>
            <a:r>
              <a:rPr lang="pl-PL" dirty="0" err="1" smtClean="0"/>
              <a:t>pretty</a:t>
            </a:r>
            <a:r>
              <a:rPr lang="pl-PL" dirty="0" smtClean="0"/>
              <a:t> much </a:t>
            </a:r>
            <a:r>
              <a:rPr lang="pl-PL" dirty="0" err="1" smtClean="0"/>
              <a:t>every</a:t>
            </a:r>
            <a:r>
              <a:rPr lang="pl-PL" dirty="0" smtClean="0"/>
              <a:t> DAW</a:t>
            </a:r>
            <a:endParaRPr lang="en-GB" dirty="0" smtClean="0"/>
          </a:p>
          <a:p>
            <a:pPr lvl="1"/>
            <a:r>
              <a:rPr lang="pl-PL" dirty="0" smtClean="0"/>
              <a:t>Processing</a:t>
            </a:r>
            <a:endParaRPr lang="en-GB" dirty="0" smtClean="0"/>
          </a:p>
          <a:p>
            <a:pPr lvl="1"/>
            <a:r>
              <a:rPr lang="pl-PL" dirty="0" smtClean="0"/>
              <a:t>VVVV</a:t>
            </a:r>
            <a:endParaRPr lang="en-GB" dirty="0" smtClean="0"/>
          </a:p>
          <a:p>
            <a:pPr lvl="1"/>
            <a:r>
              <a:rPr lang="pl-PL" dirty="0" err="1" smtClean="0"/>
              <a:t>Quartz</a:t>
            </a:r>
            <a:endParaRPr lang="en-GB" dirty="0"/>
          </a:p>
          <a:p>
            <a:pPr lvl="1"/>
            <a:r>
              <a:rPr lang="pl-PL" dirty="0" err="1" smtClean="0"/>
              <a:t>other</a:t>
            </a:r>
            <a:r>
              <a:rPr lang="pl-PL" dirty="0" smtClean="0"/>
              <a:t>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Open Sound Control (OSC)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OSC </a:t>
            </a:r>
            <a:r>
              <a:rPr lang="pl-PL" dirty="0" err="1" smtClean="0"/>
              <a:t>implementation</a:t>
            </a:r>
            <a:endParaRPr lang="pl-PL" dirty="0" smtClean="0"/>
          </a:p>
          <a:p>
            <a:pPr lvl="1"/>
            <a:r>
              <a:rPr lang="en-US" dirty="0" smtClean="0"/>
              <a:t>https://github.com/heaversm/unity-osc-receiver</a:t>
            </a:r>
          </a:p>
          <a:p>
            <a:pPr lvl="2"/>
            <a:r>
              <a:rPr lang="en-GB" dirty="0" smtClean="0"/>
              <a:t>We’re using </a:t>
            </a:r>
            <a:r>
              <a:rPr lang="pl-PL" dirty="0" smtClean="0"/>
              <a:t>a </a:t>
            </a:r>
            <a:r>
              <a:rPr lang="pl-PL" dirty="0" err="1" smtClean="0"/>
              <a:t>modified</a:t>
            </a:r>
            <a:r>
              <a:rPr lang="pl-PL" dirty="0" smtClean="0"/>
              <a:t> version of </a:t>
            </a:r>
            <a:r>
              <a:rPr lang="en-GB" dirty="0" smtClean="0"/>
              <a:t>this </a:t>
            </a:r>
            <a:r>
              <a:rPr lang="en-GB" dirty="0" smtClean="0"/>
              <a:t>one</a:t>
            </a:r>
            <a:endParaRPr lang="pl-PL" dirty="0" smtClean="0"/>
          </a:p>
          <a:p>
            <a:pPr lvl="1"/>
            <a:r>
              <a:rPr lang="en-US" dirty="0" smtClean="0"/>
              <a:t>https://github.com/jorgegarcia/UnityOSC/</a:t>
            </a:r>
          </a:p>
          <a:p>
            <a:pPr lvl="2"/>
            <a:r>
              <a:rPr lang="en-GB" dirty="0" smtClean="0"/>
              <a:t>Works a bit differently, is also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473"/>
            <a:ext cx="10515600" cy="99591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That’s it for boring talk, let’s do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473"/>
            <a:ext cx="10515600" cy="995915"/>
          </a:xfrm>
        </p:spPr>
        <p:txBody>
          <a:bodyPr/>
          <a:lstStyle/>
          <a:p>
            <a:pPr algn="ctr"/>
            <a:r>
              <a:rPr lang="pl-PL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USB </a:t>
            </a:r>
            <a:r>
              <a:rPr lang="pl-PL" dirty="0" err="1" smtClean="0"/>
              <a:t>stick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I’m</a:t>
            </a:r>
            <a:r>
              <a:rPr lang="pl-PL" dirty="0" smtClean="0"/>
              <a:t> </a:t>
            </a:r>
            <a:r>
              <a:rPr lang="pl-PL" dirty="0" err="1" smtClean="0"/>
              <a:t>passing</a:t>
            </a:r>
            <a:r>
              <a:rPr lang="pl-PL" dirty="0" smtClean="0"/>
              <a:t> an USB </a:t>
            </a:r>
            <a:r>
              <a:rPr lang="pl-PL" dirty="0" err="1" smtClean="0"/>
              <a:t>stick</a:t>
            </a:r>
            <a:r>
              <a:rPr lang="pl-PL" dirty="0" smtClean="0"/>
              <a:t> </a:t>
            </a:r>
            <a:r>
              <a:rPr lang="pl-PL" dirty="0" err="1" smtClean="0"/>
              <a:t>among</a:t>
            </a:r>
            <a:r>
              <a:rPr lang="pl-PL" dirty="0" smtClean="0"/>
              <a:t> the </a:t>
            </a:r>
            <a:r>
              <a:rPr lang="pl-PL" dirty="0" err="1" smtClean="0"/>
              <a:t>participants</a:t>
            </a:r>
            <a:endParaRPr lang="pl-PL" dirty="0" smtClean="0"/>
          </a:p>
          <a:p>
            <a:r>
              <a:rPr lang="pl-PL" dirty="0" err="1" smtClean="0"/>
              <a:t>Copy</a:t>
            </a:r>
            <a:r>
              <a:rPr lang="pl-PL" dirty="0" smtClean="0"/>
              <a:t> the „Live Audio Workshop” </a:t>
            </a:r>
            <a:r>
              <a:rPr lang="pl-PL" dirty="0" err="1" smtClean="0"/>
              <a:t>directory</a:t>
            </a:r>
            <a:endParaRPr lang="pl-PL" dirty="0" smtClean="0"/>
          </a:p>
          <a:p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stuff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README.txt in the </a:t>
            </a:r>
            <a:r>
              <a:rPr lang="pl-PL" dirty="0" err="1" smtClean="0"/>
              <a:t>directory</a:t>
            </a:r>
            <a:endParaRPr lang="pl-PL" dirty="0" smtClean="0"/>
          </a:p>
          <a:p>
            <a:pPr lvl="1"/>
            <a:r>
              <a:rPr lang="pl-PL" dirty="0" smtClean="0"/>
              <a:t>(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viruses</a:t>
            </a:r>
            <a:r>
              <a:rPr lang="pl-PL" dirty="0" smtClean="0"/>
              <a:t>, </a:t>
            </a:r>
            <a:r>
              <a:rPr lang="pl-PL" dirty="0" err="1" smtClean="0"/>
              <a:t>seriously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tim</a:t>
            </a:r>
            <a:r>
              <a:rPr lang="en-GB" dirty="0" smtClean="0"/>
              <a:t>e</a:t>
            </a:r>
            <a:r>
              <a:rPr lang="pl-PL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Digital Audio Cable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06" y="1690688"/>
            <a:ext cx="394335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22" y="1690688"/>
            <a:ext cx="3933825" cy="4410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657850" y="3414713"/>
            <a:ext cx="1185863" cy="342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Digital Audio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Windows</a:t>
            </a:r>
            <a:endParaRPr lang="en-GB" dirty="0" smtClean="0"/>
          </a:p>
          <a:p>
            <a:pPr lvl="1"/>
            <a:r>
              <a:rPr lang="pl-PL" dirty="0" err="1" smtClean="0"/>
              <a:t>VBCable</a:t>
            </a:r>
            <a:endParaRPr lang="pl-PL" dirty="0" smtClean="0"/>
          </a:p>
          <a:p>
            <a:pPr lvl="1"/>
            <a:r>
              <a:rPr lang="pl-PL" dirty="0" smtClean="0"/>
              <a:t>http://vb-audio.pagesperso-orange.fr/Cable/</a:t>
            </a:r>
          </a:p>
          <a:p>
            <a:r>
              <a:rPr lang="pl-PL" dirty="0" smtClean="0"/>
              <a:t>Mac </a:t>
            </a:r>
            <a:endParaRPr lang="en-GB" dirty="0"/>
          </a:p>
          <a:p>
            <a:pPr lvl="1"/>
            <a:r>
              <a:rPr lang="pl-PL" dirty="0" err="1" smtClean="0"/>
              <a:t>Soundflower</a:t>
            </a:r>
            <a:endParaRPr lang="pl-PL" dirty="0" smtClean="0"/>
          </a:p>
          <a:p>
            <a:pPr lvl="1"/>
            <a:r>
              <a:rPr lang="en-US" dirty="0" smtClean="0"/>
              <a:t>https://rogueamoeba.com/freebies/soundflower/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Using Unity </a:t>
            </a:r>
            <a:r>
              <a:rPr lang="pl-PL" dirty="0" err="1" smtClean="0"/>
              <a:t>microphone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Microphone.Start</a:t>
            </a:r>
            <a:r>
              <a:rPr lang="pl-PL" dirty="0" smtClean="0"/>
              <a:t>(),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reading</a:t>
            </a:r>
            <a:r>
              <a:rPr lang="pl-PL" dirty="0" smtClean="0"/>
              <a:t> info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AudioSource.GetSpectrumData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doable</a:t>
            </a:r>
            <a:r>
              <a:rPr lang="pl-PL" dirty="0" smtClean="0"/>
              <a:t> – but not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endParaRPr lang="pl-PL" dirty="0" smtClean="0"/>
          </a:p>
          <a:p>
            <a:pPr lvl="1"/>
            <a:r>
              <a:rPr lang="pl-PL" dirty="0" smtClean="0"/>
              <a:t>Heavy lag on Windows (</a:t>
            </a:r>
            <a:r>
              <a:rPr lang="pl-PL" dirty="0" err="1" smtClean="0"/>
              <a:t>might</a:t>
            </a:r>
            <a:r>
              <a:rPr lang="pl-PL" dirty="0" smtClean="0"/>
              <a:t> be </a:t>
            </a:r>
            <a:r>
              <a:rPr lang="pl-PL" dirty="0" err="1" smtClean="0"/>
              <a:t>fixable</a:t>
            </a:r>
            <a:r>
              <a:rPr lang="pl-PL" dirty="0" smtClean="0"/>
              <a:t> with ASIO4ALL </a:t>
            </a:r>
            <a:r>
              <a:rPr lang="pl-PL" dirty="0" err="1" smtClean="0"/>
              <a:t>drivers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Using </a:t>
            </a:r>
            <a:r>
              <a:rPr lang="pl-PL" dirty="0" err="1" smtClean="0"/>
              <a:t>Microphone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dirty</a:t>
            </a:r>
            <a:r>
              <a:rPr lang="pl-PL" dirty="0" smtClean="0"/>
              <a:t>, </a:t>
            </a:r>
            <a:r>
              <a:rPr lang="pl-PL" dirty="0" err="1" smtClean="0"/>
              <a:t>dirty</a:t>
            </a:r>
            <a:r>
              <a:rPr lang="pl-PL" dirty="0" smtClean="0"/>
              <a:t> </a:t>
            </a:r>
            <a:r>
              <a:rPr lang="pl-PL" dirty="0" err="1" smtClean="0"/>
              <a:t>hack</a:t>
            </a:r>
            <a:endParaRPr lang="pl-PL" dirty="0" smtClean="0"/>
          </a:p>
          <a:p>
            <a:pPr lvl="1"/>
            <a:r>
              <a:rPr lang="pl-PL" dirty="0" err="1" smtClean="0"/>
              <a:t>Slow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212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VVVV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690688"/>
            <a:ext cx="8134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VVVV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Multipurpose</a:t>
            </a:r>
            <a:r>
              <a:rPr lang="pl-PL" dirty="0" smtClean="0"/>
              <a:t> </a:t>
            </a:r>
            <a:r>
              <a:rPr lang="pl-PL" dirty="0" err="1" smtClean="0"/>
              <a:t>toolkit</a:t>
            </a:r>
            <a:endParaRPr lang="pl-PL" dirty="0" smtClean="0"/>
          </a:p>
          <a:p>
            <a:r>
              <a:rPr lang="pl-PL" dirty="0" err="1" smtClean="0"/>
              <a:t>Supports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Boygrouping</a:t>
            </a:r>
            <a:r>
              <a:rPr lang="pl-PL" dirty="0" smtClean="0"/>
              <a:t> (controlling </a:t>
            </a:r>
            <a:r>
              <a:rPr lang="pl-PL" dirty="0" err="1" smtClean="0"/>
              <a:t>multiple</a:t>
            </a:r>
            <a:r>
              <a:rPr lang="pl-PL" dirty="0" smtClean="0"/>
              <a:t> computer </a:t>
            </a:r>
            <a:r>
              <a:rPr lang="pl-PL" dirty="0" err="1" smtClean="0"/>
              <a:t>using</a:t>
            </a:r>
            <a:r>
              <a:rPr lang="pl-PL" dirty="0" smtClean="0"/>
              <a:t> a master/</a:t>
            </a:r>
            <a:r>
              <a:rPr lang="pl-PL" dirty="0" err="1" smtClean="0"/>
              <a:t>slave</a:t>
            </a:r>
            <a:r>
              <a:rPr lang="pl-PL" dirty="0" smtClean="0"/>
              <a:t> system)</a:t>
            </a:r>
          </a:p>
          <a:p>
            <a:pPr lvl="1"/>
            <a:r>
              <a:rPr lang="pl-PL" dirty="0" smtClean="0"/>
              <a:t>DirectX, HLSL </a:t>
            </a:r>
            <a:r>
              <a:rPr lang="pl-PL" dirty="0" err="1" smtClean="0"/>
              <a:t>shaders</a:t>
            </a:r>
            <a:endParaRPr lang="pl-PL" dirty="0" smtClean="0"/>
          </a:p>
          <a:p>
            <a:pPr lvl="1"/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r>
              <a:rPr lang="pl-PL" dirty="0" smtClean="0"/>
              <a:t> for </a:t>
            </a:r>
            <a:r>
              <a:rPr lang="pl-PL" dirty="0" err="1" smtClean="0"/>
              <a:t>animation</a:t>
            </a:r>
            <a:r>
              <a:rPr lang="pl-PL" dirty="0" smtClean="0"/>
              <a:t>, audio </a:t>
            </a:r>
            <a:r>
              <a:rPr lang="pl-PL" dirty="0" err="1" smtClean="0"/>
              <a:t>analysis</a:t>
            </a:r>
            <a:r>
              <a:rPr lang="pl-PL" dirty="0" smtClean="0"/>
              <a:t> and </a:t>
            </a:r>
            <a:r>
              <a:rPr lang="pl-PL" dirty="0" err="1" smtClean="0"/>
              <a:t>more</a:t>
            </a:r>
            <a:endParaRPr lang="pl-PL" dirty="0" smtClean="0"/>
          </a:p>
          <a:p>
            <a:pPr lvl="1"/>
            <a:r>
              <a:rPr lang="pl-PL" dirty="0" err="1" smtClean="0"/>
              <a:t>Extensibility</a:t>
            </a:r>
            <a:r>
              <a:rPr lang="pl-PL" dirty="0" smtClean="0"/>
              <a:t> via </a:t>
            </a:r>
            <a:r>
              <a:rPr lang="pl-PL" dirty="0" err="1" smtClean="0"/>
              <a:t>community</a:t>
            </a:r>
            <a:r>
              <a:rPr lang="pl-PL" dirty="0" smtClean="0"/>
              <a:t> </a:t>
            </a:r>
            <a:r>
              <a:rPr lang="pl-PL" dirty="0" err="1" smtClean="0"/>
              <a:t>plugins</a:t>
            </a:r>
            <a:r>
              <a:rPr lang="pl-PL" dirty="0" smtClean="0"/>
              <a:t> (</a:t>
            </a:r>
            <a:r>
              <a:rPr lang="pl-PL" dirty="0" err="1" smtClean="0"/>
              <a:t>there’s</a:t>
            </a:r>
            <a:r>
              <a:rPr lang="pl-PL" dirty="0" smtClean="0"/>
              <a:t> a ton of </a:t>
            </a:r>
            <a:r>
              <a:rPr lang="pl-PL" dirty="0" err="1" smtClean="0"/>
              <a:t>them</a:t>
            </a:r>
            <a:r>
              <a:rPr lang="pl-PL" dirty="0" smtClean="0"/>
              <a:t>!)</a:t>
            </a:r>
          </a:p>
          <a:p>
            <a:pPr lvl="1"/>
            <a:r>
              <a:rPr lang="pl-PL" dirty="0" smtClean="0"/>
              <a:t>And much, much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faster</a:t>
            </a:r>
            <a:r>
              <a:rPr lang="pl-PL" dirty="0" smtClean="0"/>
              <a:t> / </a:t>
            </a:r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Unity (at </a:t>
            </a:r>
            <a:r>
              <a:rPr lang="pl-PL" dirty="0" err="1" smtClean="0"/>
              <a:t>least</a:t>
            </a:r>
            <a:r>
              <a:rPr lang="pl-PL" dirty="0" smtClean="0"/>
              <a:t> for audio </a:t>
            </a:r>
            <a:r>
              <a:rPr lang="pl-PL" dirty="0" err="1" smtClean="0"/>
              <a:t>analysis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Completely</a:t>
            </a:r>
            <a:r>
              <a:rPr lang="pl-PL" dirty="0" smtClean="0"/>
              <a:t> </a:t>
            </a:r>
            <a:r>
              <a:rPr lang="pl-PL" dirty="0" err="1" smtClean="0"/>
              <a:t>free</a:t>
            </a:r>
            <a:r>
              <a:rPr lang="pl-PL" dirty="0" smtClean="0"/>
              <a:t> &amp; open </a:t>
            </a:r>
            <a:r>
              <a:rPr lang="pl-PL" dirty="0" err="1" smtClean="0"/>
              <a:t>source</a:t>
            </a:r>
            <a:r>
              <a:rPr lang="pl-PL" dirty="0" smtClean="0"/>
              <a:t> (for non-</a:t>
            </a:r>
            <a:r>
              <a:rPr lang="pl-PL" dirty="0" err="1" smtClean="0"/>
              <a:t>commercial</a:t>
            </a:r>
            <a:r>
              <a:rPr lang="pl-PL" dirty="0" smtClean="0"/>
              <a:t> </a:t>
            </a:r>
            <a:r>
              <a:rPr lang="pl-PL" dirty="0" err="1" smtClean="0"/>
              <a:t>stuff</a:t>
            </a:r>
            <a:r>
              <a:rPr lang="pl-PL" dirty="0" smtClean="0"/>
              <a:t>)</a:t>
            </a:r>
          </a:p>
          <a:p>
            <a:r>
              <a:rPr lang="en-US" dirty="0" smtClean="0"/>
              <a:t>http://vvvv.org/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VDMX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1" y="1884322"/>
            <a:ext cx="5248275" cy="2371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150" y="4843220"/>
            <a:ext cx="111116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http://www.vidvox.net/</a:t>
            </a:r>
            <a:endParaRPr lang="pl-PL" sz="2800" dirty="0" smtClean="0"/>
          </a:p>
          <a:p>
            <a:pPr algn="ctr"/>
            <a:endParaRPr lang="pl-PL" sz="1000" dirty="0" smtClean="0"/>
          </a:p>
          <a:p>
            <a:pPr algn="ctr"/>
            <a:r>
              <a:rPr lang="en-US" sz="2000" dirty="0" smtClean="0"/>
              <a:t>http://www.creativeapplications.net/mac/visuals-for-sonar-festival-vdmx-to-unity3d-tutorials/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4638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+1c">
      <a:majorFont>
        <a:latin typeface="M+ 1c bold"/>
        <a:ea typeface=""/>
        <a:cs typeface=""/>
      </a:majorFont>
      <a:minorFont>
        <a:latin typeface="M+ 1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711</Words>
  <Application>Microsoft Office PowerPoint</Application>
  <PresentationFormat>Widescreen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M+ 1c bold</vt:lpstr>
      <vt:lpstr>M+ 1c medium</vt:lpstr>
      <vt:lpstr>Arial</vt:lpstr>
      <vt:lpstr>Calibri</vt:lpstr>
      <vt:lpstr>Office Theme</vt:lpstr>
      <vt:lpstr>wobble wobble   Making things react to live music inside Unity</vt:lpstr>
      <vt:lpstr>Live demo</vt:lpstr>
      <vt:lpstr>USB stick!</vt:lpstr>
      <vt:lpstr>Digital Audio Cable</vt:lpstr>
      <vt:lpstr>Digital Audio Cable</vt:lpstr>
      <vt:lpstr>Using Unity microphone</vt:lpstr>
      <vt:lpstr>VVVV</vt:lpstr>
      <vt:lpstr>VVVV</vt:lpstr>
      <vt:lpstr>VDMX</vt:lpstr>
      <vt:lpstr>Sound</vt:lpstr>
      <vt:lpstr>Fast Fourier Transform (FFT)</vt:lpstr>
      <vt:lpstr>Open Sound Control (OSC)</vt:lpstr>
      <vt:lpstr>Open Sound Control (OSC)</vt:lpstr>
      <vt:lpstr>That’s it for boring talk, let’s do stuff!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Spierewka</dc:creator>
  <cp:lastModifiedBy>Luke Spierewka</cp:lastModifiedBy>
  <cp:revision>131</cp:revision>
  <dcterms:created xsi:type="dcterms:W3CDTF">2015-04-21T18:54:35Z</dcterms:created>
  <dcterms:modified xsi:type="dcterms:W3CDTF">2015-04-27T07:32:33Z</dcterms:modified>
</cp:coreProperties>
</file>