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8" r:id="rId2"/>
    <p:sldId id="256" r:id="rId3"/>
    <p:sldId id="260" r:id="rId4"/>
    <p:sldId id="261" r:id="rId5"/>
    <p:sldId id="262" r:id="rId6"/>
    <p:sldId id="264" r:id="rId7"/>
    <p:sldId id="263" r:id="rId8"/>
    <p:sldId id="268" r:id="rId9"/>
    <p:sldId id="270" r:id="rId10"/>
    <p:sldId id="267" r:id="rId11"/>
    <p:sldId id="271" r:id="rId12"/>
    <p:sldId id="272" r:id="rId13"/>
    <p:sldId id="269" r:id="rId14"/>
    <p:sldId id="273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7D8"/>
    <a:srgbClr val="7F8287"/>
    <a:srgbClr val="F8D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508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53A4C-04D8-41FE-86D2-B43D44DEC9D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5963-86BB-4A2E-B0B3-27874150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6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B86DF-4A58-44E7-AB92-69C46BDF90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E5208-15B5-49B9-948C-1EC65F5A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BB18B-61A1-4E96-9E0F-6678498A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BF355-3A3C-4AAA-B48D-DAC483BF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E7DF-042E-4EF0-80F1-7589120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5E504-42F9-4A92-A67A-728D911B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A7915-8DDA-4E19-B80A-3B239CFC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52798-A9AB-4ADC-84DF-19828212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BB82C-EA9C-4537-A813-45EB34A8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26DC4-9C79-44B8-A996-AA176F49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E3D89-AC88-45E4-9913-01F4A5B2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85E7D5-FAF2-485C-8C46-52A55D989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FD05D-FFEC-4443-BB32-D87615E0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D4D9E-D5C3-4730-8362-F7C4AB45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D3B2A-56E4-46E9-8797-08BC01BD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0FC05-2365-4A1D-92C3-7727A8A3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583DD-D1F1-4D98-8FAC-AE400090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66FD8-40FA-4BA0-83C0-4B415668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F8D02-E2D6-46A8-B1F8-AA4D9E81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94C4-588E-43F6-B9AC-45CBE139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53E71-F0B4-46E9-9037-AB41D9D7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5F49A-C194-48D4-839F-BF8FB5FE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872B3-CAD8-4223-A202-2D5502AE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8F275-34AE-41CB-B325-CB0137DE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3EB55-1948-4CE5-AD1B-449BAA53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8DF2-A2D5-4D2F-B027-6DC3C885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1942E-7114-41C4-A8BF-935EBA7B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648A4-DB51-4FEC-8342-0DFB19A7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0C9830-59A4-4AF2-8C91-E7DF3C02C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8C40C-F543-4A7A-9C0D-1BCF997A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A498B-548A-4687-AB3F-68DC3BE3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C5CCB-747B-4181-BF67-71733CD7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4A258-B50E-4919-B36D-C449EFFC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BFEF6-7739-45A7-99FE-7E3C362B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04F56B-8A76-47F4-986C-EBDD2158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11669A-9D70-4A38-BCC7-9FA36FC8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993D64-758C-41F6-9F4D-8AE4C563A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A77C7F-BF38-496E-B4E6-60DCB1BA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1A1E9E-8726-4A25-AC7D-715E31B2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9DA5A-CD3A-49E2-8446-38C195E8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A2868-C3DB-474D-AC71-B097E703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AFF54-F260-4AA8-B397-C2B0B2E3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9CF273-05EF-4CB8-A2F6-D73D5BCE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BB441A-1A67-4D8E-8240-EC90851E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9510A-6300-42DE-9380-E78D88F1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47534A-F955-4C37-80AC-5BB8E23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6670C-19D4-457E-874A-4DA4DF72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618DA-8B3D-4C24-A342-3E31C3F5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F6ED-B79E-4221-817D-9AEF7497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FC32E-B049-4851-9109-A1E556CF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3A877-9ADF-4A76-A77F-D67AA4AB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ACA3E-52BE-45E3-91AB-34D627DE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56057-7D48-439D-B83F-F84A6BF3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5652-0032-4301-9195-1E922867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A0AE5-8B7E-4074-8541-96C04C4D7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A88B8-D2A8-4974-9C2C-FE2AFC55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310A9-4A92-4463-820A-67966220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EEEBF-226A-4933-95C2-E2AA2A00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BA279-7DBB-4741-B9E3-A37EE8E8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A915C0-1706-4ED9-A39C-885B3DA9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C44F3-F497-468E-93E3-11EF0CF5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C7DB0-94AC-4BA4-A1CA-3714A458D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0B50-406F-4E6E-832F-F7414A65951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341AE-0B66-4C29-9A4D-02AE36A6B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43AE-9207-4359-8AB4-555A592F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BA85-AEF3-463C-AA10-F8D1F917B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4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inSuwol/Dod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73BB31-50B5-4CCE-A61F-3E55D8FF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6895"/>
            <a:ext cx="12192001" cy="6790765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7EE489D-D23D-40DB-922A-9343F2493BAE}"/>
              </a:ext>
            </a:extLst>
          </p:cNvPr>
          <p:cNvSpPr/>
          <p:nvPr/>
        </p:nvSpPr>
        <p:spPr>
          <a:xfrm>
            <a:off x="-203200" y="-135466"/>
            <a:ext cx="5271911" cy="7472570"/>
          </a:xfrm>
          <a:custGeom>
            <a:avLst/>
            <a:gdLst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3793067 w 5271911"/>
              <a:gd name="connsiteY2" fmla="*/ 1490133 h 7349067"/>
              <a:gd name="connsiteX3" fmla="*/ 3793067 w 5271911"/>
              <a:gd name="connsiteY3" fmla="*/ 7349067 h 7349067"/>
              <a:gd name="connsiteX4" fmla="*/ 124178 w 5271911"/>
              <a:gd name="connsiteY4" fmla="*/ 7349067 h 7349067"/>
              <a:gd name="connsiteX5" fmla="*/ 124178 w 5271911"/>
              <a:gd name="connsiteY5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3802303 w 5271911"/>
              <a:gd name="connsiteY2" fmla="*/ 1490133 h 7349067"/>
              <a:gd name="connsiteX3" fmla="*/ 3793067 w 5271911"/>
              <a:gd name="connsiteY3" fmla="*/ 7349067 h 7349067"/>
              <a:gd name="connsiteX4" fmla="*/ 124178 w 5271911"/>
              <a:gd name="connsiteY4" fmla="*/ 7349067 h 7349067"/>
              <a:gd name="connsiteX5" fmla="*/ 124178 w 5271911"/>
              <a:gd name="connsiteY5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3802303 w 5271911"/>
              <a:gd name="connsiteY2" fmla="*/ 1490133 h 7349067"/>
              <a:gd name="connsiteX3" fmla="*/ 3793067 w 5271911"/>
              <a:gd name="connsiteY3" fmla="*/ 7349067 h 7349067"/>
              <a:gd name="connsiteX4" fmla="*/ 124178 w 5271911"/>
              <a:gd name="connsiteY4" fmla="*/ 7349067 h 7349067"/>
              <a:gd name="connsiteX5" fmla="*/ 124178 w 5271911"/>
              <a:gd name="connsiteY5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3839249 w 5271911"/>
              <a:gd name="connsiteY2" fmla="*/ 1536315 h 7349067"/>
              <a:gd name="connsiteX3" fmla="*/ 3793067 w 5271911"/>
              <a:gd name="connsiteY3" fmla="*/ 7349067 h 7349067"/>
              <a:gd name="connsiteX4" fmla="*/ 124178 w 5271911"/>
              <a:gd name="connsiteY4" fmla="*/ 7349067 h 7349067"/>
              <a:gd name="connsiteX5" fmla="*/ 124178 w 5271911"/>
              <a:gd name="connsiteY5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3839249 w 5271911"/>
              <a:gd name="connsiteY2" fmla="*/ 1536315 h 7349067"/>
              <a:gd name="connsiteX3" fmla="*/ 3793067 w 5271911"/>
              <a:gd name="connsiteY3" fmla="*/ 7349067 h 7349067"/>
              <a:gd name="connsiteX4" fmla="*/ 124178 w 5271911"/>
              <a:gd name="connsiteY4" fmla="*/ 7349067 h 7349067"/>
              <a:gd name="connsiteX5" fmla="*/ 124178 w 5271911"/>
              <a:gd name="connsiteY5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4042449 w 5271911"/>
              <a:gd name="connsiteY2" fmla="*/ 1951952 h 7349067"/>
              <a:gd name="connsiteX3" fmla="*/ 3793067 w 5271911"/>
              <a:gd name="connsiteY3" fmla="*/ 7349067 h 7349067"/>
              <a:gd name="connsiteX4" fmla="*/ 124178 w 5271911"/>
              <a:gd name="connsiteY4" fmla="*/ 7349067 h 7349067"/>
              <a:gd name="connsiteX5" fmla="*/ 124178 w 5271911"/>
              <a:gd name="connsiteY5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4042449 w 5271911"/>
              <a:gd name="connsiteY2" fmla="*/ 1951952 h 7349067"/>
              <a:gd name="connsiteX3" fmla="*/ 3851564 w 5271911"/>
              <a:gd name="connsiteY3" fmla="*/ 2786303 h 7349067"/>
              <a:gd name="connsiteX4" fmla="*/ 3793067 w 5271911"/>
              <a:gd name="connsiteY4" fmla="*/ 7349067 h 7349067"/>
              <a:gd name="connsiteX5" fmla="*/ 124178 w 5271911"/>
              <a:gd name="connsiteY5" fmla="*/ 7349067 h 7349067"/>
              <a:gd name="connsiteX6" fmla="*/ 124178 w 5271911"/>
              <a:gd name="connsiteY6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4042449 w 5271911"/>
              <a:gd name="connsiteY2" fmla="*/ 1951952 h 7349067"/>
              <a:gd name="connsiteX3" fmla="*/ 3851564 w 5271911"/>
              <a:gd name="connsiteY3" fmla="*/ 2786303 h 7349067"/>
              <a:gd name="connsiteX4" fmla="*/ 3860800 w 5271911"/>
              <a:gd name="connsiteY4" fmla="*/ 5363249 h 7349067"/>
              <a:gd name="connsiteX5" fmla="*/ 3793067 w 5271911"/>
              <a:gd name="connsiteY5" fmla="*/ 7349067 h 7349067"/>
              <a:gd name="connsiteX6" fmla="*/ 124178 w 5271911"/>
              <a:gd name="connsiteY6" fmla="*/ 7349067 h 7349067"/>
              <a:gd name="connsiteX7" fmla="*/ 124178 w 5271911"/>
              <a:gd name="connsiteY7" fmla="*/ 0 h 7349067"/>
              <a:gd name="connsiteX0" fmla="*/ 0 w 5271911"/>
              <a:gd name="connsiteY0" fmla="*/ 11289 h 7349067"/>
              <a:gd name="connsiteX1" fmla="*/ 5271911 w 5271911"/>
              <a:gd name="connsiteY1" fmla="*/ 11289 h 7349067"/>
              <a:gd name="connsiteX2" fmla="*/ 4042449 w 5271911"/>
              <a:gd name="connsiteY2" fmla="*/ 1951952 h 7349067"/>
              <a:gd name="connsiteX3" fmla="*/ 3851564 w 5271911"/>
              <a:gd name="connsiteY3" fmla="*/ 2786303 h 7349067"/>
              <a:gd name="connsiteX4" fmla="*/ 3860800 w 5271911"/>
              <a:gd name="connsiteY4" fmla="*/ 5363249 h 7349067"/>
              <a:gd name="connsiteX5" fmla="*/ 3888509 w 5271911"/>
              <a:gd name="connsiteY5" fmla="*/ 6637867 h 7349067"/>
              <a:gd name="connsiteX6" fmla="*/ 3793067 w 5271911"/>
              <a:gd name="connsiteY6" fmla="*/ 7349067 h 7349067"/>
              <a:gd name="connsiteX7" fmla="*/ 124178 w 5271911"/>
              <a:gd name="connsiteY7" fmla="*/ 7349067 h 7349067"/>
              <a:gd name="connsiteX8" fmla="*/ 124178 w 5271911"/>
              <a:gd name="connsiteY8" fmla="*/ 0 h 7349067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851564 w 5271911"/>
              <a:gd name="connsiteY3" fmla="*/ 2786303 h 7472570"/>
              <a:gd name="connsiteX4" fmla="*/ 3860800 w 5271911"/>
              <a:gd name="connsiteY4" fmla="*/ 5363249 h 7472570"/>
              <a:gd name="connsiteX5" fmla="*/ 3888509 w 5271911"/>
              <a:gd name="connsiteY5" fmla="*/ 6637867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851564 w 5271911"/>
              <a:gd name="connsiteY3" fmla="*/ 2786303 h 7472570"/>
              <a:gd name="connsiteX4" fmla="*/ 3796145 w 5271911"/>
              <a:gd name="connsiteY4" fmla="*/ 5363249 h 7472570"/>
              <a:gd name="connsiteX5" fmla="*/ 3888509 w 5271911"/>
              <a:gd name="connsiteY5" fmla="*/ 6637867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851564 w 5271911"/>
              <a:gd name="connsiteY3" fmla="*/ 2786303 h 7472570"/>
              <a:gd name="connsiteX4" fmla="*/ 3796145 w 5271911"/>
              <a:gd name="connsiteY4" fmla="*/ 5363249 h 7472570"/>
              <a:gd name="connsiteX5" fmla="*/ 3796146 w 5271911"/>
              <a:gd name="connsiteY5" fmla="*/ 6656340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851564 w 5271911"/>
              <a:gd name="connsiteY3" fmla="*/ 2786303 h 7472570"/>
              <a:gd name="connsiteX4" fmla="*/ 3796145 w 5271911"/>
              <a:gd name="connsiteY4" fmla="*/ 5363249 h 7472570"/>
              <a:gd name="connsiteX5" fmla="*/ 3749964 w 5271911"/>
              <a:gd name="connsiteY5" fmla="*/ 6785649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851564 w 5271911"/>
              <a:gd name="connsiteY3" fmla="*/ 2786303 h 7472570"/>
              <a:gd name="connsiteX4" fmla="*/ 3685308 w 5271911"/>
              <a:gd name="connsiteY4" fmla="*/ 5409431 h 7472570"/>
              <a:gd name="connsiteX5" fmla="*/ 3749964 w 5271911"/>
              <a:gd name="connsiteY5" fmla="*/ 6785649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796145 w 5271911"/>
              <a:gd name="connsiteY3" fmla="*/ 2767831 h 7472570"/>
              <a:gd name="connsiteX4" fmla="*/ 3685308 w 5271911"/>
              <a:gd name="connsiteY4" fmla="*/ 5409431 h 7472570"/>
              <a:gd name="connsiteX5" fmla="*/ 3749964 w 5271911"/>
              <a:gd name="connsiteY5" fmla="*/ 6785649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796145 w 5271911"/>
              <a:gd name="connsiteY3" fmla="*/ 2767831 h 7472570"/>
              <a:gd name="connsiteX4" fmla="*/ 3740726 w 5271911"/>
              <a:gd name="connsiteY4" fmla="*/ 5409431 h 7472570"/>
              <a:gd name="connsiteX5" fmla="*/ 3749964 w 5271911"/>
              <a:gd name="connsiteY5" fmla="*/ 6785649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  <a:gd name="connsiteX0" fmla="*/ 0 w 5271911"/>
              <a:gd name="connsiteY0" fmla="*/ 11289 h 7472570"/>
              <a:gd name="connsiteX1" fmla="*/ 5271911 w 5271911"/>
              <a:gd name="connsiteY1" fmla="*/ 11289 h 7472570"/>
              <a:gd name="connsiteX2" fmla="*/ 4042449 w 5271911"/>
              <a:gd name="connsiteY2" fmla="*/ 1951952 h 7472570"/>
              <a:gd name="connsiteX3" fmla="*/ 3796145 w 5271911"/>
              <a:gd name="connsiteY3" fmla="*/ 2767831 h 7472570"/>
              <a:gd name="connsiteX4" fmla="*/ 3740726 w 5271911"/>
              <a:gd name="connsiteY4" fmla="*/ 5409431 h 7472570"/>
              <a:gd name="connsiteX5" fmla="*/ 3796146 w 5271911"/>
              <a:gd name="connsiteY5" fmla="*/ 6776413 h 7472570"/>
              <a:gd name="connsiteX6" fmla="*/ 3879273 w 5271911"/>
              <a:gd name="connsiteY6" fmla="*/ 7441431 h 7472570"/>
              <a:gd name="connsiteX7" fmla="*/ 3793067 w 5271911"/>
              <a:gd name="connsiteY7" fmla="*/ 7349067 h 7472570"/>
              <a:gd name="connsiteX8" fmla="*/ 124178 w 5271911"/>
              <a:gd name="connsiteY8" fmla="*/ 7349067 h 7472570"/>
              <a:gd name="connsiteX9" fmla="*/ 124178 w 5271911"/>
              <a:gd name="connsiteY9" fmla="*/ 0 h 747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1911" h="7472570">
                <a:moveTo>
                  <a:pt x="0" y="11289"/>
                </a:moveTo>
                <a:lnTo>
                  <a:pt x="5271911" y="11289"/>
                </a:lnTo>
                <a:cubicBezTo>
                  <a:pt x="4782042" y="504237"/>
                  <a:pt x="5021845" y="1551368"/>
                  <a:pt x="4042449" y="1951952"/>
                </a:cubicBezTo>
                <a:cubicBezTo>
                  <a:pt x="3830355" y="2419072"/>
                  <a:pt x="3837709" y="1868312"/>
                  <a:pt x="3796145" y="2767831"/>
                </a:cubicBezTo>
                <a:cubicBezTo>
                  <a:pt x="3799737" y="3328683"/>
                  <a:pt x="3750475" y="4648970"/>
                  <a:pt x="3740726" y="5409431"/>
                </a:cubicBezTo>
                <a:cubicBezTo>
                  <a:pt x="3780750" y="6046740"/>
                  <a:pt x="3807435" y="6445443"/>
                  <a:pt x="3796146" y="6776413"/>
                </a:cubicBezTo>
                <a:cubicBezTo>
                  <a:pt x="3831552" y="7056583"/>
                  <a:pt x="3895180" y="7322898"/>
                  <a:pt x="3879273" y="7441431"/>
                </a:cubicBezTo>
                <a:cubicBezTo>
                  <a:pt x="3863366" y="7559964"/>
                  <a:pt x="4451243" y="7298267"/>
                  <a:pt x="3793067" y="7349067"/>
                </a:cubicBezTo>
                <a:lnTo>
                  <a:pt x="124178" y="7349067"/>
                </a:lnTo>
                <a:lnTo>
                  <a:pt x="124178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C8446B-4361-4C9E-9C2F-6402A3ED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8846" y="241576"/>
            <a:ext cx="5750769" cy="28493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Unity</a:t>
            </a:r>
            <a:b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web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game</a:t>
            </a:r>
            <a:b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service</a:t>
            </a:r>
            <a:br>
              <a:rPr lang="en-US" altLang="ko-KR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</a:br>
            <a:endParaRPr lang="ko-KR" altLang="en-US" sz="4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7135D-17D6-4843-B23D-5562092C1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49633" y="4695581"/>
            <a:ext cx="9447709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201866009-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김성훈</a:t>
            </a: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Unity, web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배포</a:t>
            </a:r>
            <a:endParaRPr lang="en-US" altLang="ko-KR" sz="2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201895103-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허정호</a:t>
            </a: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ty, http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트리거</a:t>
            </a:r>
            <a:endParaRPr lang="en-US" altLang="ko-KR" sz="2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13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784862-C6ED-48DF-BCC0-9BDFF0C7EA82}"/>
              </a:ext>
            </a:extLst>
          </p:cNvPr>
          <p:cNvGrpSpPr/>
          <p:nvPr/>
        </p:nvGrpSpPr>
        <p:grpSpPr>
          <a:xfrm>
            <a:off x="-176074" y="-37730"/>
            <a:ext cx="12544147" cy="6933460"/>
            <a:chOff x="-176074" y="-37730"/>
            <a:chExt cx="12544147" cy="693346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C3EF5B-00CE-4D72-A9D1-F06EA35084E2}"/>
                </a:ext>
              </a:extLst>
            </p:cNvPr>
            <p:cNvSpPr/>
            <p:nvPr/>
          </p:nvSpPr>
          <p:spPr>
            <a:xfrm>
              <a:off x="-176074" y="-37730"/>
              <a:ext cx="12544147" cy="6933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FD8E7E1-394E-49B9-BC06-8F432AD5AA6B}"/>
                </a:ext>
              </a:extLst>
            </p:cNvPr>
            <p:cNvSpPr/>
            <p:nvPr/>
          </p:nvSpPr>
          <p:spPr>
            <a:xfrm>
              <a:off x="129072" y="250590"/>
              <a:ext cx="11933853" cy="6251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EB58F4-63C5-DFF9-40D8-40A2706BD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5" y="1219544"/>
            <a:ext cx="1733802" cy="173380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BAFA4-CE14-2272-EBA2-D84B56965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2" y="303120"/>
            <a:ext cx="4367027" cy="1356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6527EE-1781-F0CD-80DA-377ED555B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8" y="303120"/>
            <a:ext cx="4920061" cy="13703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E6C94-7DD4-AB10-CD18-FE32A3074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14" y="1816260"/>
            <a:ext cx="9371732" cy="44718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476E25-0DA2-3668-0BAB-0B9A98D40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4" y="4052176"/>
            <a:ext cx="1733803" cy="1733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419C8-D7D9-B90C-F113-FB159CA7241F}"/>
              </a:ext>
            </a:extLst>
          </p:cNvPr>
          <p:cNvSpPr txBox="1"/>
          <p:nvPr/>
        </p:nvSpPr>
        <p:spPr>
          <a:xfrm>
            <a:off x="328815" y="2989250"/>
            <a:ext cx="2108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Ｈｔｔｐ</a:t>
            </a:r>
            <a:r>
              <a:rPr lang="ko-KR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　</a:t>
            </a:r>
            <a:endParaRPr lang="en-US" altLang="ko-KR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트리거</a:t>
            </a:r>
          </a:p>
        </p:txBody>
      </p:sp>
    </p:spTree>
    <p:extLst>
      <p:ext uri="{BB962C8B-B14F-4D97-AF65-F5344CB8AC3E}">
        <p14:creationId xmlns:p14="http://schemas.microsoft.com/office/powerpoint/2010/main" val="22269266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AEAA63-33D2-434E-B84A-B28275F5B0C5}"/>
              </a:ext>
            </a:extLst>
          </p:cNvPr>
          <p:cNvGrpSpPr/>
          <p:nvPr/>
        </p:nvGrpSpPr>
        <p:grpSpPr>
          <a:xfrm>
            <a:off x="-176074" y="-37730"/>
            <a:ext cx="12544147" cy="6933460"/>
            <a:chOff x="-176074" y="-37730"/>
            <a:chExt cx="12544147" cy="693346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C887C6-B624-4C77-B10D-2A03D7FFA2B0}"/>
                </a:ext>
              </a:extLst>
            </p:cNvPr>
            <p:cNvSpPr/>
            <p:nvPr/>
          </p:nvSpPr>
          <p:spPr>
            <a:xfrm>
              <a:off x="-176074" y="-37730"/>
              <a:ext cx="12544147" cy="6933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EF54B3-8BBF-449E-8C40-463EE4F7ABCF}"/>
                </a:ext>
              </a:extLst>
            </p:cNvPr>
            <p:cNvSpPr/>
            <p:nvPr/>
          </p:nvSpPr>
          <p:spPr>
            <a:xfrm>
              <a:off x="129072" y="250590"/>
              <a:ext cx="11933853" cy="6251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D34C54-022C-369E-64C1-86A92101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9" y="468934"/>
            <a:ext cx="8596409" cy="161509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A65AC2-F378-F1A0-7ACC-9B78FF40E9C1}"/>
              </a:ext>
            </a:extLst>
          </p:cNvPr>
          <p:cNvSpPr/>
          <p:nvPr/>
        </p:nvSpPr>
        <p:spPr>
          <a:xfrm>
            <a:off x="1347019" y="1415845"/>
            <a:ext cx="1209368" cy="23597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A925D-8A98-CAD5-BC77-8F2D1CA9C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0" y="2228191"/>
            <a:ext cx="11024870" cy="40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88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C79BA58-34DB-4761-98D6-6B0E533CE9FB}"/>
              </a:ext>
            </a:extLst>
          </p:cNvPr>
          <p:cNvGrpSpPr/>
          <p:nvPr/>
        </p:nvGrpSpPr>
        <p:grpSpPr>
          <a:xfrm>
            <a:off x="-176074" y="-37730"/>
            <a:ext cx="12544147" cy="6933460"/>
            <a:chOff x="-176074" y="-37730"/>
            <a:chExt cx="12544147" cy="69334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12EED0-F2E5-47BC-82DF-DEBA1B2ABD91}"/>
                </a:ext>
              </a:extLst>
            </p:cNvPr>
            <p:cNvSpPr/>
            <p:nvPr/>
          </p:nvSpPr>
          <p:spPr>
            <a:xfrm>
              <a:off x="-176074" y="-37730"/>
              <a:ext cx="12544147" cy="6933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4491B16B-B4A8-4942-9D20-C463A12AE005}"/>
                </a:ext>
              </a:extLst>
            </p:cNvPr>
            <p:cNvSpPr/>
            <p:nvPr/>
          </p:nvSpPr>
          <p:spPr>
            <a:xfrm>
              <a:off x="214191" y="426128"/>
              <a:ext cx="11673009" cy="5983549"/>
            </a:xfrm>
            <a:custGeom>
              <a:avLst/>
              <a:gdLst>
                <a:gd name="connsiteX0" fmla="*/ 0 w 11673009"/>
                <a:gd name="connsiteY0" fmla="*/ 0 h 5992428"/>
                <a:gd name="connsiteX1" fmla="*/ 11673009 w 11673009"/>
                <a:gd name="connsiteY1" fmla="*/ 0 h 5992428"/>
                <a:gd name="connsiteX2" fmla="*/ 11673009 w 11673009"/>
                <a:gd name="connsiteY2" fmla="*/ 5992428 h 5992428"/>
                <a:gd name="connsiteX3" fmla="*/ 0 w 11673009"/>
                <a:gd name="connsiteY3" fmla="*/ 5992428 h 5992428"/>
                <a:gd name="connsiteX4" fmla="*/ 0 w 11673009"/>
                <a:gd name="connsiteY4" fmla="*/ 0 h 5992428"/>
                <a:gd name="connsiteX0" fmla="*/ 0 w 11673009"/>
                <a:gd name="connsiteY0" fmla="*/ 0 h 5992428"/>
                <a:gd name="connsiteX1" fmla="*/ 11673009 w 11673009"/>
                <a:gd name="connsiteY1" fmla="*/ 0 h 5992428"/>
                <a:gd name="connsiteX2" fmla="*/ 11673009 w 11673009"/>
                <a:gd name="connsiteY2" fmla="*/ 5992428 h 5992428"/>
                <a:gd name="connsiteX3" fmla="*/ 0 w 11673009"/>
                <a:gd name="connsiteY3" fmla="*/ 5992428 h 5992428"/>
                <a:gd name="connsiteX4" fmla="*/ 0 w 11673009"/>
                <a:gd name="connsiteY4" fmla="*/ 0 h 5992428"/>
                <a:gd name="connsiteX0" fmla="*/ 0 w 11673009"/>
                <a:gd name="connsiteY0" fmla="*/ 749053 h 6741481"/>
                <a:gd name="connsiteX1" fmla="*/ 11673009 w 11673009"/>
                <a:gd name="connsiteY1" fmla="*/ 749053 h 6741481"/>
                <a:gd name="connsiteX2" fmla="*/ 11673009 w 11673009"/>
                <a:gd name="connsiteY2" fmla="*/ 6741481 h 6741481"/>
                <a:gd name="connsiteX3" fmla="*/ 0 w 11673009"/>
                <a:gd name="connsiteY3" fmla="*/ 6741481 h 6741481"/>
                <a:gd name="connsiteX4" fmla="*/ 0 w 11673009"/>
                <a:gd name="connsiteY4" fmla="*/ 749053 h 67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3009" h="6741481">
                  <a:moveTo>
                    <a:pt x="0" y="749053"/>
                  </a:moveTo>
                  <a:cubicBezTo>
                    <a:pt x="1945501" y="-249685"/>
                    <a:pt x="9727508" y="-249685"/>
                    <a:pt x="11673009" y="749053"/>
                  </a:cubicBezTo>
                  <a:lnTo>
                    <a:pt x="11673009" y="6741481"/>
                  </a:lnTo>
                  <a:lnTo>
                    <a:pt x="0" y="6741481"/>
                  </a:lnTo>
                  <a:lnTo>
                    <a:pt x="0" y="74905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1420C9-492E-4BED-B05C-AAAF2C424702}"/>
              </a:ext>
            </a:extLst>
          </p:cNvPr>
          <p:cNvSpPr/>
          <p:nvPr/>
        </p:nvSpPr>
        <p:spPr>
          <a:xfrm>
            <a:off x="3634892" y="128989"/>
            <a:ext cx="5163876" cy="10221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55B47F-9F4D-EDF4-0CC9-2358F27B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57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GetLeaderboard</a:t>
            </a:r>
            <a:endParaRPr lang="ko-KR" alt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1D4555-5A50-604E-0196-7CBD2BA49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374"/>
            <a:ext cx="10515600" cy="4636545"/>
          </a:xfrm>
        </p:spPr>
      </p:pic>
    </p:spTree>
    <p:extLst>
      <p:ext uri="{BB962C8B-B14F-4D97-AF65-F5344CB8AC3E}">
        <p14:creationId xmlns:p14="http://schemas.microsoft.com/office/powerpoint/2010/main" val="18975467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9A2BB7D-5CC4-4C00-ADCF-22BC9A8E213F}"/>
              </a:ext>
            </a:extLst>
          </p:cNvPr>
          <p:cNvGrpSpPr/>
          <p:nvPr/>
        </p:nvGrpSpPr>
        <p:grpSpPr>
          <a:xfrm>
            <a:off x="-176074" y="-37730"/>
            <a:ext cx="12544147" cy="6933460"/>
            <a:chOff x="-176074" y="-37730"/>
            <a:chExt cx="12544147" cy="69334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33FCC8-698D-4CD6-9421-73813C1B3F24}"/>
                </a:ext>
              </a:extLst>
            </p:cNvPr>
            <p:cNvSpPr/>
            <p:nvPr/>
          </p:nvSpPr>
          <p:spPr>
            <a:xfrm>
              <a:off x="-176074" y="-37730"/>
              <a:ext cx="12544147" cy="6933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313B73D0-1B1F-4409-B0DF-F65D5F92AEDF}"/>
                </a:ext>
              </a:extLst>
            </p:cNvPr>
            <p:cNvSpPr/>
            <p:nvPr/>
          </p:nvSpPr>
          <p:spPr>
            <a:xfrm>
              <a:off x="214191" y="426128"/>
              <a:ext cx="11673009" cy="5983549"/>
            </a:xfrm>
            <a:custGeom>
              <a:avLst/>
              <a:gdLst>
                <a:gd name="connsiteX0" fmla="*/ 0 w 11673009"/>
                <a:gd name="connsiteY0" fmla="*/ 0 h 5992428"/>
                <a:gd name="connsiteX1" fmla="*/ 11673009 w 11673009"/>
                <a:gd name="connsiteY1" fmla="*/ 0 h 5992428"/>
                <a:gd name="connsiteX2" fmla="*/ 11673009 w 11673009"/>
                <a:gd name="connsiteY2" fmla="*/ 5992428 h 5992428"/>
                <a:gd name="connsiteX3" fmla="*/ 0 w 11673009"/>
                <a:gd name="connsiteY3" fmla="*/ 5992428 h 5992428"/>
                <a:gd name="connsiteX4" fmla="*/ 0 w 11673009"/>
                <a:gd name="connsiteY4" fmla="*/ 0 h 5992428"/>
                <a:gd name="connsiteX0" fmla="*/ 0 w 11673009"/>
                <a:gd name="connsiteY0" fmla="*/ 0 h 5992428"/>
                <a:gd name="connsiteX1" fmla="*/ 11673009 w 11673009"/>
                <a:gd name="connsiteY1" fmla="*/ 0 h 5992428"/>
                <a:gd name="connsiteX2" fmla="*/ 11673009 w 11673009"/>
                <a:gd name="connsiteY2" fmla="*/ 5992428 h 5992428"/>
                <a:gd name="connsiteX3" fmla="*/ 0 w 11673009"/>
                <a:gd name="connsiteY3" fmla="*/ 5992428 h 5992428"/>
                <a:gd name="connsiteX4" fmla="*/ 0 w 11673009"/>
                <a:gd name="connsiteY4" fmla="*/ 0 h 5992428"/>
                <a:gd name="connsiteX0" fmla="*/ 0 w 11673009"/>
                <a:gd name="connsiteY0" fmla="*/ 749053 h 6741481"/>
                <a:gd name="connsiteX1" fmla="*/ 11673009 w 11673009"/>
                <a:gd name="connsiteY1" fmla="*/ 749053 h 6741481"/>
                <a:gd name="connsiteX2" fmla="*/ 11673009 w 11673009"/>
                <a:gd name="connsiteY2" fmla="*/ 6741481 h 6741481"/>
                <a:gd name="connsiteX3" fmla="*/ 0 w 11673009"/>
                <a:gd name="connsiteY3" fmla="*/ 6741481 h 6741481"/>
                <a:gd name="connsiteX4" fmla="*/ 0 w 11673009"/>
                <a:gd name="connsiteY4" fmla="*/ 749053 h 67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3009" h="6741481">
                  <a:moveTo>
                    <a:pt x="0" y="749053"/>
                  </a:moveTo>
                  <a:cubicBezTo>
                    <a:pt x="1945501" y="-249685"/>
                    <a:pt x="9727508" y="-249685"/>
                    <a:pt x="11673009" y="749053"/>
                  </a:cubicBezTo>
                  <a:lnTo>
                    <a:pt x="11673009" y="6741481"/>
                  </a:lnTo>
                  <a:lnTo>
                    <a:pt x="0" y="6741481"/>
                  </a:lnTo>
                  <a:lnTo>
                    <a:pt x="0" y="74905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250779-2DBE-486E-8CF9-D4A2593B60B2}"/>
              </a:ext>
            </a:extLst>
          </p:cNvPr>
          <p:cNvSpPr/>
          <p:nvPr/>
        </p:nvSpPr>
        <p:spPr>
          <a:xfrm>
            <a:off x="3252336" y="176304"/>
            <a:ext cx="5163876" cy="10221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490AA0-9C1C-140D-C578-802958EC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560" y="88350"/>
            <a:ext cx="2996269" cy="1325563"/>
          </a:xfrm>
        </p:spPr>
        <p:txBody>
          <a:bodyPr>
            <a:normAutofit fontScale="90000"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AddScore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F18B9B-7A0F-668E-B4E6-7D030A60D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244"/>
            <a:ext cx="10515600" cy="3992099"/>
          </a:xfrm>
        </p:spPr>
      </p:pic>
    </p:spTree>
    <p:extLst>
      <p:ext uri="{BB962C8B-B14F-4D97-AF65-F5344CB8AC3E}">
        <p14:creationId xmlns:p14="http://schemas.microsoft.com/office/powerpoint/2010/main" val="37281839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77E09-1182-440C-8684-DDCFE4FFECC4}"/>
              </a:ext>
            </a:extLst>
          </p:cNvPr>
          <p:cNvGrpSpPr/>
          <p:nvPr/>
        </p:nvGrpSpPr>
        <p:grpSpPr>
          <a:xfrm>
            <a:off x="-176074" y="-37730"/>
            <a:ext cx="12544147" cy="6933460"/>
            <a:chOff x="-176074" y="-37730"/>
            <a:chExt cx="12544147" cy="693346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5430E0-F782-46D6-BEA1-C746CBAF9986}"/>
                </a:ext>
              </a:extLst>
            </p:cNvPr>
            <p:cNvSpPr/>
            <p:nvPr/>
          </p:nvSpPr>
          <p:spPr>
            <a:xfrm>
              <a:off x="-176074" y="-37730"/>
              <a:ext cx="12544147" cy="6933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50198F-1F32-4A2C-8D80-0BB61110DD99}"/>
                </a:ext>
              </a:extLst>
            </p:cNvPr>
            <p:cNvSpPr/>
            <p:nvPr/>
          </p:nvSpPr>
          <p:spPr>
            <a:xfrm>
              <a:off x="129072" y="250590"/>
              <a:ext cx="11933853" cy="6251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D61B79-2727-DE6E-77BC-62443C4C2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11" y="384984"/>
            <a:ext cx="8573844" cy="48828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113378-1B33-5BDE-DC18-33E30204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0" y="5390207"/>
            <a:ext cx="11566788" cy="108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13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E22E3D8-1D61-482D-AA6B-094FDC0F11E5}"/>
              </a:ext>
            </a:extLst>
          </p:cNvPr>
          <p:cNvGrpSpPr/>
          <p:nvPr/>
        </p:nvGrpSpPr>
        <p:grpSpPr>
          <a:xfrm>
            <a:off x="-176074" y="-75460"/>
            <a:ext cx="12544147" cy="6933460"/>
            <a:chOff x="-176074" y="-37730"/>
            <a:chExt cx="12544147" cy="69334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AFC326-094A-40E4-ABD5-69E310566F7F}"/>
                </a:ext>
              </a:extLst>
            </p:cNvPr>
            <p:cNvSpPr/>
            <p:nvPr/>
          </p:nvSpPr>
          <p:spPr>
            <a:xfrm>
              <a:off x="-176074" y="-37730"/>
              <a:ext cx="12544147" cy="6933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6BB048-5BC1-4341-B4AB-5EED86039552}"/>
                </a:ext>
              </a:extLst>
            </p:cNvPr>
            <p:cNvSpPr/>
            <p:nvPr/>
          </p:nvSpPr>
          <p:spPr>
            <a:xfrm>
              <a:off x="129072" y="250590"/>
              <a:ext cx="11933853" cy="6251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40B0DC-BBA8-4CC2-B35D-810B8129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52" y="3198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Git</a:t>
            </a:r>
            <a:r>
              <a:rPr lang="ko-KR" altLang="en-US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23858-05DF-49F7-A62A-D9DF2FFA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52" y="1598187"/>
            <a:ext cx="10515600" cy="76719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https://github.com/SinSuwol/Dodge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8233A0B-F95B-4C0C-857F-DB2E0CC8A51E}"/>
              </a:ext>
            </a:extLst>
          </p:cNvPr>
          <p:cNvSpPr txBox="1">
            <a:spLocks/>
          </p:cNvSpPr>
          <p:nvPr/>
        </p:nvSpPr>
        <p:spPr>
          <a:xfrm>
            <a:off x="533052" y="2065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F856A2B-72D4-42E4-A0C8-AFA3425F93A6}"/>
              </a:ext>
            </a:extLst>
          </p:cNvPr>
          <p:cNvSpPr txBox="1">
            <a:spLocks/>
          </p:cNvSpPr>
          <p:nvPr/>
        </p:nvSpPr>
        <p:spPr>
          <a:xfrm>
            <a:off x="533052" y="3173478"/>
            <a:ext cx="10515600" cy="105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https://www.youtube.com/watch?v=bVqSLLvao78&amp;t=427s&amp;ab_channel=CodeMonkey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2F0B02-CAF1-48E1-A9CD-C5361245CE38}"/>
              </a:ext>
            </a:extLst>
          </p:cNvPr>
          <p:cNvSpPr txBox="1">
            <a:spLocks/>
          </p:cNvSpPr>
          <p:nvPr/>
        </p:nvSpPr>
        <p:spPr>
          <a:xfrm>
            <a:off x="533052" y="3934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게임플레이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4D3B086-12E7-4AF7-A484-A22BC3F6EA72}"/>
              </a:ext>
            </a:extLst>
          </p:cNvPr>
          <p:cNvSpPr txBox="1">
            <a:spLocks/>
          </p:cNvSpPr>
          <p:nvPr/>
        </p:nvSpPr>
        <p:spPr>
          <a:xfrm>
            <a:off x="533052" y="5099742"/>
            <a:ext cx="10515600" cy="105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https://gametest077a31d.blob.core.windows.net/</a:t>
            </a:r>
          </a:p>
          <a:p>
            <a:pPr marL="0" indent="0">
              <a:buNone/>
            </a:pPr>
            <a:r>
              <a:rPr lang="en-US" altLang="ko-KR" dirty="0" err="1"/>
              <a:t>leaderboardcontainer</a:t>
            </a:r>
            <a:r>
              <a:rPr lang="en-US" altLang="ko-KR" dirty="0"/>
              <a:t>/index.html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3F679C-5895-4890-A87B-17106F80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47" y="568105"/>
            <a:ext cx="743640" cy="7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2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90C49F8-C4B7-4329-ABA0-617BD391FA1D}"/>
              </a:ext>
            </a:extLst>
          </p:cNvPr>
          <p:cNvGrpSpPr/>
          <p:nvPr/>
        </p:nvGrpSpPr>
        <p:grpSpPr>
          <a:xfrm>
            <a:off x="-92364" y="-64655"/>
            <a:ext cx="11379200" cy="6922655"/>
            <a:chOff x="-92364" y="-64655"/>
            <a:chExt cx="11379200" cy="6922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FCBC4E-46F1-4FE0-AD33-CC6AF8F9D8B3}"/>
                </a:ext>
              </a:extLst>
            </p:cNvPr>
            <p:cNvSpPr/>
            <p:nvPr/>
          </p:nvSpPr>
          <p:spPr>
            <a:xfrm>
              <a:off x="-92364" y="-64655"/>
              <a:ext cx="11379200" cy="6922655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8108" h="7057748">
                  <a:moveTo>
                    <a:pt x="26633" y="17756"/>
                  </a:moveTo>
                  <a:lnTo>
                    <a:pt x="11168108" y="0"/>
                  </a:lnTo>
                  <a:lnTo>
                    <a:pt x="9188388" y="7057748"/>
                  </a:lnTo>
                  <a:lnTo>
                    <a:pt x="0" y="7057748"/>
                  </a:lnTo>
                  <a:lnTo>
                    <a:pt x="26633" y="177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4B98ED-8CFA-4869-BB0B-8DEADD77D40D}"/>
                </a:ext>
              </a:extLst>
            </p:cNvPr>
            <p:cNvSpPr txBox="1"/>
            <p:nvPr/>
          </p:nvSpPr>
          <p:spPr>
            <a:xfrm>
              <a:off x="7842620" y="4088816"/>
              <a:ext cx="206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Azure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173CE-FDC3-4787-9855-8D8F49EF15C5}"/>
                </a:ext>
              </a:extLst>
            </p:cNvPr>
            <p:cNvSpPr txBox="1"/>
            <p:nvPr/>
          </p:nvSpPr>
          <p:spPr>
            <a:xfrm>
              <a:off x="8876693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#4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9B1F61-6DEE-48F7-9C75-B41DBF3B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91" y="3174669"/>
              <a:ext cx="807381" cy="8073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E975C9-CA40-4419-A1A5-B41E226D8A6A}"/>
              </a:ext>
            </a:extLst>
          </p:cNvPr>
          <p:cNvGrpSpPr/>
          <p:nvPr/>
        </p:nvGrpSpPr>
        <p:grpSpPr>
          <a:xfrm>
            <a:off x="-547359" y="-64043"/>
            <a:ext cx="9695543" cy="6995226"/>
            <a:chOff x="-674695" y="-64655"/>
            <a:chExt cx="9695543" cy="699522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37FE12-79DB-4311-8F69-FFFA1D07729B}"/>
                </a:ext>
              </a:extLst>
            </p:cNvPr>
            <p:cNvSpPr/>
            <p:nvPr/>
          </p:nvSpPr>
          <p:spPr>
            <a:xfrm>
              <a:off x="-674695" y="-64655"/>
              <a:ext cx="9695543" cy="6995226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707547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707547 w 11168108"/>
                <a:gd name="connsiteY4" fmla="*/ 17756 h 7057748"/>
                <a:gd name="connsiteX0" fmla="*/ 55123 w 9515684"/>
                <a:gd name="connsiteY0" fmla="*/ 17756 h 7131735"/>
                <a:gd name="connsiteX1" fmla="*/ 9515684 w 9515684"/>
                <a:gd name="connsiteY1" fmla="*/ 0 h 7131735"/>
                <a:gd name="connsiteX2" fmla="*/ 7535964 w 9515684"/>
                <a:gd name="connsiteY2" fmla="*/ 7057748 h 7131735"/>
                <a:gd name="connsiteX3" fmla="*/ 0 w 9515684"/>
                <a:gd name="connsiteY3" fmla="*/ 7131735 h 7131735"/>
                <a:gd name="connsiteX4" fmla="*/ 55123 w 9515684"/>
                <a:gd name="connsiteY4" fmla="*/ 17756 h 713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684" h="7131735">
                  <a:moveTo>
                    <a:pt x="55123" y="17756"/>
                  </a:moveTo>
                  <a:lnTo>
                    <a:pt x="9515684" y="0"/>
                  </a:lnTo>
                  <a:lnTo>
                    <a:pt x="7535964" y="7057748"/>
                  </a:lnTo>
                  <a:lnTo>
                    <a:pt x="0" y="7131735"/>
                  </a:lnTo>
                  <a:lnTo>
                    <a:pt x="55123" y="177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D7147-8763-4993-82C6-C2EACE962016}"/>
                </a:ext>
              </a:extLst>
            </p:cNvPr>
            <p:cNvSpPr txBox="1"/>
            <p:nvPr/>
          </p:nvSpPr>
          <p:spPr>
            <a:xfrm>
              <a:off x="5697218" y="4039860"/>
              <a:ext cx="1908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Unity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5B21B5-DDB3-422C-9A9F-D5DFB7085F45}"/>
                </a:ext>
              </a:extLst>
            </p:cNvPr>
            <p:cNvSpPr txBox="1"/>
            <p:nvPr/>
          </p:nvSpPr>
          <p:spPr>
            <a:xfrm>
              <a:off x="6654875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#3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B2B871-EB0A-4A70-95E3-B06CC4FB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15" y="3216415"/>
              <a:ext cx="1610210" cy="68254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E7FE6-1E29-41A6-AAE1-70651255AD75}"/>
              </a:ext>
            </a:extLst>
          </p:cNvPr>
          <p:cNvGrpSpPr/>
          <p:nvPr/>
        </p:nvGrpSpPr>
        <p:grpSpPr>
          <a:xfrm>
            <a:off x="-430498" y="-74575"/>
            <a:ext cx="7402285" cy="6980711"/>
            <a:chOff x="-647424" y="-64656"/>
            <a:chExt cx="7402285" cy="6980711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92D592-4DEE-4647-8F4C-7DDBF41CC187}"/>
                </a:ext>
              </a:extLst>
            </p:cNvPr>
            <p:cNvSpPr/>
            <p:nvPr/>
          </p:nvSpPr>
          <p:spPr>
            <a:xfrm>
              <a:off x="-647424" y="-64656"/>
              <a:ext cx="7402285" cy="6980711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693301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693301 w 11168108"/>
                <a:gd name="connsiteY4" fmla="*/ 17756 h 7057748"/>
                <a:gd name="connsiteX0" fmla="*/ 0 w 9474807"/>
                <a:gd name="connsiteY0" fmla="*/ 17756 h 7102140"/>
                <a:gd name="connsiteX1" fmla="*/ 9474807 w 9474807"/>
                <a:gd name="connsiteY1" fmla="*/ 0 h 7102140"/>
                <a:gd name="connsiteX2" fmla="*/ 7495087 w 9474807"/>
                <a:gd name="connsiteY2" fmla="*/ 7057748 h 7102140"/>
                <a:gd name="connsiteX3" fmla="*/ 286759 w 9474807"/>
                <a:gd name="connsiteY3" fmla="*/ 7102140 h 7102140"/>
                <a:gd name="connsiteX4" fmla="*/ 0 w 9474807"/>
                <a:gd name="connsiteY4" fmla="*/ 17756 h 7102140"/>
                <a:gd name="connsiteX0" fmla="*/ 1963957 w 9188048"/>
                <a:gd name="connsiteY0" fmla="*/ 17756 h 7102140"/>
                <a:gd name="connsiteX1" fmla="*/ 9188048 w 9188048"/>
                <a:gd name="connsiteY1" fmla="*/ 0 h 7102140"/>
                <a:gd name="connsiteX2" fmla="*/ 7208328 w 9188048"/>
                <a:gd name="connsiteY2" fmla="*/ 7057748 h 7102140"/>
                <a:gd name="connsiteX3" fmla="*/ 0 w 9188048"/>
                <a:gd name="connsiteY3" fmla="*/ 7102140 h 7102140"/>
                <a:gd name="connsiteX4" fmla="*/ 1963957 w 9188048"/>
                <a:gd name="connsiteY4" fmla="*/ 17756 h 7102140"/>
                <a:gd name="connsiteX0" fmla="*/ 40877 w 7264968"/>
                <a:gd name="connsiteY0" fmla="*/ 17756 h 7116937"/>
                <a:gd name="connsiteX1" fmla="*/ 7264968 w 7264968"/>
                <a:gd name="connsiteY1" fmla="*/ 0 h 7116937"/>
                <a:gd name="connsiteX2" fmla="*/ 5285248 w 7264968"/>
                <a:gd name="connsiteY2" fmla="*/ 7057748 h 7116937"/>
                <a:gd name="connsiteX3" fmla="*/ 0 w 7264968"/>
                <a:gd name="connsiteY3" fmla="*/ 7116937 h 7116937"/>
                <a:gd name="connsiteX4" fmla="*/ 40877 w 7264968"/>
                <a:gd name="connsiteY4" fmla="*/ 17756 h 71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968" h="7116937">
                  <a:moveTo>
                    <a:pt x="40877" y="17756"/>
                  </a:moveTo>
                  <a:lnTo>
                    <a:pt x="7264968" y="0"/>
                  </a:lnTo>
                  <a:lnTo>
                    <a:pt x="5285248" y="7057748"/>
                  </a:lnTo>
                  <a:lnTo>
                    <a:pt x="0" y="7116937"/>
                  </a:lnTo>
                  <a:lnTo>
                    <a:pt x="40877" y="177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01C6E-C772-4AC6-B39B-4A69271A55B9}"/>
                </a:ext>
              </a:extLst>
            </p:cNvPr>
            <p:cNvSpPr txBox="1"/>
            <p:nvPr/>
          </p:nvSpPr>
          <p:spPr>
            <a:xfrm>
              <a:off x="3358949" y="3916750"/>
              <a:ext cx="1908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GitHub</a:t>
              </a:r>
              <a:r>
                <a:rPr lang="en-US" altLang="ko-KR" sz="24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Desktop</a:t>
              </a:r>
              <a:endParaRPr lang="ko-KR" altLang="en-US" sz="2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87F92-4B52-4C11-BE5B-9794E3922273}"/>
                </a:ext>
              </a:extLst>
            </p:cNvPr>
            <p:cNvSpPr txBox="1"/>
            <p:nvPr/>
          </p:nvSpPr>
          <p:spPr>
            <a:xfrm>
              <a:off x="3877259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#2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BA072A-CE2B-467B-B596-B1112929E240}"/>
                </a:ext>
              </a:extLst>
            </p:cNvPr>
            <p:cNvGrpSpPr/>
            <p:nvPr/>
          </p:nvGrpSpPr>
          <p:grpSpPr>
            <a:xfrm>
              <a:off x="3910695" y="2928903"/>
              <a:ext cx="1009333" cy="1009333"/>
              <a:chOff x="4054348" y="2844169"/>
              <a:chExt cx="1009333" cy="1009333"/>
            </a:xfrm>
          </p:grpSpPr>
          <p:pic>
            <p:nvPicPr>
              <p:cNvPr id="26" name="그래픽 25" descr="모니터">
                <a:extLst>
                  <a:ext uri="{FF2B5EF4-FFF2-40B4-BE49-F238E27FC236}">
                    <a16:creationId xmlns:a16="http://schemas.microsoft.com/office/drawing/2014/main" id="{42E47F3B-04DF-4C47-920B-E69E2C201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348" y="2844169"/>
                <a:ext cx="1009333" cy="100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64C524-8980-4836-8DCA-7197C20A1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3" t="32751" r="12284" b="41581"/>
              <a:stretch>
                <a:fillRect/>
              </a:stretch>
            </p:blipFill>
            <p:spPr>
              <a:xfrm>
                <a:off x="4340666" y="3057080"/>
                <a:ext cx="436695" cy="436546"/>
              </a:xfrm>
              <a:custGeom>
                <a:avLst/>
                <a:gdLst>
                  <a:gd name="connsiteX0" fmla="*/ 943429 w 1886858"/>
                  <a:gd name="connsiteY0" fmla="*/ 0 h 1886214"/>
                  <a:gd name="connsiteX1" fmla="*/ 1886858 w 1886858"/>
                  <a:gd name="connsiteY1" fmla="*/ 943107 h 1886214"/>
                  <a:gd name="connsiteX2" fmla="*/ 943429 w 1886858"/>
                  <a:gd name="connsiteY2" fmla="*/ 1886214 h 1886214"/>
                  <a:gd name="connsiteX3" fmla="*/ 0 w 1886858"/>
                  <a:gd name="connsiteY3" fmla="*/ 943107 h 1886214"/>
                  <a:gd name="connsiteX4" fmla="*/ 943429 w 1886858"/>
                  <a:gd name="connsiteY4" fmla="*/ 0 h 18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858" h="1886214">
                    <a:moveTo>
                      <a:pt x="943429" y="0"/>
                    </a:moveTo>
                    <a:cubicBezTo>
                      <a:pt x="1464470" y="0"/>
                      <a:pt x="1886858" y="422243"/>
                      <a:pt x="1886858" y="943107"/>
                    </a:cubicBezTo>
                    <a:cubicBezTo>
                      <a:pt x="1886858" y="1463971"/>
                      <a:pt x="1464470" y="1886214"/>
                      <a:pt x="943429" y="1886214"/>
                    </a:cubicBezTo>
                    <a:cubicBezTo>
                      <a:pt x="422388" y="1886214"/>
                      <a:pt x="0" y="1463971"/>
                      <a:pt x="0" y="943107"/>
                    </a:cubicBezTo>
                    <a:cubicBezTo>
                      <a:pt x="0" y="422243"/>
                      <a:pt x="422388" y="0"/>
                      <a:pt x="943429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9A81D7-0AAF-428F-8D3E-CE5BF96E1D6B}"/>
              </a:ext>
            </a:extLst>
          </p:cNvPr>
          <p:cNvGrpSpPr/>
          <p:nvPr/>
        </p:nvGrpSpPr>
        <p:grpSpPr>
          <a:xfrm>
            <a:off x="-1007950" y="-64655"/>
            <a:ext cx="5146016" cy="7006370"/>
            <a:chOff x="-657143" y="-75799"/>
            <a:chExt cx="5146016" cy="700637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EB2BA2-EAD8-472B-AD45-3AAD16475C86}"/>
                </a:ext>
              </a:extLst>
            </p:cNvPr>
            <p:cNvSpPr/>
            <p:nvPr/>
          </p:nvSpPr>
          <p:spPr>
            <a:xfrm>
              <a:off x="-657143" y="-75799"/>
              <a:ext cx="5146016" cy="7006370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3790079 w 11168108"/>
                <a:gd name="connsiteY0" fmla="*/ 47828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3790079 w 11168108"/>
                <a:gd name="connsiteY4" fmla="*/ 47828 h 7057748"/>
                <a:gd name="connsiteX0" fmla="*/ 0 w 7378029"/>
                <a:gd name="connsiteY0" fmla="*/ 47828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47828 h 7057748"/>
                <a:gd name="connsiteX0" fmla="*/ 0 w 7378029"/>
                <a:gd name="connsiteY0" fmla="*/ 33031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33031 h 7057748"/>
                <a:gd name="connsiteX0" fmla="*/ 1903301 w 7173065"/>
                <a:gd name="connsiteY0" fmla="*/ 0 h 7069109"/>
                <a:gd name="connsiteX1" fmla="*/ 7173065 w 7173065"/>
                <a:gd name="connsiteY1" fmla="*/ 11361 h 7069109"/>
                <a:gd name="connsiteX2" fmla="*/ 5193345 w 7173065"/>
                <a:gd name="connsiteY2" fmla="*/ 7069109 h 7069109"/>
                <a:gd name="connsiteX3" fmla="*/ 0 w 7173065"/>
                <a:gd name="connsiteY3" fmla="*/ 7069109 h 7069109"/>
                <a:gd name="connsiteX4" fmla="*/ 1903301 w 7173065"/>
                <a:gd name="connsiteY4" fmla="*/ 0 h 7069109"/>
                <a:gd name="connsiteX0" fmla="*/ 0 w 5269764"/>
                <a:gd name="connsiteY0" fmla="*/ 0 h 7202286"/>
                <a:gd name="connsiteX1" fmla="*/ 5269764 w 5269764"/>
                <a:gd name="connsiteY1" fmla="*/ 11361 h 7202286"/>
                <a:gd name="connsiteX2" fmla="*/ 3290044 w 5269764"/>
                <a:gd name="connsiteY2" fmla="*/ 7069109 h 7202286"/>
                <a:gd name="connsiteX3" fmla="*/ 162230 w 5269764"/>
                <a:gd name="connsiteY3" fmla="*/ 7202286 h 7202286"/>
                <a:gd name="connsiteX4" fmla="*/ 0 w 5269764"/>
                <a:gd name="connsiteY4" fmla="*/ 0 h 7202286"/>
                <a:gd name="connsiteX0" fmla="*/ 1205294 w 5107534"/>
                <a:gd name="connsiteY0" fmla="*/ 0 h 7705401"/>
                <a:gd name="connsiteX1" fmla="*/ 5107534 w 5107534"/>
                <a:gd name="connsiteY1" fmla="*/ 514476 h 7705401"/>
                <a:gd name="connsiteX2" fmla="*/ 3127814 w 5107534"/>
                <a:gd name="connsiteY2" fmla="*/ 7572224 h 7705401"/>
                <a:gd name="connsiteX3" fmla="*/ 0 w 5107534"/>
                <a:gd name="connsiteY3" fmla="*/ 7705401 h 7705401"/>
                <a:gd name="connsiteX4" fmla="*/ 1205294 w 5107534"/>
                <a:gd name="connsiteY4" fmla="*/ 0 h 7705401"/>
                <a:gd name="connsiteX0" fmla="*/ 1889056 w 5107534"/>
                <a:gd name="connsiteY0" fmla="*/ 166210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1889056 w 5107534"/>
                <a:gd name="connsiteY4" fmla="*/ 166210 h 7190925"/>
                <a:gd name="connsiteX0" fmla="*/ 2515837 w 5107534"/>
                <a:gd name="connsiteY0" fmla="*/ 328983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2515837 w 5107534"/>
                <a:gd name="connsiteY4" fmla="*/ 328983 h 7190925"/>
                <a:gd name="connsiteX0" fmla="*/ 1134069 w 5107534"/>
                <a:gd name="connsiteY0" fmla="*/ 0 h 7424248"/>
                <a:gd name="connsiteX1" fmla="*/ 5107534 w 5107534"/>
                <a:gd name="connsiteY1" fmla="*/ 233323 h 7424248"/>
                <a:gd name="connsiteX2" fmla="*/ 3127814 w 5107534"/>
                <a:gd name="connsiteY2" fmla="*/ 7291071 h 7424248"/>
                <a:gd name="connsiteX3" fmla="*/ 0 w 5107534"/>
                <a:gd name="connsiteY3" fmla="*/ 7424248 h 7424248"/>
                <a:gd name="connsiteX4" fmla="*/ 1134069 w 5107534"/>
                <a:gd name="connsiteY4" fmla="*/ 0 h 7424248"/>
                <a:gd name="connsiteX0" fmla="*/ 436062 w 5107534"/>
                <a:gd name="connsiteY0" fmla="*/ 0 h 7350261"/>
                <a:gd name="connsiteX1" fmla="*/ 5107534 w 5107534"/>
                <a:gd name="connsiteY1" fmla="*/ 159336 h 7350261"/>
                <a:gd name="connsiteX2" fmla="*/ 3127814 w 5107534"/>
                <a:gd name="connsiteY2" fmla="*/ 7217084 h 7350261"/>
                <a:gd name="connsiteX3" fmla="*/ 0 w 5107534"/>
                <a:gd name="connsiteY3" fmla="*/ 7350261 h 7350261"/>
                <a:gd name="connsiteX4" fmla="*/ 436062 w 5107534"/>
                <a:gd name="connsiteY4" fmla="*/ 0 h 7350261"/>
                <a:gd name="connsiteX0" fmla="*/ 108426 w 5107534"/>
                <a:gd name="connsiteY0" fmla="*/ 0 h 7202286"/>
                <a:gd name="connsiteX1" fmla="*/ 5107534 w 5107534"/>
                <a:gd name="connsiteY1" fmla="*/ 11361 h 7202286"/>
                <a:gd name="connsiteX2" fmla="*/ 3127814 w 5107534"/>
                <a:gd name="connsiteY2" fmla="*/ 7069109 h 7202286"/>
                <a:gd name="connsiteX3" fmla="*/ 0 w 5107534"/>
                <a:gd name="connsiteY3" fmla="*/ 7202286 h 7202286"/>
                <a:gd name="connsiteX4" fmla="*/ 108426 w 5107534"/>
                <a:gd name="connsiteY4" fmla="*/ 0 h 7202286"/>
                <a:gd name="connsiteX0" fmla="*/ 51446 w 5050554"/>
                <a:gd name="connsiteY0" fmla="*/ 0 h 7143096"/>
                <a:gd name="connsiteX1" fmla="*/ 5050554 w 5050554"/>
                <a:gd name="connsiteY1" fmla="*/ 11361 h 7143096"/>
                <a:gd name="connsiteX2" fmla="*/ 3070834 w 5050554"/>
                <a:gd name="connsiteY2" fmla="*/ 7069109 h 7143096"/>
                <a:gd name="connsiteX3" fmla="*/ 0 w 5050554"/>
                <a:gd name="connsiteY3" fmla="*/ 7143096 h 7143096"/>
                <a:gd name="connsiteX4" fmla="*/ 51446 w 5050554"/>
                <a:gd name="connsiteY4" fmla="*/ 0 h 71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0554" h="7143096">
                  <a:moveTo>
                    <a:pt x="51446" y="0"/>
                  </a:moveTo>
                  <a:lnTo>
                    <a:pt x="5050554" y="11361"/>
                  </a:lnTo>
                  <a:lnTo>
                    <a:pt x="3070834" y="7069109"/>
                  </a:lnTo>
                  <a:lnTo>
                    <a:pt x="0" y="7143096"/>
                  </a:lnTo>
                  <a:lnTo>
                    <a:pt x="514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C3BBFB-47AF-48DA-BCEE-D78972C716CB}"/>
                </a:ext>
              </a:extLst>
            </p:cNvPr>
            <p:cNvSpPr txBox="1"/>
            <p:nvPr/>
          </p:nvSpPr>
          <p:spPr>
            <a:xfrm>
              <a:off x="604670" y="4039860"/>
              <a:ext cx="2250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프로그램</a:t>
              </a:r>
            </a:p>
          </p:txBody>
        </p:sp>
        <p:pic>
          <p:nvPicPr>
            <p:cNvPr id="23" name="그래픽 22" descr="모니터">
              <a:extLst>
                <a:ext uri="{FF2B5EF4-FFF2-40B4-BE49-F238E27FC236}">
                  <a16:creationId xmlns:a16="http://schemas.microsoft.com/office/drawing/2014/main" id="{E2C6C998-DADF-4FDD-A1A9-54B89D7D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6204" y="300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3D821-CE59-44F4-A7F7-5F705C9E5E74}"/>
                </a:ext>
              </a:extLst>
            </p:cNvPr>
            <p:cNvSpPr txBox="1"/>
            <p:nvPr/>
          </p:nvSpPr>
          <p:spPr>
            <a:xfrm>
              <a:off x="1045797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#1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9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F8FF73-FFED-4204-9C0E-47B73ACA6EEF}"/>
              </a:ext>
            </a:extLst>
          </p:cNvPr>
          <p:cNvSpPr/>
          <p:nvPr/>
        </p:nvSpPr>
        <p:spPr>
          <a:xfrm>
            <a:off x="3612205" y="130629"/>
            <a:ext cx="8024326" cy="6578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BEC7D8"/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0C49F8-C4B7-4329-ABA0-617BD391FA1D}"/>
              </a:ext>
            </a:extLst>
          </p:cNvPr>
          <p:cNvGrpSpPr/>
          <p:nvPr/>
        </p:nvGrpSpPr>
        <p:grpSpPr>
          <a:xfrm>
            <a:off x="-11379200" y="-54123"/>
            <a:ext cx="11379200" cy="6922655"/>
            <a:chOff x="-92364" y="-64655"/>
            <a:chExt cx="11379200" cy="6922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FCBC4E-46F1-4FE0-AD33-CC6AF8F9D8B3}"/>
                </a:ext>
              </a:extLst>
            </p:cNvPr>
            <p:cNvSpPr/>
            <p:nvPr/>
          </p:nvSpPr>
          <p:spPr>
            <a:xfrm>
              <a:off x="-92364" y="-64655"/>
              <a:ext cx="11379200" cy="6922655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8108" h="7057748">
                  <a:moveTo>
                    <a:pt x="26633" y="17756"/>
                  </a:moveTo>
                  <a:lnTo>
                    <a:pt x="11168108" y="0"/>
                  </a:lnTo>
                  <a:lnTo>
                    <a:pt x="9188388" y="7057748"/>
                  </a:lnTo>
                  <a:lnTo>
                    <a:pt x="0" y="7057748"/>
                  </a:lnTo>
                  <a:lnTo>
                    <a:pt x="26633" y="177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4B98ED-8CFA-4869-BB0B-8DEADD77D40D}"/>
                </a:ext>
              </a:extLst>
            </p:cNvPr>
            <p:cNvSpPr txBox="1"/>
            <p:nvPr/>
          </p:nvSpPr>
          <p:spPr>
            <a:xfrm>
              <a:off x="7842620" y="4088816"/>
              <a:ext cx="206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Azure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173CE-FDC3-4787-9855-8D8F49EF15C5}"/>
                </a:ext>
              </a:extLst>
            </p:cNvPr>
            <p:cNvSpPr txBox="1"/>
            <p:nvPr/>
          </p:nvSpPr>
          <p:spPr>
            <a:xfrm>
              <a:off x="8876693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#4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9B1F61-6DEE-48F7-9C75-B41DBF3B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91" y="3174669"/>
              <a:ext cx="807381" cy="8073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E975C9-CA40-4419-A1A5-B41E226D8A6A}"/>
              </a:ext>
            </a:extLst>
          </p:cNvPr>
          <p:cNvGrpSpPr/>
          <p:nvPr/>
        </p:nvGrpSpPr>
        <p:grpSpPr>
          <a:xfrm>
            <a:off x="-11834195" y="-53511"/>
            <a:ext cx="9695543" cy="6995226"/>
            <a:chOff x="-674695" y="-64655"/>
            <a:chExt cx="9695543" cy="699522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37FE12-79DB-4311-8F69-FFFA1D07729B}"/>
                </a:ext>
              </a:extLst>
            </p:cNvPr>
            <p:cNvSpPr/>
            <p:nvPr/>
          </p:nvSpPr>
          <p:spPr>
            <a:xfrm>
              <a:off x="-674695" y="-64655"/>
              <a:ext cx="9695543" cy="6995226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707547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707547 w 11168108"/>
                <a:gd name="connsiteY4" fmla="*/ 17756 h 7057748"/>
                <a:gd name="connsiteX0" fmla="*/ 55123 w 9515684"/>
                <a:gd name="connsiteY0" fmla="*/ 17756 h 7131735"/>
                <a:gd name="connsiteX1" fmla="*/ 9515684 w 9515684"/>
                <a:gd name="connsiteY1" fmla="*/ 0 h 7131735"/>
                <a:gd name="connsiteX2" fmla="*/ 7535964 w 9515684"/>
                <a:gd name="connsiteY2" fmla="*/ 7057748 h 7131735"/>
                <a:gd name="connsiteX3" fmla="*/ 0 w 9515684"/>
                <a:gd name="connsiteY3" fmla="*/ 7131735 h 7131735"/>
                <a:gd name="connsiteX4" fmla="*/ 55123 w 9515684"/>
                <a:gd name="connsiteY4" fmla="*/ 17756 h 713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684" h="7131735">
                  <a:moveTo>
                    <a:pt x="55123" y="17756"/>
                  </a:moveTo>
                  <a:lnTo>
                    <a:pt x="9515684" y="0"/>
                  </a:lnTo>
                  <a:lnTo>
                    <a:pt x="7535964" y="7057748"/>
                  </a:lnTo>
                  <a:lnTo>
                    <a:pt x="0" y="7131735"/>
                  </a:lnTo>
                  <a:lnTo>
                    <a:pt x="55123" y="177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D7147-8763-4993-82C6-C2EACE962016}"/>
                </a:ext>
              </a:extLst>
            </p:cNvPr>
            <p:cNvSpPr txBox="1"/>
            <p:nvPr/>
          </p:nvSpPr>
          <p:spPr>
            <a:xfrm>
              <a:off x="5697218" y="4039860"/>
              <a:ext cx="1908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Unity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5B21B5-DDB3-422C-9A9F-D5DFB7085F45}"/>
                </a:ext>
              </a:extLst>
            </p:cNvPr>
            <p:cNvSpPr txBox="1"/>
            <p:nvPr/>
          </p:nvSpPr>
          <p:spPr>
            <a:xfrm>
              <a:off x="6654875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#3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B2B871-EB0A-4A70-95E3-B06CC4FB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15" y="3216415"/>
              <a:ext cx="1610210" cy="68254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E7FE6-1E29-41A6-AAE1-70651255AD75}"/>
              </a:ext>
            </a:extLst>
          </p:cNvPr>
          <p:cNvGrpSpPr/>
          <p:nvPr/>
        </p:nvGrpSpPr>
        <p:grpSpPr>
          <a:xfrm>
            <a:off x="-11717334" y="-64043"/>
            <a:ext cx="7402285" cy="6980711"/>
            <a:chOff x="-647424" y="-64656"/>
            <a:chExt cx="7402285" cy="6980711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92D592-4DEE-4647-8F4C-7DDBF41CC187}"/>
                </a:ext>
              </a:extLst>
            </p:cNvPr>
            <p:cNvSpPr/>
            <p:nvPr/>
          </p:nvSpPr>
          <p:spPr>
            <a:xfrm>
              <a:off x="-647424" y="-64656"/>
              <a:ext cx="7402285" cy="6980711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693301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693301 w 11168108"/>
                <a:gd name="connsiteY4" fmla="*/ 17756 h 7057748"/>
                <a:gd name="connsiteX0" fmla="*/ 0 w 9474807"/>
                <a:gd name="connsiteY0" fmla="*/ 17756 h 7102140"/>
                <a:gd name="connsiteX1" fmla="*/ 9474807 w 9474807"/>
                <a:gd name="connsiteY1" fmla="*/ 0 h 7102140"/>
                <a:gd name="connsiteX2" fmla="*/ 7495087 w 9474807"/>
                <a:gd name="connsiteY2" fmla="*/ 7057748 h 7102140"/>
                <a:gd name="connsiteX3" fmla="*/ 286759 w 9474807"/>
                <a:gd name="connsiteY3" fmla="*/ 7102140 h 7102140"/>
                <a:gd name="connsiteX4" fmla="*/ 0 w 9474807"/>
                <a:gd name="connsiteY4" fmla="*/ 17756 h 7102140"/>
                <a:gd name="connsiteX0" fmla="*/ 1963957 w 9188048"/>
                <a:gd name="connsiteY0" fmla="*/ 17756 h 7102140"/>
                <a:gd name="connsiteX1" fmla="*/ 9188048 w 9188048"/>
                <a:gd name="connsiteY1" fmla="*/ 0 h 7102140"/>
                <a:gd name="connsiteX2" fmla="*/ 7208328 w 9188048"/>
                <a:gd name="connsiteY2" fmla="*/ 7057748 h 7102140"/>
                <a:gd name="connsiteX3" fmla="*/ 0 w 9188048"/>
                <a:gd name="connsiteY3" fmla="*/ 7102140 h 7102140"/>
                <a:gd name="connsiteX4" fmla="*/ 1963957 w 9188048"/>
                <a:gd name="connsiteY4" fmla="*/ 17756 h 7102140"/>
                <a:gd name="connsiteX0" fmla="*/ 40877 w 7264968"/>
                <a:gd name="connsiteY0" fmla="*/ 17756 h 7116937"/>
                <a:gd name="connsiteX1" fmla="*/ 7264968 w 7264968"/>
                <a:gd name="connsiteY1" fmla="*/ 0 h 7116937"/>
                <a:gd name="connsiteX2" fmla="*/ 5285248 w 7264968"/>
                <a:gd name="connsiteY2" fmla="*/ 7057748 h 7116937"/>
                <a:gd name="connsiteX3" fmla="*/ 0 w 7264968"/>
                <a:gd name="connsiteY3" fmla="*/ 7116937 h 7116937"/>
                <a:gd name="connsiteX4" fmla="*/ 40877 w 7264968"/>
                <a:gd name="connsiteY4" fmla="*/ 17756 h 71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968" h="7116937">
                  <a:moveTo>
                    <a:pt x="40877" y="17756"/>
                  </a:moveTo>
                  <a:lnTo>
                    <a:pt x="7264968" y="0"/>
                  </a:lnTo>
                  <a:lnTo>
                    <a:pt x="5285248" y="7057748"/>
                  </a:lnTo>
                  <a:lnTo>
                    <a:pt x="0" y="7116937"/>
                  </a:lnTo>
                  <a:lnTo>
                    <a:pt x="40877" y="177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01C6E-C772-4AC6-B39B-4A69271A55B9}"/>
                </a:ext>
              </a:extLst>
            </p:cNvPr>
            <p:cNvSpPr txBox="1"/>
            <p:nvPr/>
          </p:nvSpPr>
          <p:spPr>
            <a:xfrm>
              <a:off x="3358949" y="3916750"/>
              <a:ext cx="1908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GitHub</a:t>
              </a:r>
              <a:r>
                <a:rPr lang="en-US" altLang="ko-KR" sz="24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Desktop</a:t>
              </a:r>
              <a:endParaRPr lang="ko-KR" altLang="en-US" sz="2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87F92-4B52-4C11-BE5B-9794E3922273}"/>
                </a:ext>
              </a:extLst>
            </p:cNvPr>
            <p:cNvSpPr txBox="1"/>
            <p:nvPr/>
          </p:nvSpPr>
          <p:spPr>
            <a:xfrm>
              <a:off x="3877259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#2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BA072A-CE2B-467B-B596-B1112929E240}"/>
                </a:ext>
              </a:extLst>
            </p:cNvPr>
            <p:cNvGrpSpPr/>
            <p:nvPr/>
          </p:nvGrpSpPr>
          <p:grpSpPr>
            <a:xfrm>
              <a:off x="3910695" y="2928903"/>
              <a:ext cx="1009333" cy="1009333"/>
              <a:chOff x="4054348" y="2844169"/>
              <a:chExt cx="1009333" cy="1009333"/>
            </a:xfrm>
          </p:grpSpPr>
          <p:pic>
            <p:nvPicPr>
              <p:cNvPr id="26" name="그래픽 25" descr="모니터">
                <a:extLst>
                  <a:ext uri="{FF2B5EF4-FFF2-40B4-BE49-F238E27FC236}">
                    <a16:creationId xmlns:a16="http://schemas.microsoft.com/office/drawing/2014/main" id="{42E47F3B-04DF-4C47-920B-E69E2C201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348" y="2844169"/>
                <a:ext cx="1009333" cy="100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64C524-8980-4836-8DCA-7197C20A1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3" t="32751" r="12284" b="41581"/>
              <a:stretch>
                <a:fillRect/>
              </a:stretch>
            </p:blipFill>
            <p:spPr>
              <a:xfrm>
                <a:off x="4340666" y="3057080"/>
                <a:ext cx="436695" cy="436546"/>
              </a:xfrm>
              <a:custGeom>
                <a:avLst/>
                <a:gdLst>
                  <a:gd name="connsiteX0" fmla="*/ 943429 w 1886858"/>
                  <a:gd name="connsiteY0" fmla="*/ 0 h 1886214"/>
                  <a:gd name="connsiteX1" fmla="*/ 1886858 w 1886858"/>
                  <a:gd name="connsiteY1" fmla="*/ 943107 h 1886214"/>
                  <a:gd name="connsiteX2" fmla="*/ 943429 w 1886858"/>
                  <a:gd name="connsiteY2" fmla="*/ 1886214 h 1886214"/>
                  <a:gd name="connsiteX3" fmla="*/ 0 w 1886858"/>
                  <a:gd name="connsiteY3" fmla="*/ 943107 h 1886214"/>
                  <a:gd name="connsiteX4" fmla="*/ 943429 w 1886858"/>
                  <a:gd name="connsiteY4" fmla="*/ 0 h 18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858" h="1886214">
                    <a:moveTo>
                      <a:pt x="943429" y="0"/>
                    </a:moveTo>
                    <a:cubicBezTo>
                      <a:pt x="1464470" y="0"/>
                      <a:pt x="1886858" y="422243"/>
                      <a:pt x="1886858" y="943107"/>
                    </a:cubicBezTo>
                    <a:cubicBezTo>
                      <a:pt x="1886858" y="1463971"/>
                      <a:pt x="1464470" y="1886214"/>
                      <a:pt x="943429" y="1886214"/>
                    </a:cubicBezTo>
                    <a:cubicBezTo>
                      <a:pt x="422388" y="1886214"/>
                      <a:pt x="0" y="1463971"/>
                      <a:pt x="0" y="943107"/>
                    </a:cubicBezTo>
                    <a:cubicBezTo>
                      <a:pt x="0" y="422243"/>
                      <a:pt x="422388" y="0"/>
                      <a:pt x="943429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9A81D7-0AAF-428F-8D3E-CE5BF96E1D6B}"/>
              </a:ext>
            </a:extLst>
          </p:cNvPr>
          <p:cNvGrpSpPr/>
          <p:nvPr/>
        </p:nvGrpSpPr>
        <p:grpSpPr>
          <a:xfrm>
            <a:off x="-1265356" y="-76873"/>
            <a:ext cx="5146016" cy="7006370"/>
            <a:chOff x="-657143" y="-75799"/>
            <a:chExt cx="5146016" cy="700637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EB2BA2-EAD8-472B-AD45-3AAD16475C86}"/>
                </a:ext>
              </a:extLst>
            </p:cNvPr>
            <p:cNvSpPr/>
            <p:nvPr/>
          </p:nvSpPr>
          <p:spPr>
            <a:xfrm>
              <a:off x="-657143" y="-75799"/>
              <a:ext cx="5146016" cy="7006370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3790079 w 11168108"/>
                <a:gd name="connsiteY0" fmla="*/ 47828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3790079 w 11168108"/>
                <a:gd name="connsiteY4" fmla="*/ 47828 h 7057748"/>
                <a:gd name="connsiteX0" fmla="*/ 0 w 7378029"/>
                <a:gd name="connsiteY0" fmla="*/ 47828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47828 h 7057748"/>
                <a:gd name="connsiteX0" fmla="*/ 0 w 7378029"/>
                <a:gd name="connsiteY0" fmla="*/ 33031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33031 h 7057748"/>
                <a:gd name="connsiteX0" fmla="*/ 1903301 w 7173065"/>
                <a:gd name="connsiteY0" fmla="*/ 0 h 7069109"/>
                <a:gd name="connsiteX1" fmla="*/ 7173065 w 7173065"/>
                <a:gd name="connsiteY1" fmla="*/ 11361 h 7069109"/>
                <a:gd name="connsiteX2" fmla="*/ 5193345 w 7173065"/>
                <a:gd name="connsiteY2" fmla="*/ 7069109 h 7069109"/>
                <a:gd name="connsiteX3" fmla="*/ 0 w 7173065"/>
                <a:gd name="connsiteY3" fmla="*/ 7069109 h 7069109"/>
                <a:gd name="connsiteX4" fmla="*/ 1903301 w 7173065"/>
                <a:gd name="connsiteY4" fmla="*/ 0 h 7069109"/>
                <a:gd name="connsiteX0" fmla="*/ 0 w 5269764"/>
                <a:gd name="connsiteY0" fmla="*/ 0 h 7202286"/>
                <a:gd name="connsiteX1" fmla="*/ 5269764 w 5269764"/>
                <a:gd name="connsiteY1" fmla="*/ 11361 h 7202286"/>
                <a:gd name="connsiteX2" fmla="*/ 3290044 w 5269764"/>
                <a:gd name="connsiteY2" fmla="*/ 7069109 h 7202286"/>
                <a:gd name="connsiteX3" fmla="*/ 162230 w 5269764"/>
                <a:gd name="connsiteY3" fmla="*/ 7202286 h 7202286"/>
                <a:gd name="connsiteX4" fmla="*/ 0 w 5269764"/>
                <a:gd name="connsiteY4" fmla="*/ 0 h 7202286"/>
                <a:gd name="connsiteX0" fmla="*/ 1205294 w 5107534"/>
                <a:gd name="connsiteY0" fmla="*/ 0 h 7705401"/>
                <a:gd name="connsiteX1" fmla="*/ 5107534 w 5107534"/>
                <a:gd name="connsiteY1" fmla="*/ 514476 h 7705401"/>
                <a:gd name="connsiteX2" fmla="*/ 3127814 w 5107534"/>
                <a:gd name="connsiteY2" fmla="*/ 7572224 h 7705401"/>
                <a:gd name="connsiteX3" fmla="*/ 0 w 5107534"/>
                <a:gd name="connsiteY3" fmla="*/ 7705401 h 7705401"/>
                <a:gd name="connsiteX4" fmla="*/ 1205294 w 5107534"/>
                <a:gd name="connsiteY4" fmla="*/ 0 h 7705401"/>
                <a:gd name="connsiteX0" fmla="*/ 1889056 w 5107534"/>
                <a:gd name="connsiteY0" fmla="*/ 166210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1889056 w 5107534"/>
                <a:gd name="connsiteY4" fmla="*/ 166210 h 7190925"/>
                <a:gd name="connsiteX0" fmla="*/ 2515837 w 5107534"/>
                <a:gd name="connsiteY0" fmla="*/ 328983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2515837 w 5107534"/>
                <a:gd name="connsiteY4" fmla="*/ 328983 h 7190925"/>
                <a:gd name="connsiteX0" fmla="*/ 1134069 w 5107534"/>
                <a:gd name="connsiteY0" fmla="*/ 0 h 7424248"/>
                <a:gd name="connsiteX1" fmla="*/ 5107534 w 5107534"/>
                <a:gd name="connsiteY1" fmla="*/ 233323 h 7424248"/>
                <a:gd name="connsiteX2" fmla="*/ 3127814 w 5107534"/>
                <a:gd name="connsiteY2" fmla="*/ 7291071 h 7424248"/>
                <a:gd name="connsiteX3" fmla="*/ 0 w 5107534"/>
                <a:gd name="connsiteY3" fmla="*/ 7424248 h 7424248"/>
                <a:gd name="connsiteX4" fmla="*/ 1134069 w 5107534"/>
                <a:gd name="connsiteY4" fmla="*/ 0 h 7424248"/>
                <a:gd name="connsiteX0" fmla="*/ 436062 w 5107534"/>
                <a:gd name="connsiteY0" fmla="*/ 0 h 7350261"/>
                <a:gd name="connsiteX1" fmla="*/ 5107534 w 5107534"/>
                <a:gd name="connsiteY1" fmla="*/ 159336 h 7350261"/>
                <a:gd name="connsiteX2" fmla="*/ 3127814 w 5107534"/>
                <a:gd name="connsiteY2" fmla="*/ 7217084 h 7350261"/>
                <a:gd name="connsiteX3" fmla="*/ 0 w 5107534"/>
                <a:gd name="connsiteY3" fmla="*/ 7350261 h 7350261"/>
                <a:gd name="connsiteX4" fmla="*/ 436062 w 5107534"/>
                <a:gd name="connsiteY4" fmla="*/ 0 h 7350261"/>
                <a:gd name="connsiteX0" fmla="*/ 108426 w 5107534"/>
                <a:gd name="connsiteY0" fmla="*/ 0 h 7202286"/>
                <a:gd name="connsiteX1" fmla="*/ 5107534 w 5107534"/>
                <a:gd name="connsiteY1" fmla="*/ 11361 h 7202286"/>
                <a:gd name="connsiteX2" fmla="*/ 3127814 w 5107534"/>
                <a:gd name="connsiteY2" fmla="*/ 7069109 h 7202286"/>
                <a:gd name="connsiteX3" fmla="*/ 0 w 5107534"/>
                <a:gd name="connsiteY3" fmla="*/ 7202286 h 7202286"/>
                <a:gd name="connsiteX4" fmla="*/ 108426 w 5107534"/>
                <a:gd name="connsiteY4" fmla="*/ 0 h 7202286"/>
                <a:gd name="connsiteX0" fmla="*/ 51446 w 5050554"/>
                <a:gd name="connsiteY0" fmla="*/ 0 h 7143096"/>
                <a:gd name="connsiteX1" fmla="*/ 5050554 w 5050554"/>
                <a:gd name="connsiteY1" fmla="*/ 11361 h 7143096"/>
                <a:gd name="connsiteX2" fmla="*/ 3070834 w 5050554"/>
                <a:gd name="connsiteY2" fmla="*/ 7069109 h 7143096"/>
                <a:gd name="connsiteX3" fmla="*/ 0 w 5050554"/>
                <a:gd name="connsiteY3" fmla="*/ 7143096 h 7143096"/>
                <a:gd name="connsiteX4" fmla="*/ 51446 w 5050554"/>
                <a:gd name="connsiteY4" fmla="*/ 0 h 71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0554" h="7143096">
                  <a:moveTo>
                    <a:pt x="51446" y="0"/>
                  </a:moveTo>
                  <a:lnTo>
                    <a:pt x="5050554" y="11361"/>
                  </a:lnTo>
                  <a:lnTo>
                    <a:pt x="3070834" y="7069109"/>
                  </a:lnTo>
                  <a:lnTo>
                    <a:pt x="0" y="7143096"/>
                  </a:lnTo>
                  <a:lnTo>
                    <a:pt x="514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C3BBFB-47AF-48DA-BCEE-D78972C716CB}"/>
                </a:ext>
              </a:extLst>
            </p:cNvPr>
            <p:cNvSpPr txBox="1"/>
            <p:nvPr/>
          </p:nvSpPr>
          <p:spPr>
            <a:xfrm>
              <a:off x="604670" y="4039860"/>
              <a:ext cx="2250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프로그램</a:t>
              </a:r>
            </a:p>
          </p:txBody>
        </p:sp>
        <p:pic>
          <p:nvPicPr>
            <p:cNvPr id="23" name="그래픽 22" descr="모니터">
              <a:extLst>
                <a:ext uri="{FF2B5EF4-FFF2-40B4-BE49-F238E27FC236}">
                  <a16:creationId xmlns:a16="http://schemas.microsoft.com/office/drawing/2014/main" id="{E2C6C998-DADF-4FDD-A1A9-54B89D7D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6204" y="300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3D821-CE59-44F4-A7F7-5F705C9E5E74}"/>
                </a:ext>
              </a:extLst>
            </p:cNvPr>
            <p:cNvSpPr txBox="1"/>
            <p:nvPr/>
          </p:nvSpPr>
          <p:spPr>
            <a:xfrm>
              <a:off x="1045797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#1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DF5EAAB-BFA8-41A8-B3C3-972999CF2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0" t="4722" r="32656" b="69028"/>
          <a:stretch>
            <a:fillRect/>
          </a:stretch>
        </p:blipFill>
        <p:spPr>
          <a:xfrm>
            <a:off x="5412946" y="316177"/>
            <a:ext cx="4508116" cy="18290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C98489-587C-4BFD-B795-911B2CC50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78" y="2429355"/>
            <a:ext cx="2105025" cy="2171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A6BA6-C930-45BE-ABE6-1409A69E0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29" y="2321354"/>
            <a:ext cx="2387702" cy="2387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FD7C7E-F048-48C7-BCBA-CC73AAE7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41" y="4295470"/>
            <a:ext cx="2143125" cy="2143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937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90C49F8-C4B7-4329-ABA0-617BD391FA1D}"/>
              </a:ext>
            </a:extLst>
          </p:cNvPr>
          <p:cNvGrpSpPr/>
          <p:nvPr/>
        </p:nvGrpSpPr>
        <p:grpSpPr>
          <a:xfrm>
            <a:off x="-11379200" y="-54123"/>
            <a:ext cx="11379200" cy="6922655"/>
            <a:chOff x="-92364" y="-64655"/>
            <a:chExt cx="11379200" cy="6922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FCBC4E-46F1-4FE0-AD33-CC6AF8F9D8B3}"/>
                </a:ext>
              </a:extLst>
            </p:cNvPr>
            <p:cNvSpPr/>
            <p:nvPr/>
          </p:nvSpPr>
          <p:spPr>
            <a:xfrm>
              <a:off x="-92364" y="-64655"/>
              <a:ext cx="11379200" cy="6922655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8108" h="7057748">
                  <a:moveTo>
                    <a:pt x="26633" y="17756"/>
                  </a:moveTo>
                  <a:lnTo>
                    <a:pt x="11168108" y="0"/>
                  </a:lnTo>
                  <a:lnTo>
                    <a:pt x="9188388" y="7057748"/>
                  </a:lnTo>
                  <a:lnTo>
                    <a:pt x="0" y="7057748"/>
                  </a:lnTo>
                  <a:lnTo>
                    <a:pt x="26633" y="177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4B98ED-8CFA-4869-BB0B-8DEADD77D40D}"/>
                </a:ext>
              </a:extLst>
            </p:cNvPr>
            <p:cNvSpPr txBox="1"/>
            <p:nvPr/>
          </p:nvSpPr>
          <p:spPr>
            <a:xfrm>
              <a:off x="7842620" y="4088816"/>
              <a:ext cx="206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Azure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173CE-FDC3-4787-9855-8D8F49EF15C5}"/>
                </a:ext>
              </a:extLst>
            </p:cNvPr>
            <p:cNvSpPr txBox="1"/>
            <p:nvPr/>
          </p:nvSpPr>
          <p:spPr>
            <a:xfrm>
              <a:off x="8876693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#4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9B1F61-6DEE-48F7-9C75-B41DBF3B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91" y="3174669"/>
              <a:ext cx="807381" cy="8073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E975C9-CA40-4419-A1A5-B41E226D8A6A}"/>
              </a:ext>
            </a:extLst>
          </p:cNvPr>
          <p:cNvGrpSpPr/>
          <p:nvPr/>
        </p:nvGrpSpPr>
        <p:grpSpPr>
          <a:xfrm>
            <a:off x="-11834195" y="-53511"/>
            <a:ext cx="9695543" cy="6995226"/>
            <a:chOff x="-674695" y="-64655"/>
            <a:chExt cx="9695543" cy="699522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37FE12-79DB-4311-8F69-FFFA1D07729B}"/>
                </a:ext>
              </a:extLst>
            </p:cNvPr>
            <p:cNvSpPr/>
            <p:nvPr/>
          </p:nvSpPr>
          <p:spPr>
            <a:xfrm>
              <a:off x="-674695" y="-64655"/>
              <a:ext cx="9695543" cy="6995226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707547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707547 w 11168108"/>
                <a:gd name="connsiteY4" fmla="*/ 17756 h 7057748"/>
                <a:gd name="connsiteX0" fmla="*/ 55123 w 9515684"/>
                <a:gd name="connsiteY0" fmla="*/ 17756 h 7131735"/>
                <a:gd name="connsiteX1" fmla="*/ 9515684 w 9515684"/>
                <a:gd name="connsiteY1" fmla="*/ 0 h 7131735"/>
                <a:gd name="connsiteX2" fmla="*/ 7535964 w 9515684"/>
                <a:gd name="connsiteY2" fmla="*/ 7057748 h 7131735"/>
                <a:gd name="connsiteX3" fmla="*/ 0 w 9515684"/>
                <a:gd name="connsiteY3" fmla="*/ 7131735 h 7131735"/>
                <a:gd name="connsiteX4" fmla="*/ 55123 w 9515684"/>
                <a:gd name="connsiteY4" fmla="*/ 17756 h 713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684" h="7131735">
                  <a:moveTo>
                    <a:pt x="55123" y="17756"/>
                  </a:moveTo>
                  <a:lnTo>
                    <a:pt x="9515684" y="0"/>
                  </a:lnTo>
                  <a:lnTo>
                    <a:pt x="7535964" y="7057748"/>
                  </a:lnTo>
                  <a:lnTo>
                    <a:pt x="0" y="7131735"/>
                  </a:lnTo>
                  <a:lnTo>
                    <a:pt x="55123" y="177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D7147-8763-4993-82C6-C2EACE962016}"/>
                </a:ext>
              </a:extLst>
            </p:cNvPr>
            <p:cNvSpPr txBox="1"/>
            <p:nvPr/>
          </p:nvSpPr>
          <p:spPr>
            <a:xfrm>
              <a:off x="5697218" y="4039860"/>
              <a:ext cx="1908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Unity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5B21B5-DDB3-422C-9A9F-D5DFB7085F45}"/>
                </a:ext>
              </a:extLst>
            </p:cNvPr>
            <p:cNvSpPr txBox="1"/>
            <p:nvPr/>
          </p:nvSpPr>
          <p:spPr>
            <a:xfrm>
              <a:off x="6654875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#3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B2B871-EB0A-4A70-95E3-B06CC4FB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15" y="3216415"/>
              <a:ext cx="1610210" cy="68254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E7FE6-1E29-41A6-AAE1-70651255AD75}"/>
              </a:ext>
            </a:extLst>
          </p:cNvPr>
          <p:cNvGrpSpPr/>
          <p:nvPr/>
        </p:nvGrpSpPr>
        <p:grpSpPr>
          <a:xfrm>
            <a:off x="-3568308" y="-83152"/>
            <a:ext cx="7402285" cy="6980711"/>
            <a:chOff x="-647424" y="-64656"/>
            <a:chExt cx="7402285" cy="6980711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92D592-4DEE-4647-8F4C-7DDBF41CC187}"/>
                </a:ext>
              </a:extLst>
            </p:cNvPr>
            <p:cNvSpPr/>
            <p:nvPr/>
          </p:nvSpPr>
          <p:spPr>
            <a:xfrm>
              <a:off x="-647424" y="-64656"/>
              <a:ext cx="7402285" cy="6980711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693301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693301 w 11168108"/>
                <a:gd name="connsiteY4" fmla="*/ 17756 h 7057748"/>
                <a:gd name="connsiteX0" fmla="*/ 0 w 9474807"/>
                <a:gd name="connsiteY0" fmla="*/ 17756 h 7102140"/>
                <a:gd name="connsiteX1" fmla="*/ 9474807 w 9474807"/>
                <a:gd name="connsiteY1" fmla="*/ 0 h 7102140"/>
                <a:gd name="connsiteX2" fmla="*/ 7495087 w 9474807"/>
                <a:gd name="connsiteY2" fmla="*/ 7057748 h 7102140"/>
                <a:gd name="connsiteX3" fmla="*/ 286759 w 9474807"/>
                <a:gd name="connsiteY3" fmla="*/ 7102140 h 7102140"/>
                <a:gd name="connsiteX4" fmla="*/ 0 w 9474807"/>
                <a:gd name="connsiteY4" fmla="*/ 17756 h 7102140"/>
                <a:gd name="connsiteX0" fmla="*/ 1963957 w 9188048"/>
                <a:gd name="connsiteY0" fmla="*/ 17756 h 7102140"/>
                <a:gd name="connsiteX1" fmla="*/ 9188048 w 9188048"/>
                <a:gd name="connsiteY1" fmla="*/ 0 h 7102140"/>
                <a:gd name="connsiteX2" fmla="*/ 7208328 w 9188048"/>
                <a:gd name="connsiteY2" fmla="*/ 7057748 h 7102140"/>
                <a:gd name="connsiteX3" fmla="*/ 0 w 9188048"/>
                <a:gd name="connsiteY3" fmla="*/ 7102140 h 7102140"/>
                <a:gd name="connsiteX4" fmla="*/ 1963957 w 9188048"/>
                <a:gd name="connsiteY4" fmla="*/ 17756 h 7102140"/>
                <a:gd name="connsiteX0" fmla="*/ 40877 w 7264968"/>
                <a:gd name="connsiteY0" fmla="*/ 17756 h 7116937"/>
                <a:gd name="connsiteX1" fmla="*/ 7264968 w 7264968"/>
                <a:gd name="connsiteY1" fmla="*/ 0 h 7116937"/>
                <a:gd name="connsiteX2" fmla="*/ 5285248 w 7264968"/>
                <a:gd name="connsiteY2" fmla="*/ 7057748 h 7116937"/>
                <a:gd name="connsiteX3" fmla="*/ 0 w 7264968"/>
                <a:gd name="connsiteY3" fmla="*/ 7116937 h 7116937"/>
                <a:gd name="connsiteX4" fmla="*/ 40877 w 7264968"/>
                <a:gd name="connsiteY4" fmla="*/ 17756 h 71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968" h="7116937">
                  <a:moveTo>
                    <a:pt x="40877" y="17756"/>
                  </a:moveTo>
                  <a:lnTo>
                    <a:pt x="7264968" y="0"/>
                  </a:lnTo>
                  <a:lnTo>
                    <a:pt x="5285248" y="7057748"/>
                  </a:lnTo>
                  <a:lnTo>
                    <a:pt x="0" y="7116937"/>
                  </a:lnTo>
                  <a:lnTo>
                    <a:pt x="40877" y="177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01C6E-C772-4AC6-B39B-4A69271A55B9}"/>
                </a:ext>
              </a:extLst>
            </p:cNvPr>
            <p:cNvSpPr txBox="1"/>
            <p:nvPr/>
          </p:nvSpPr>
          <p:spPr>
            <a:xfrm>
              <a:off x="3358949" y="3916750"/>
              <a:ext cx="1908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GitHub</a:t>
              </a:r>
              <a:r>
                <a:rPr lang="en-US" altLang="ko-KR" sz="24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Desktop</a:t>
              </a:r>
              <a:endParaRPr lang="ko-KR" altLang="en-US" sz="2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87F92-4B52-4C11-BE5B-9794E3922273}"/>
                </a:ext>
              </a:extLst>
            </p:cNvPr>
            <p:cNvSpPr txBox="1"/>
            <p:nvPr/>
          </p:nvSpPr>
          <p:spPr>
            <a:xfrm>
              <a:off x="3877259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#2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BA072A-CE2B-467B-B596-B1112929E240}"/>
                </a:ext>
              </a:extLst>
            </p:cNvPr>
            <p:cNvGrpSpPr/>
            <p:nvPr/>
          </p:nvGrpSpPr>
          <p:grpSpPr>
            <a:xfrm>
              <a:off x="3910695" y="2928903"/>
              <a:ext cx="1009333" cy="1009333"/>
              <a:chOff x="4054348" y="2844169"/>
              <a:chExt cx="1009333" cy="1009333"/>
            </a:xfrm>
          </p:grpSpPr>
          <p:pic>
            <p:nvPicPr>
              <p:cNvPr id="26" name="그래픽 25" descr="모니터">
                <a:extLst>
                  <a:ext uri="{FF2B5EF4-FFF2-40B4-BE49-F238E27FC236}">
                    <a16:creationId xmlns:a16="http://schemas.microsoft.com/office/drawing/2014/main" id="{42E47F3B-04DF-4C47-920B-E69E2C201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348" y="2844169"/>
                <a:ext cx="1009333" cy="100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64C524-8980-4836-8DCA-7197C20A1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3" t="32751" r="12284" b="41581"/>
              <a:stretch>
                <a:fillRect/>
              </a:stretch>
            </p:blipFill>
            <p:spPr>
              <a:xfrm>
                <a:off x="4340666" y="3057080"/>
                <a:ext cx="436695" cy="436546"/>
              </a:xfrm>
              <a:custGeom>
                <a:avLst/>
                <a:gdLst>
                  <a:gd name="connsiteX0" fmla="*/ 943429 w 1886858"/>
                  <a:gd name="connsiteY0" fmla="*/ 0 h 1886214"/>
                  <a:gd name="connsiteX1" fmla="*/ 1886858 w 1886858"/>
                  <a:gd name="connsiteY1" fmla="*/ 943107 h 1886214"/>
                  <a:gd name="connsiteX2" fmla="*/ 943429 w 1886858"/>
                  <a:gd name="connsiteY2" fmla="*/ 1886214 h 1886214"/>
                  <a:gd name="connsiteX3" fmla="*/ 0 w 1886858"/>
                  <a:gd name="connsiteY3" fmla="*/ 943107 h 1886214"/>
                  <a:gd name="connsiteX4" fmla="*/ 943429 w 1886858"/>
                  <a:gd name="connsiteY4" fmla="*/ 0 h 18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858" h="1886214">
                    <a:moveTo>
                      <a:pt x="943429" y="0"/>
                    </a:moveTo>
                    <a:cubicBezTo>
                      <a:pt x="1464470" y="0"/>
                      <a:pt x="1886858" y="422243"/>
                      <a:pt x="1886858" y="943107"/>
                    </a:cubicBezTo>
                    <a:cubicBezTo>
                      <a:pt x="1886858" y="1463971"/>
                      <a:pt x="1464470" y="1886214"/>
                      <a:pt x="943429" y="1886214"/>
                    </a:cubicBezTo>
                    <a:cubicBezTo>
                      <a:pt x="422388" y="1886214"/>
                      <a:pt x="0" y="1463971"/>
                      <a:pt x="0" y="943107"/>
                    </a:cubicBezTo>
                    <a:cubicBezTo>
                      <a:pt x="0" y="422243"/>
                      <a:pt x="422388" y="0"/>
                      <a:pt x="943429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9A81D7-0AAF-428F-8D3E-CE5BF96E1D6B}"/>
              </a:ext>
            </a:extLst>
          </p:cNvPr>
          <p:cNvGrpSpPr/>
          <p:nvPr/>
        </p:nvGrpSpPr>
        <p:grpSpPr>
          <a:xfrm>
            <a:off x="-7545223" y="-54123"/>
            <a:ext cx="5146016" cy="7006370"/>
            <a:chOff x="-657143" y="-75799"/>
            <a:chExt cx="5146016" cy="700637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EB2BA2-EAD8-472B-AD45-3AAD16475C86}"/>
                </a:ext>
              </a:extLst>
            </p:cNvPr>
            <p:cNvSpPr/>
            <p:nvPr/>
          </p:nvSpPr>
          <p:spPr>
            <a:xfrm>
              <a:off x="-657143" y="-75799"/>
              <a:ext cx="5146016" cy="7006370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3790079 w 11168108"/>
                <a:gd name="connsiteY0" fmla="*/ 47828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3790079 w 11168108"/>
                <a:gd name="connsiteY4" fmla="*/ 47828 h 7057748"/>
                <a:gd name="connsiteX0" fmla="*/ 0 w 7378029"/>
                <a:gd name="connsiteY0" fmla="*/ 47828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47828 h 7057748"/>
                <a:gd name="connsiteX0" fmla="*/ 0 w 7378029"/>
                <a:gd name="connsiteY0" fmla="*/ 33031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33031 h 7057748"/>
                <a:gd name="connsiteX0" fmla="*/ 1903301 w 7173065"/>
                <a:gd name="connsiteY0" fmla="*/ 0 h 7069109"/>
                <a:gd name="connsiteX1" fmla="*/ 7173065 w 7173065"/>
                <a:gd name="connsiteY1" fmla="*/ 11361 h 7069109"/>
                <a:gd name="connsiteX2" fmla="*/ 5193345 w 7173065"/>
                <a:gd name="connsiteY2" fmla="*/ 7069109 h 7069109"/>
                <a:gd name="connsiteX3" fmla="*/ 0 w 7173065"/>
                <a:gd name="connsiteY3" fmla="*/ 7069109 h 7069109"/>
                <a:gd name="connsiteX4" fmla="*/ 1903301 w 7173065"/>
                <a:gd name="connsiteY4" fmla="*/ 0 h 7069109"/>
                <a:gd name="connsiteX0" fmla="*/ 0 w 5269764"/>
                <a:gd name="connsiteY0" fmla="*/ 0 h 7202286"/>
                <a:gd name="connsiteX1" fmla="*/ 5269764 w 5269764"/>
                <a:gd name="connsiteY1" fmla="*/ 11361 h 7202286"/>
                <a:gd name="connsiteX2" fmla="*/ 3290044 w 5269764"/>
                <a:gd name="connsiteY2" fmla="*/ 7069109 h 7202286"/>
                <a:gd name="connsiteX3" fmla="*/ 162230 w 5269764"/>
                <a:gd name="connsiteY3" fmla="*/ 7202286 h 7202286"/>
                <a:gd name="connsiteX4" fmla="*/ 0 w 5269764"/>
                <a:gd name="connsiteY4" fmla="*/ 0 h 7202286"/>
                <a:gd name="connsiteX0" fmla="*/ 1205294 w 5107534"/>
                <a:gd name="connsiteY0" fmla="*/ 0 h 7705401"/>
                <a:gd name="connsiteX1" fmla="*/ 5107534 w 5107534"/>
                <a:gd name="connsiteY1" fmla="*/ 514476 h 7705401"/>
                <a:gd name="connsiteX2" fmla="*/ 3127814 w 5107534"/>
                <a:gd name="connsiteY2" fmla="*/ 7572224 h 7705401"/>
                <a:gd name="connsiteX3" fmla="*/ 0 w 5107534"/>
                <a:gd name="connsiteY3" fmla="*/ 7705401 h 7705401"/>
                <a:gd name="connsiteX4" fmla="*/ 1205294 w 5107534"/>
                <a:gd name="connsiteY4" fmla="*/ 0 h 7705401"/>
                <a:gd name="connsiteX0" fmla="*/ 1889056 w 5107534"/>
                <a:gd name="connsiteY0" fmla="*/ 166210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1889056 w 5107534"/>
                <a:gd name="connsiteY4" fmla="*/ 166210 h 7190925"/>
                <a:gd name="connsiteX0" fmla="*/ 2515837 w 5107534"/>
                <a:gd name="connsiteY0" fmla="*/ 328983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2515837 w 5107534"/>
                <a:gd name="connsiteY4" fmla="*/ 328983 h 7190925"/>
                <a:gd name="connsiteX0" fmla="*/ 1134069 w 5107534"/>
                <a:gd name="connsiteY0" fmla="*/ 0 h 7424248"/>
                <a:gd name="connsiteX1" fmla="*/ 5107534 w 5107534"/>
                <a:gd name="connsiteY1" fmla="*/ 233323 h 7424248"/>
                <a:gd name="connsiteX2" fmla="*/ 3127814 w 5107534"/>
                <a:gd name="connsiteY2" fmla="*/ 7291071 h 7424248"/>
                <a:gd name="connsiteX3" fmla="*/ 0 w 5107534"/>
                <a:gd name="connsiteY3" fmla="*/ 7424248 h 7424248"/>
                <a:gd name="connsiteX4" fmla="*/ 1134069 w 5107534"/>
                <a:gd name="connsiteY4" fmla="*/ 0 h 7424248"/>
                <a:gd name="connsiteX0" fmla="*/ 436062 w 5107534"/>
                <a:gd name="connsiteY0" fmla="*/ 0 h 7350261"/>
                <a:gd name="connsiteX1" fmla="*/ 5107534 w 5107534"/>
                <a:gd name="connsiteY1" fmla="*/ 159336 h 7350261"/>
                <a:gd name="connsiteX2" fmla="*/ 3127814 w 5107534"/>
                <a:gd name="connsiteY2" fmla="*/ 7217084 h 7350261"/>
                <a:gd name="connsiteX3" fmla="*/ 0 w 5107534"/>
                <a:gd name="connsiteY3" fmla="*/ 7350261 h 7350261"/>
                <a:gd name="connsiteX4" fmla="*/ 436062 w 5107534"/>
                <a:gd name="connsiteY4" fmla="*/ 0 h 7350261"/>
                <a:gd name="connsiteX0" fmla="*/ 108426 w 5107534"/>
                <a:gd name="connsiteY0" fmla="*/ 0 h 7202286"/>
                <a:gd name="connsiteX1" fmla="*/ 5107534 w 5107534"/>
                <a:gd name="connsiteY1" fmla="*/ 11361 h 7202286"/>
                <a:gd name="connsiteX2" fmla="*/ 3127814 w 5107534"/>
                <a:gd name="connsiteY2" fmla="*/ 7069109 h 7202286"/>
                <a:gd name="connsiteX3" fmla="*/ 0 w 5107534"/>
                <a:gd name="connsiteY3" fmla="*/ 7202286 h 7202286"/>
                <a:gd name="connsiteX4" fmla="*/ 108426 w 5107534"/>
                <a:gd name="connsiteY4" fmla="*/ 0 h 7202286"/>
                <a:gd name="connsiteX0" fmla="*/ 51446 w 5050554"/>
                <a:gd name="connsiteY0" fmla="*/ 0 h 7143096"/>
                <a:gd name="connsiteX1" fmla="*/ 5050554 w 5050554"/>
                <a:gd name="connsiteY1" fmla="*/ 11361 h 7143096"/>
                <a:gd name="connsiteX2" fmla="*/ 3070834 w 5050554"/>
                <a:gd name="connsiteY2" fmla="*/ 7069109 h 7143096"/>
                <a:gd name="connsiteX3" fmla="*/ 0 w 5050554"/>
                <a:gd name="connsiteY3" fmla="*/ 7143096 h 7143096"/>
                <a:gd name="connsiteX4" fmla="*/ 51446 w 5050554"/>
                <a:gd name="connsiteY4" fmla="*/ 0 h 71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0554" h="7143096">
                  <a:moveTo>
                    <a:pt x="51446" y="0"/>
                  </a:moveTo>
                  <a:lnTo>
                    <a:pt x="5050554" y="11361"/>
                  </a:lnTo>
                  <a:lnTo>
                    <a:pt x="3070834" y="7069109"/>
                  </a:lnTo>
                  <a:lnTo>
                    <a:pt x="0" y="7143096"/>
                  </a:lnTo>
                  <a:lnTo>
                    <a:pt x="514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C3BBFB-47AF-48DA-BCEE-D78972C716CB}"/>
                </a:ext>
              </a:extLst>
            </p:cNvPr>
            <p:cNvSpPr txBox="1"/>
            <p:nvPr/>
          </p:nvSpPr>
          <p:spPr>
            <a:xfrm>
              <a:off x="604670" y="4039860"/>
              <a:ext cx="2250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프로그램</a:t>
              </a:r>
            </a:p>
          </p:txBody>
        </p:sp>
        <p:pic>
          <p:nvPicPr>
            <p:cNvPr id="23" name="그래픽 22" descr="모니터">
              <a:extLst>
                <a:ext uri="{FF2B5EF4-FFF2-40B4-BE49-F238E27FC236}">
                  <a16:creationId xmlns:a16="http://schemas.microsoft.com/office/drawing/2014/main" id="{E2C6C998-DADF-4FDD-A1A9-54B89D7D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6204" y="300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3D821-CE59-44F4-A7F7-5F705C9E5E74}"/>
                </a:ext>
              </a:extLst>
            </p:cNvPr>
            <p:cNvSpPr txBox="1"/>
            <p:nvPr/>
          </p:nvSpPr>
          <p:spPr>
            <a:xfrm>
              <a:off x="1045797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#1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C947FD0-51A2-4BAB-A120-E2709B1B9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3" t="32751" r="12284" b="41581"/>
          <a:stretch>
            <a:fillRect/>
          </a:stretch>
        </p:blipFill>
        <p:spPr>
          <a:xfrm>
            <a:off x="3708743" y="0"/>
            <a:ext cx="1886858" cy="1886214"/>
          </a:xfrm>
          <a:custGeom>
            <a:avLst/>
            <a:gdLst>
              <a:gd name="connsiteX0" fmla="*/ 943429 w 1886858"/>
              <a:gd name="connsiteY0" fmla="*/ 0 h 1886214"/>
              <a:gd name="connsiteX1" fmla="*/ 1886858 w 1886858"/>
              <a:gd name="connsiteY1" fmla="*/ 943107 h 1886214"/>
              <a:gd name="connsiteX2" fmla="*/ 943429 w 1886858"/>
              <a:gd name="connsiteY2" fmla="*/ 1886214 h 1886214"/>
              <a:gd name="connsiteX3" fmla="*/ 0 w 1886858"/>
              <a:gd name="connsiteY3" fmla="*/ 943107 h 1886214"/>
              <a:gd name="connsiteX4" fmla="*/ 943429 w 1886858"/>
              <a:gd name="connsiteY4" fmla="*/ 0 h 18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58" h="1886214">
                <a:moveTo>
                  <a:pt x="943429" y="0"/>
                </a:moveTo>
                <a:cubicBezTo>
                  <a:pt x="1464470" y="0"/>
                  <a:pt x="1886858" y="422243"/>
                  <a:pt x="1886858" y="943107"/>
                </a:cubicBezTo>
                <a:cubicBezTo>
                  <a:pt x="1886858" y="1463971"/>
                  <a:pt x="1464470" y="1886214"/>
                  <a:pt x="943429" y="1886214"/>
                </a:cubicBezTo>
                <a:cubicBezTo>
                  <a:pt x="422388" y="1886214"/>
                  <a:pt x="0" y="1463971"/>
                  <a:pt x="0" y="943107"/>
                </a:cubicBezTo>
                <a:cubicBezTo>
                  <a:pt x="0" y="422243"/>
                  <a:pt x="422388" y="0"/>
                  <a:pt x="943429" y="0"/>
                </a:cubicBezTo>
                <a:close/>
              </a:path>
            </a:pathLst>
          </a:cu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29517A-7EE0-4568-AE0C-3EC64759D1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33" y="1843004"/>
            <a:ext cx="5313533" cy="126291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06C4905-643F-4663-95E6-3A9CA638B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53" y="3120983"/>
            <a:ext cx="5573575" cy="3495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0B01E-0A3A-4F8B-B8E3-A1BD3D26F510}"/>
              </a:ext>
            </a:extLst>
          </p:cNvPr>
          <p:cNvSpPr txBox="1"/>
          <p:nvPr/>
        </p:nvSpPr>
        <p:spPr>
          <a:xfrm>
            <a:off x="5622656" y="149212"/>
            <a:ext cx="448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ＧｉｔＨｕｂ</a:t>
            </a:r>
            <a:r>
              <a:rPr lang="ko-KR" altLang="en-US" sz="2000" b="1" dirty="0"/>
              <a:t>　</a:t>
            </a:r>
            <a:r>
              <a:rPr lang="ko-KR" altLang="en-US" sz="2000" b="1" dirty="0" err="1"/>
              <a:t>Ｄｅｓｋｔｏｐ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E36696-CE9E-430E-BA2A-B226B7BD7E6E}"/>
              </a:ext>
            </a:extLst>
          </p:cNvPr>
          <p:cNvSpPr txBox="1"/>
          <p:nvPr/>
        </p:nvSpPr>
        <p:spPr>
          <a:xfrm>
            <a:off x="5664453" y="683236"/>
            <a:ext cx="551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 고딕"/>
                <a:ea typeface="맑은 고딕" panose="020B0503020000020004" pitchFamily="50" charset="-127"/>
              </a:rPr>
              <a:t>Ｇｉｔ명령어를</a:t>
            </a:r>
            <a:r>
              <a:rPr lang="ko-KR" altLang="en-US" dirty="0">
                <a:latin typeface="나눔 고딕"/>
                <a:ea typeface="맑은 고딕" panose="020B0503020000020004" pitchFamily="50" charset="-127"/>
              </a:rPr>
              <a:t>　간편한 </a:t>
            </a:r>
            <a:r>
              <a:rPr lang="en-US" altLang="ko-KR" dirty="0">
                <a:latin typeface="나눔 고딕"/>
              </a:rPr>
              <a:t>GUI</a:t>
            </a:r>
            <a:r>
              <a:rPr lang="ko-KR" altLang="en-US" dirty="0">
                <a:latin typeface="나눔 고딕"/>
              </a:rPr>
              <a:t>로 제공하고 </a:t>
            </a:r>
            <a:endParaRPr lang="en-US" altLang="ko-KR" dirty="0">
              <a:latin typeface="나눔 고딕"/>
            </a:endParaRPr>
          </a:p>
          <a:p>
            <a:r>
              <a:rPr lang="ko-KR" altLang="en-US" dirty="0">
                <a:latin typeface="나눔 고딕"/>
                <a:ea typeface="맑은 고딕" panose="020B0503020000020004" pitchFamily="50" charset="-127"/>
              </a:rPr>
              <a:t>직관적으로　실행이　가능해서　명령줄에　익숙하지 않아도　쓰기　</a:t>
            </a:r>
            <a:r>
              <a:rPr lang="ko-KR" altLang="en-US" dirty="0" err="1">
                <a:latin typeface="나눔 고딕"/>
                <a:ea typeface="맑은 고딕" panose="020B0503020000020004" pitchFamily="50" charset="-127"/>
              </a:rPr>
              <a:t>편하다．자주</a:t>
            </a:r>
            <a:r>
              <a:rPr lang="ko-KR" altLang="en-US" dirty="0">
                <a:latin typeface="나눔 고딕"/>
                <a:ea typeface="맑은 고딕" panose="020B0503020000020004" pitchFamily="50" charset="-127"/>
              </a:rPr>
              <a:t> 사용하는 기능들은 들어있고</a:t>
            </a:r>
            <a:r>
              <a:rPr lang="en-US" altLang="ko-KR" dirty="0">
                <a:latin typeface="나눔 고딕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나눔 고딕"/>
                <a:ea typeface="맑은 고딕" panose="020B0503020000020004" pitchFamily="50" charset="-127"/>
              </a:rPr>
              <a:t>코드　공유와　리뷰가　편하다．</a:t>
            </a:r>
            <a:endParaRPr lang="en-US" altLang="ko-KR" dirty="0">
              <a:latin typeface="나눔 고딕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5F70AA-55BC-48CA-A6F1-7E79D5414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43" y="2151394"/>
            <a:ext cx="2333951" cy="1848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2581FD-01C4-4CF0-A497-86FFE903EF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9054" y="5251435"/>
            <a:ext cx="2724530" cy="92332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A29609E-1B8F-41CF-A868-D0B941DC2A6D}"/>
              </a:ext>
            </a:extLst>
          </p:cNvPr>
          <p:cNvSpPr/>
          <p:nvPr/>
        </p:nvSpPr>
        <p:spPr>
          <a:xfrm>
            <a:off x="10266311" y="4163804"/>
            <a:ext cx="410013" cy="923329"/>
          </a:xfrm>
          <a:prstGeom prst="downArrow">
            <a:avLst>
              <a:gd name="adj1" fmla="val 50000"/>
              <a:gd name="adj2" fmla="val 58727"/>
            </a:avLst>
          </a:prstGeom>
          <a:solidFill>
            <a:srgbClr val="F8D6E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530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90C49F8-C4B7-4329-ABA0-617BD391FA1D}"/>
              </a:ext>
            </a:extLst>
          </p:cNvPr>
          <p:cNvGrpSpPr/>
          <p:nvPr/>
        </p:nvGrpSpPr>
        <p:grpSpPr>
          <a:xfrm>
            <a:off x="-11379200" y="-54123"/>
            <a:ext cx="11379200" cy="6922655"/>
            <a:chOff x="-92364" y="-64655"/>
            <a:chExt cx="11379200" cy="6922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FCBC4E-46F1-4FE0-AD33-CC6AF8F9D8B3}"/>
                </a:ext>
              </a:extLst>
            </p:cNvPr>
            <p:cNvSpPr/>
            <p:nvPr/>
          </p:nvSpPr>
          <p:spPr>
            <a:xfrm>
              <a:off x="-92364" y="-64655"/>
              <a:ext cx="11379200" cy="6922655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8108" h="7057748">
                  <a:moveTo>
                    <a:pt x="26633" y="17756"/>
                  </a:moveTo>
                  <a:lnTo>
                    <a:pt x="11168108" y="0"/>
                  </a:lnTo>
                  <a:lnTo>
                    <a:pt x="9188388" y="7057748"/>
                  </a:lnTo>
                  <a:lnTo>
                    <a:pt x="0" y="7057748"/>
                  </a:lnTo>
                  <a:lnTo>
                    <a:pt x="26633" y="177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4B98ED-8CFA-4869-BB0B-8DEADD77D40D}"/>
                </a:ext>
              </a:extLst>
            </p:cNvPr>
            <p:cNvSpPr txBox="1"/>
            <p:nvPr/>
          </p:nvSpPr>
          <p:spPr>
            <a:xfrm>
              <a:off x="7842620" y="4088816"/>
              <a:ext cx="206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Azure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173CE-FDC3-4787-9855-8D8F49EF15C5}"/>
                </a:ext>
              </a:extLst>
            </p:cNvPr>
            <p:cNvSpPr txBox="1"/>
            <p:nvPr/>
          </p:nvSpPr>
          <p:spPr>
            <a:xfrm>
              <a:off x="8876693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#4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9B1F61-6DEE-48F7-9C75-B41DBF3B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91" y="3174669"/>
              <a:ext cx="807381" cy="8073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E975C9-CA40-4419-A1A5-B41E226D8A6A}"/>
              </a:ext>
            </a:extLst>
          </p:cNvPr>
          <p:cNvGrpSpPr/>
          <p:nvPr/>
        </p:nvGrpSpPr>
        <p:grpSpPr>
          <a:xfrm>
            <a:off x="-6064085" y="0"/>
            <a:ext cx="9695543" cy="6995226"/>
            <a:chOff x="-674695" y="-64655"/>
            <a:chExt cx="9695543" cy="699522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37FE12-79DB-4311-8F69-FFFA1D07729B}"/>
                </a:ext>
              </a:extLst>
            </p:cNvPr>
            <p:cNvSpPr/>
            <p:nvPr/>
          </p:nvSpPr>
          <p:spPr>
            <a:xfrm>
              <a:off x="-674695" y="-64655"/>
              <a:ext cx="9695543" cy="6995226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707547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707547 w 11168108"/>
                <a:gd name="connsiteY4" fmla="*/ 17756 h 7057748"/>
                <a:gd name="connsiteX0" fmla="*/ 55123 w 9515684"/>
                <a:gd name="connsiteY0" fmla="*/ 17756 h 7131735"/>
                <a:gd name="connsiteX1" fmla="*/ 9515684 w 9515684"/>
                <a:gd name="connsiteY1" fmla="*/ 0 h 7131735"/>
                <a:gd name="connsiteX2" fmla="*/ 7535964 w 9515684"/>
                <a:gd name="connsiteY2" fmla="*/ 7057748 h 7131735"/>
                <a:gd name="connsiteX3" fmla="*/ 0 w 9515684"/>
                <a:gd name="connsiteY3" fmla="*/ 7131735 h 7131735"/>
                <a:gd name="connsiteX4" fmla="*/ 55123 w 9515684"/>
                <a:gd name="connsiteY4" fmla="*/ 17756 h 713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684" h="7131735">
                  <a:moveTo>
                    <a:pt x="55123" y="17756"/>
                  </a:moveTo>
                  <a:lnTo>
                    <a:pt x="9515684" y="0"/>
                  </a:lnTo>
                  <a:lnTo>
                    <a:pt x="7535964" y="7057748"/>
                  </a:lnTo>
                  <a:lnTo>
                    <a:pt x="0" y="7131735"/>
                  </a:lnTo>
                  <a:lnTo>
                    <a:pt x="55123" y="177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D7147-8763-4993-82C6-C2EACE962016}"/>
                </a:ext>
              </a:extLst>
            </p:cNvPr>
            <p:cNvSpPr txBox="1"/>
            <p:nvPr/>
          </p:nvSpPr>
          <p:spPr>
            <a:xfrm>
              <a:off x="5697218" y="4039860"/>
              <a:ext cx="1908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Unity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5B21B5-DDB3-422C-9A9F-D5DFB7085F45}"/>
                </a:ext>
              </a:extLst>
            </p:cNvPr>
            <p:cNvSpPr txBox="1"/>
            <p:nvPr/>
          </p:nvSpPr>
          <p:spPr>
            <a:xfrm>
              <a:off x="6654875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#3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B2B871-EB0A-4A70-95E3-B06CC4FB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15" y="3216415"/>
              <a:ext cx="1610210" cy="68254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E7FE6-1E29-41A6-AAE1-70651255AD75}"/>
              </a:ext>
            </a:extLst>
          </p:cNvPr>
          <p:cNvGrpSpPr/>
          <p:nvPr/>
        </p:nvGrpSpPr>
        <p:grpSpPr>
          <a:xfrm>
            <a:off x="-11717334" y="-64043"/>
            <a:ext cx="7402285" cy="6980711"/>
            <a:chOff x="-647424" y="-64656"/>
            <a:chExt cx="7402285" cy="6980711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92D592-4DEE-4647-8F4C-7DDBF41CC187}"/>
                </a:ext>
              </a:extLst>
            </p:cNvPr>
            <p:cNvSpPr/>
            <p:nvPr/>
          </p:nvSpPr>
          <p:spPr>
            <a:xfrm>
              <a:off x="-647424" y="-64656"/>
              <a:ext cx="7402285" cy="6980711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693301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693301 w 11168108"/>
                <a:gd name="connsiteY4" fmla="*/ 17756 h 7057748"/>
                <a:gd name="connsiteX0" fmla="*/ 0 w 9474807"/>
                <a:gd name="connsiteY0" fmla="*/ 17756 h 7102140"/>
                <a:gd name="connsiteX1" fmla="*/ 9474807 w 9474807"/>
                <a:gd name="connsiteY1" fmla="*/ 0 h 7102140"/>
                <a:gd name="connsiteX2" fmla="*/ 7495087 w 9474807"/>
                <a:gd name="connsiteY2" fmla="*/ 7057748 h 7102140"/>
                <a:gd name="connsiteX3" fmla="*/ 286759 w 9474807"/>
                <a:gd name="connsiteY3" fmla="*/ 7102140 h 7102140"/>
                <a:gd name="connsiteX4" fmla="*/ 0 w 9474807"/>
                <a:gd name="connsiteY4" fmla="*/ 17756 h 7102140"/>
                <a:gd name="connsiteX0" fmla="*/ 1963957 w 9188048"/>
                <a:gd name="connsiteY0" fmla="*/ 17756 h 7102140"/>
                <a:gd name="connsiteX1" fmla="*/ 9188048 w 9188048"/>
                <a:gd name="connsiteY1" fmla="*/ 0 h 7102140"/>
                <a:gd name="connsiteX2" fmla="*/ 7208328 w 9188048"/>
                <a:gd name="connsiteY2" fmla="*/ 7057748 h 7102140"/>
                <a:gd name="connsiteX3" fmla="*/ 0 w 9188048"/>
                <a:gd name="connsiteY3" fmla="*/ 7102140 h 7102140"/>
                <a:gd name="connsiteX4" fmla="*/ 1963957 w 9188048"/>
                <a:gd name="connsiteY4" fmla="*/ 17756 h 7102140"/>
                <a:gd name="connsiteX0" fmla="*/ 40877 w 7264968"/>
                <a:gd name="connsiteY0" fmla="*/ 17756 h 7116937"/>
                <a:gd name="connsiteX1" fmla="*/ 7264968 w 7264968"/>
                <a:gd name="connsiteY1" fmla="*/ 0 h 7116937"/>
                <a:gd name="connsiteX2" fmla="*/ 5285248 w 7264968"/>
                <a:gd name="connsiteY2" fmla="*/ 7057748 h 7116937"/>
                <a:gd name="connsiteX3" fmla="*/ 0 w 7264968"/>
                <a:gd name="connsiteY3" fmla="*/ 7116937 h 7116937"/>
                <a:gd name="connsiteX4" fmla="*/ 40877 w 7264968"/>
                <a:gd name="connsiteY4" fmla="*/ 17756 h 71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968" h="7116937">
                  <a:moveTo>
                    <a:pt x="40877" y="17756"/>
                  </a:moveTo>
                  <a:lnTo>
                    <a:pt x="7264968" y="0"/>
                  </a:lnTo>
                  <a:lnTo>
                    <a:pt x="5285248" y="7057748"/>
                  </a:lnTo>
                  <a:lnTo>
                    <a:pt x="0" y="7116937"/>
                  </a:lnTo>
                  <a:lnTo>
                    <a:pt x="40877" y="177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01C6E-C772-4AC6-B39B-4A69271A55B9}"/>
                </a:ext>
              </a:extLst>
            </p:cNvPr>
            <p:cNvSpPr txBox="1"/>
            <p:nvPr/>
          </p:nvSpPr>
          <p:spPr>
            <a:xfrm>
              <a:off x="3358949" y="3916750"/>
              <a:ext cx="1908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GitHub</a:t>
              </a:r>
              <a:r>
                <a:rPr lang="en-US" altLang="ko-KR" sz="24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Desktop</a:t>
              </a:r>
              <a:endParaRPr lang="ko-KR" altLang="en-US" sz="2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87F92-4B52-4C11-BE5B-9794E3922273}"/>
                </a:ext>
              </a:extLst>
            </p:cNvPr>
            <p:cNvSpPr txBox="1"/>
            <p:nvPr/>
          </p:nvSpPr>
          <p:spPr>
            <a:xfrm>
              <a:off x="3877259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#2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BA072A-CE2B-467B-B596-B1112929E240}"/>
                </a:ext>
              </a:extLst>
            </p:cNvPr>
            <p:cNvGrpSpPr/>
            <p:nvPr/>
          </p:nvGrpSpPr>
          <p:grpSpPr>
            <a:xfrm>
              <a:off x="3910695" y="2928903"/>
              <a:ext cx="1009333" cy="1009333"/>
              <a:chOff x="4054348" y="2844169"/>
              <a:chExt cx="1009333" cy="1009333"/>
            </a:xfrm>
          </p:grpSpPr>
          <p:pic>
            <p:nvPicPr>
              <p:cNvPr id="26" name="그래픽 25" descr="모니터">
                <a:extLst>
                  <a:ext uri="{FF2B5EF4-FFF2-40B4-BE49-F238E27FC236}">
                    <a16:creationId xmlns:a16="http://schemas.microsoft.com/office/drawing/2014/main" id="{42E47F3B-04DF-4C47-920B-E69E2C201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348" y="2844169"/>
                <a:ext cx="1009333" cy="100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64C524-8980-4836-8DCA-7197C20A1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3" t="32751" r="12284" b="41581"/>
              <a:stretch>
                <a:fillRect/>
              </a:stretch>
            </p:blipFill>
            <p:spPr>
              <a:xfrm>
                <a:off x="4340666" y="3057080"/>
                <a:ext cx="436695" cy="436546"/>
              </a:xfrm>
              <a:custGeom>
                <a:avLst/>
                <a:gdLst>
                  <a:gd name="connsiteX0" fmla="*/ 943429 w 1886858"/>
                  <a:gd name="connsiteY0" fmla="*/ 0 h 1886214"/>
                  <a:gd name="connsiteX1" fmla="*/ 1886858 w 1886858"/>
                  <a:gd name="connsiteY1" fmla="*/ 943107 h 1886214"/>
                  <a:gd name="connsiteX2" fmla="*/ 943429 w 1886858"/>
                  <a:gd name="connsiteY2" fmla="*/ 1886214 h 1886214"/>
                  <a:gd name="connsiteX3" fmla="*/ 0 w 1886858"/>
                  <a:gd name="connsiteY3" fmla="*/ 943107 h 1886214"/>
                  <a:gd name="connsiteX4" fmla="*/ 943429 w 1886858"/>
                  <a:gd name="connsiteY4" fmla="*/ 0 h 18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858" h="1886214">
                    <a:moveTo>
                      <a:pt x="943429" y="0"/>
                    </a:moveTo>
                    <a:cubicBezTo>
                      <a:pt x="1464470" y="0"/>
                      <a:pt x="1886858" y="422243"/>
                      <a:pt x="1886858" y="943107"/>
                    </a:cubicBezTo>
                    <a:cubicBezTo>
                      <a:pt x="1886858" y="1463971"/>
                      <a:pt x="1464470" y="1886214"/>
                      <a:pt x="943429" y="1886214"/>
                    </a:cubicBezTo>
                    <a:cubicBezTo>
                      <a:pt x="422388" y="1886214"/>
                      <a:pt x="0" y="1463971"/>
                      <a:pt x="0" y="943107"/>
                    </a:cubicBezTo>
                    <a:cubicBezTo>
                      <a:pt x="0" y="422243"/>
                      <a:pt x="422388" y="0"/>
                      <a:pt x="943429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9A81D7-0AAF-428F-8D3E-CE5BF96E1D6B}"/>
              </a:ext>
            </a:extLst>
          </p:cNvPr>
          <p:cNvGrpSpPr/>
          <p:nvPr/>
        </p:nvGrpSpPr>
        <p:grpSpPr>
          <a:xfrm>
            <a:off x="-8523474" y="-95981"/>
            <a:ext cx="5146016" cy="7006370"/>
            <a:chOff x="-657143" y="-75799"/>
            <a:chExt cx="5146016" cy="700637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EB2BA2-EAD8-472B-AD45-3AAD16475C86}"/>
                </a:ext>
              </a:extLst>
            </p:cNvPr>
            <p:cNvSpPr/>
            <p:nvPr/>
          </p:nvSpPr>
          <p:spPr>
            <a:xfrm>
              <a:off x="-657143" y="-75799"/>
              <a:ext cx="5146016" cy="7006370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3790079 w 11168108"/>
                <a:gd name="connsiteY0" fmla="*/ 47828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3790079 w 11168108"/>
                <a:gd name="connsiteY4" fmla="*/ 47828 h 7057748"/>
                <a:gd name="connsiteX0" fmla="*/ 0 w 7378029"/>
                <a:gd name="connsiteY0" fmla="*/ 47828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47828 h 7057748"/>
                <a:gd name="connsiteX0" fmla="*/ 0 w 7378029"/>
                <a:gd name="connsiteY0" fmla="*/ 33031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33031 h 7057748"/>
                <a:gd name="connsiteX0" fmla="*/ 1903301 w 7173065"/>
                <a:gd name="connsiteY0" fmla="*/ 0 h 7069109"/>
                <a:gd name="connsiteX1" fmla="*/ 7173065 w 7173065"/>
                <a:gd name="connsiteY1" fmla="*/ 11361 h 7069109"/>
                <a:gd name="connsiteX2" fmla="*/ 5193345 w 7173065"/>
                <a:gd name="connsiteY2" fmla="*/ 7069109 h 7069109"/>
                <a:gd name="connsiteX3" fmla="*/ 0 w 7173065"/>
                <a:gd name="connsiteY3" fmla="*/ 7069109 h 7069109"/>
                <a:gd name="connsiteX4" fmla="*/ 1903301 w 7173065"/>
                <a:gd name="connsiteY4" fmla="*/ 0 h 7069109"/>
                <a:gd name="connsiteX0" fmla="*/ 0 w 5269764"/>
                <a:gd name="connsiteY0" fmla="*/ 0 h 7202286"/>
                <a:gd name="connsiteX1" fmla="*/ 5269764 w 5269764"/>
                <a:gd name="connsiteY1" fmla="*/ 11361 h 7202286"/>
                <a:gd name="connsiteX2" fmla="*/ 3290044 w 5269764"/>
                <a:gd name="connsiteY2" fmla="*/ 7069109 h 7202286"/>
                <a:gd name="connsiteX3" fmla="*/ 162230 w 5269764"/>
                <a:gd name="connsiteY3" fmla="*/ 7202286 h 7202286"/>
                <a:gd name="connsiteX4" fmla="*/ 0 w 5269764"/>
                <a:gd name="connsiteY4" fmla="*/ 0 h 7202286"/>
                <a:gd name="connsiteX0" fmla="*/ 1205294 w 5107534"/>
                <a:gd name="connsiteY0" fmla="*/ 0 h 7705401"/>
                <a:gd name="connsiteX1" fmla="*/ 5107534 w 5107534"/>
                <a:gd name="connsiteY1" fmla="*/ 514476 h 7705401"/>
                <a:gd name="connsiteX2" fmla="*/ 3127814 w 5107534"/>
                <a:gd name="connsiteY2" fmla="*/ 7572224 h 7705401"/>
                <a:gd name="connsiteX3" fmla="*/ 0 w 5107534"/>
                <a:gd name="connsiteY3" fmla="*/ 7705401 h 7705401"/>
                <a:gd name="connsiteX4" fmla="*/ 1205294 w 5107534"/>
                <a:gd name="connsiteY4" fmla="*/ 0 h 7705401"/>
                <a:gd name="connsiteX0" fmla="*/ 1889056 w 5107534"/>
                <a:gd name="connsiteY0" fmla="*/ 166210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1889056 w 5107534"/>
                <a:gd name="connsiteY4" fmla="*/ 166210 h 7190925"/>
                <a:gd name="connsiteX0" fmla="*/ 2515837 w 5107534"/>
                <a:gd name="connsiteY0" fmla="*/ 328983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2515837 w 5107534"/>
                <a:gd name="connsiteY4" fmla="*/ 328983 h 7190925"/>
                <a:gd name="connsiteX0" fmla="*/ 1134069 w 5107534"/>
                <a:gd name="connsiteY0" fmla="*/ 0 h 7424248"/>
                <a:gd name="connsiteX1" fmla="*/ 5107534 w 5107534"/>
                <a:gd name="connsiteY1" fmla="*/ 233323 h 7424248"/>
                <a:gd name="connsiteX2" fmla="*/ 3127814 w 5107534"/>
                <a:gd name="connsiteY2" fmla="*/ 7291071 h 7424248"/>
                <a:gd name="connsiteX3" fmla="*/ 0 w 5107534"/>
                <a:gd name="connsiteY3" fmla="*/ 7424248 h 7424248"/>
                <a:gd name="connsiteX4" fmla="*/ 1134069 w 5107534"/>
                <a:gd name="connsiteY4" fmla="*/ 0 h 7424248"/>
                <a:gd name="connsiteX0" fmla="*/ 436062 w 5107534"/>
                <a:gd name="connsiteY0" fmla="*/ 0 h 7350261"/>
                <a:gd name="connsiteX1" fmla="*/ 5107534 w 5107534"/>
                <a:gd name="connsiteY1" fmla="*/ 159336 h 7350261"/>
                <a:gd name="connsiteX2" fmla="*/ 3127814 w 5107534"/>
                <a:gd name="connsiteY2" fmla="*/ 7217084 h 7350261"/>
                <a:gd name="connsiteX3" fmla="*/ 0 w 5107534"/>
                <a:gd name="connsiteY3" fmla="*/ 7350261 h 7350261"/>
                <a:gd name="connsiteX4" fmla="*/ 436062 w 5107534"/>
                <a:gd name="connsiteY4" fmla="*/ 0 h 7350261"/>
                <a:gd name="connsiteX0" fmla="*/ 108426 w 5107534"/>
                <a:gd name="connsiteY0" fmla="*/ 0 h 7202286"/>
                <a:gd name="connsiteX1" fmla="*/ 5107534 w 5107534"/>
                <a:gd name="connsiteY1" fmla="*/ 11361 h 7202286"/>
                <a:gd name="connsiteX2" fmla="*/ 3127814 w 5107534"/>
                <a:gd name="connsiteY2" fmla="*/ 7069109 h 7202286"/>
                <a:gd name="connsiteX3" fmla="*/ 0 w 5107534"/>
                <a:gd name="connsiteY3" fmla="*/ 7202286 h 7202286"/>
                <a:gd name="connsiteX4" fmla="*/ 108426 w 5107534"/>
                <a:gd name="connsiteY4" fmla="*/ 0 h 7202286"/>
                <a:gd name="connsiteX0" fmla="*/ 51446 w 5050554"/>
                <a:gd name="connsiteY0" fmla="*/ 0 h 7143096"/>
                <a:gd name="connsiteX1" fmla="*/ 5050554 w 5050554"/>
                <a:gd name="connsiteY1" fmla="*/ 11361 h 7143096"/>
                <a:gd name="connsiteX2" fmla="*/ 3070834 w 5050554"/>
                <a:gd name="connsiteY2" fmla="*/ 7069109 h 7143096"/>
                <a:gd name="connsiteX3" fmla="*/ 0 w 5050554"/>
                <a:gd name="connsiteY3" fmla="*/ 7143096 h 7143096"/>
                <a:gd name="connsiteX4" fmla="*/ 51446 w 5050554"/>
                <a:gd name="connsiteY4" fmla="*/ 0 h 71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0554" h="7143096">
                  <a:moveTo>
                    <a:pt x="51446" y="0"/>
                  </a:moveTo>
                  <a:lnTo>
                    <a:pt x="5050554" y="11361"/>
                  </a:lnTo>
                  <a:lnTo>
                    <a:pt x="3070834" y="7069109"/>
                  </a:lnTo>
                  <a:lnTo>
                    <a:pt x="0" y="7143096"/>
                  </a:lnTo>
                  <a:lnTo>
                    <a:pt x="514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C3BBFB-47AF-48DA-BCEE-D78972C716CB}"/>
                </a:ext>
              </a:extLst>
            </p:cNvPr>
            <p:cNvSpPr txBox="1"/>
            <p:nvPr/>
          </p:nvSpPr>
          <p:spPr>
            <a:xfrm>
              <a:off x="604670" y="4039860"/>
              <a:ext cx="2250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프로그램</a:t>
              </a:r>
            </a:p>
          </p:txBody>
        </p:sp>
        <p:pic>
          <p:nvPicPr>
            <p:cNvPr id="23" name="그래픽 22" descr="모니터">
              <a:extLst>
                <a:ext uri="{FF2B5EF4-FFF2-40B4-BE49-F238E27FC236}">
                  <a16:creationId xmlns:a16="http://schemas.microsoft.com/office/drawing/2014/main" id="{E2C6C998-DADF-4FDD-A1A9-54B89D7D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6204" y="300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3D821-CE59-44F4-A7F7-5F705C9E5E74}"/>
                </a:ext>
              </a:extLst>
            </p:cNvPr>
            <p:cNvSpPr txBox="1"/>
            <p:nvPr/>
          </p:nvSpPr>
          <p:spPr>
            <a:xfrm>
              <a:off x="1045797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#1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60A9BB0-46CD-464E-9F8D-7A89E0D93EA7}"/>
              </a:ext>
            </a:extLst>
          </p:cNvPr>
          <p:cNvGrpSpPr/>
          <p:nvPr/>
        </p:nvGrpSpPr>
        <p:grpSpPr>
          <a:xfrm>
            <a:off x="3939286" y="132235"/>
            <a:ext cx="7988023" cy="6549937"/>
            <a:chOff x="3922982" y="81166"/>
            <a:chExt cx="7763003" cy="650311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7998A6B-5BF4-4182-A5D0-8BF2C178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982" y="81166"/>
              <a:ext cx="4139007" cy="312819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234417-2FB4-4D7F-9ACE-578681F6F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977" y="3207491"/>
              <a:ext cx="4139007" cy="33767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CDB31CB-5E38-4ED0-A756-18CA0E5FE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989" y="81579"/>
              <a:ext cx="3623996" cy="312591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F5E9D88-063C-48D6-BDA0-C61348D59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983" y="3171725"/>
              <a:ext cx="3623996" cy="3399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09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90C49F8-C4B7-4329-ABA0-617BD391FA1D}"/>
              </a:ext>
            </a:extLst>
          </p:cNvPr>
          <p:cNvGrpSpPr/>
          <p:nvPr/>
        </p:nvGrpSpPr>
        <p:grpSpPr>
          <a:xfrm>
            <a:off x="-11379200" y="-54123"/>
            <a:ext cx="11379200" cy="6922655"/>
            <a:chOff x="-92364" y="-64655"/>
            <a:chExt cx="11379200" cy="6922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FCBC4E-46F1-4FE0-AD33-CC6AF8F9D8B3}"/>
                </a:ext>
              </a:extLst>
            </p:cNvPr>
            <p:cNvSpPr/>
            <p:nvPr/>
          </p:nvSpPr>
          <p:spPr>
            <a:xfrm>
              <a:off x="-92364" y="-64655"/>
              <a:ext cx="11379200" cy="6922655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8108" h="7057748">
                  <a:moveTo>
                    <a:pt x="26633" y="17756"/>
                  </a:moveTo>
                  <a:lnTo>
                    <a:pt x="11168108" y="0"/>
                  </a:lnTo>
                  <a:lnTo>
                    <a:pt x="9188388" y="7057748"/>
                  </a:lnTo>
                  <a:lnTo>
                    <a:pt x="0" y="7057748"/>
                  </a:lnTo>
                  <a:lnTo>
                    <a:pt x="26633" y="177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4B98ED-8CFA-4869-BB0B-8DEADD77D40D}"/>
                </a:ext>
              </a:extLst>
            </p:cNvPr>
            <p:cNvSpPr txBox="1"/>
            <p:nvPr/>
          </p:nvSpPr>
          <p:spPr>
            <a:xfrm>
              <a:off x="7842620" y="4088816"/>
              <a:ext cx="206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Azure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173CE-FDC3-4787-9855-8D8F49EF15C5}"/>
                </a:ext>
              </a:extLst>
            </p:cNvPr>
            <p:cNvSpPr txBox="1"/>
            <p:nvPr/>
          </p:nvSpPr>
          <p:spPr>
            <a:xfrm>
              <a:off x="8876693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#4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9B1F61-6DEE-48F7-9C75-B41DBF3B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91" y="3174669"/>
              <a:ext cx="807381" cy="8073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E975C9-CA40-4419-A1A5-B41E226D8A6A}"/>
              </a:ext>
            </a:extLst>
          </p:cNvPr>
          <p:cNvGrpSpPr/>
          <p:nvPr/>
        </p:nvGrpSpPr>
        <p:grpSpPr>
          <a:xfrm>
            <a:off x="-5777765" y="-71301"/>
            <a:ext cx="9695543" cy="6995226"/>
            <a:chOff x="-674695" y="-64655"/>
            <a:chExt cx="9695543" cy="699522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37FE12-79DB-4311-8F69-FFFA1D07729B}"/>
                </a:ext>
              </a:extLst>
            </p:cNvPr>
            <p:cNvSpPr/>
            <p:nvPr/>
          </p:nvSpPr>
          <p:spPr>
            <a:xfrm>
              <a:off x="-674695" y="-64655"/>
              <a:ext cx="9695543" cy="6995226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707547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707547 w 11168108"/>
                <a:gd name="connsiteY4" fmla="*/ 17756 h 7057748"/>
                <a:gd name="connsiteX0" fmla="*/ 55123 w 9515684"/>
                <a:gd name="connsiteY0" fmla="*/ 17756 h 7131735"/>
                <a:gd name="connsiteX1" fmla="*/ 9515684 w 9515684"/>
                <a:gd name="connsiteY1" fmla="*/ 0 h 7131735"/>
                <a:gd name="connsiteX2" fmla="*/ 7535964 w 9515684"/>
                <a:gd name="connsiteY2" fmla="*/ 7057748 h 7131735"/>
                <a:gd name="connsiteX3" fmla="*/ 0 w 9515684"/>
                <a:gd name="connsiteY3" fmla="*/ 7131735 h 7131735"/>
                <a:gd name="connsiteX4" fmla="*/ 55123 w 9515684"/>
                <a:gd name="connsiteY4" fmla="*/ 17756 h 713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684" h="7131735">
                  <a:moveTo>
                    <a:pt x="55123" y="17756"/>
                  </a:moveTo>
                  <a:lnTo>
                    <a:pt x="9515684" y="0"/>
                  </a:lnTo>
                  <a:lnTo>
                    <a:pt x="7535964" y="7057748"/>
                  </a:lnTo>
                  <a:lnTo>
                    <a:pt x="0" y="7131735"/>
                  </a:lnTo>
                  <a:lnTo>
                    <a:pt x="55123" y="177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D7147-8763-4993-82C6-C2EACE962016}"/>
                </a:ext>
              </a:extLst>
            </p:cNvPr>
            <p:cNvSpPr txBox="1"/>
            <p:nvPr/>
          </p:nvSpPr>
          <p:spPr>
            <a:xfrm>
              <a:off x="5697218" y="4039860"/>
              <a:ext cx="1908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Unity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5B21B5-DDB3-422C-9A9F-D5DFB7085F45}"/>
                </a:ext>
              </a:extLst>
            </p:cNvPr>
            <p:cNvSpPr txBox="1"/>
            <p:nvPr/>
          </p:nvSpPr>
          <p:spPr>
            <a:xfrm>
              <a:off x="6654875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#3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B2B871-EB0A-4A70-95E3-B06CC4FB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15" y="3216415"/>
              <a:ext cx="1610210" cy="68254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E7FE6-1E29-41A6-AAE1-70651255AD75}"/>
              </a:ext>
            </a:extLst>
          </p:cNvPr>
          <p:cNvGrpSpPr/>
          <p:nvPr/>
        </p:nvGrpSpPr>
        <p:grpSpPr>
          <a:xfrm>
            <a:off x="-11717334" y="-64043"/>
            <a:ext cx="7402285" cy="6980711"/>
            <a:chOff x="-647424" y="-64656"/>
            <a:chExt cx="7402285" cy="6980711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92D592-4DEE-4647-8F4C-7DDBF41CC187}"/>
                </a:ext>
              </a:extLst>
            </p:cNvPr>
            <p:cNvSpPr/>
            <p:nvPr/>
          </p:nvSpPr>
          <p:spPr>
            <a:xfrm>
              <a:off x="-647424" y="-64656"/>
              <a:ext cx="7402285" cy="6980711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693301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693301 w 11168108"/>
                <a:gd name="connsiteY4" fmla="*/ 17756 h 7057748"/>
                <a:gd name="connsiteX0" fmla="*/ 0 w 9474807"/>
                <a:gd name="connsiteY0" fmla="*/ 17756 h 7102140"/>
                <a:gd name="connsiteX1" fmla="*/ 9474807 w 9474807"/>
                <a:gd name="connsiteY1" fmla="*/ 0 h 7102140"/>
                <a:gd name="connsiteX2" fmla="*/ 7495087 w 9474807"/>
                <a:gd name="connsiteY2" fmla="*/ 7057748 h 7102140"/>
                <a:gd name="connsiteX3" fmla="*/ 286759 w 9474807"/>
                <a:gd name="connsiteY3" fmla="*/ 7102140 h 7102140"/>
                <a:gd name="connsiteX4" fmla="*/ 0 w 9474807"/>
                <a:gd name="connsiteY4" fmla="*/ 17756 h 7102140"/>
                <a:gd name="connsiteX0" fmla="*/ 1963957 w 9188048"/>
                <a:gd name="connsiteY0" fmla="*/ 17756 h 7102140"/>
                <a:gd name="connsiteX1" fmla="*/ 9188048 w 9188048"/>
                <a:gd name="connsiteY1" fmla="*/ 0 h 7102140"/>
                <a:gd name="connsiteX2" fmla="*/ 7208328 w 9188048"/>
                <a:gd name="connsiteY2" fmla="*/ 7057748 h 7102140"/>
                <a:gd name="connsiteX3" fmla="*/ 0 w 9188048"/>
                <a:gd name="connsiteY3" fmla="*/ 7102140 h 7102140"/>
                <a:gd name="connsiteX4" fmla="*/ 1963957 w 9188048"/>
                <a:gd name="connsiteY4" fmla="*/ 17756 h 7102140"/>
                <a:gd name="connsiteX0" fmla="*/ 40877 w 7264968"/>
                <a:gd name="connsiteY0" fmla="*/ 17756 h 7116937"/>
                <a:gd name="connsiteX1" fmla="*/ 7264968 w 7264968"/>
                <a:gd name="connsiteY1" fmla="*/ 0 h 7116937"/>
                <a:gd name="connsiteX2" fmla="*/ 5285248 w 7264968"/>
                <a:gd name="connsiteY2" fmla="*/ 7057748 h 7116937"/>
                <a:gd name="connsiteX3" fmla="*/ 0 w 7264968"/>
                <a:gd name="connsiteY3" fmla="*/ 7116937 h 7116937"/>
                <a:gd name="connsiteX4" fmla="*/ 40877 w 7264968"/>
                <a:gd name="connsiteY4" fmla="*/ 17756 h 71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968" h="7116937">
                  <a:moveTo>
                    <a:pt x="40877" y="17756"/>
                  </a:moveTo>
                  <a:lnTo>
                    <a:pt x="7264968" y="0"/>
                  </a:lnTo>
                  <a:lnTo>
                    <a:pt x="5285248" y="7057748"/>
                  </a:lnTo>
                  <a:lnTo>
                    <a:pt x="0" y="7116937"/>
                  </a:lnTo>
                  <a:lnTo>
                    <a:pt x="40877" y="177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01C6E-C772-4AC6-B39B-4A69271A55B9}"/>
                </a:ext>
              </a:extLst>
            </p:cNvPr>
            <p:cNvSpPr txBox="1"/>
            <p:nvPr/>
          </p:nvSpPr>
          <p:spPr>
            <a:xfrm>
              <a:off x="3358949" y="3916750"/>
              <a:ext cx="1908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GitHub</a:t>
              </a:r>
              <a:r>
                <a:rPr lang="en-US" altLang="ko-KR" sz="24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Desktop</a:t>
              </a:r>
              <a:endParaRPr lang="ko-KR" altLang="en-US" sz="2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87F92-4B52-4C11-BE5B-9794E3922273}"/>
                </a:ext>
              </a:extLst>
            </p:cNvPr>
            <p:cNvSpPr txBox="1"/>
            <p:nvPr/>
          </p:nvSpPr>
          <p:spPr>
            <a:xfrm>
              <a:off x="3877259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#2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BA072A-CE2B-467B-B596-B1112929E240}"/>
                </a:ext>
              </a:extLst>
            </p:cNvPr>
            <p:cNvGrpSpPr/>
            <p:nvPr/>
          </p:nvGrpSpPr>
          <p:grpSpPr>
            <a:xfrm>
              <a:off x="3910695" y="2928903"/>
              <a:ext cx="1009333" cy="1009333"/>
              <a:chOff x="4054348" y="2844169"/>
              <a:chExt cx="1009333" cy="1009333"/>
            </a:xfrm>
          </p:grpSpPr>
          <p:pic>
            <p:nvPicPr>
              <p:cNvPr id="26" name="그래픽 25" descr="모니터">
                <a:extLst>
                  <a:ext uri="{FF2B5EF4-FFF2-40B4-BE49-F238E27FC236}">
                    <a16:creationId xmlns:a16="http://schemas.microsoft.com/office/drawing/2014/main" id="{42E47F3B-04DF-4C47-920B-E69E2C201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348" y="2844169"/>
                <a:ext cx="1009333" cy="100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64C524-8980-4836-8DCA-7197C20A1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3" t="32751" r="12284" b="41581"/>
              <a:stretch>
                <a:fillRect/>
              </a:stretch>
            </p:blipFill>
            <p:spPr>
              <a:xfrm>
                <a:off x="4340666" y="3057080"/>
                <a:ext cx="436695" cy="436546"/>
              </a:xfrm>
              <a:custGeom>
                <a:avLst/>
                <a:gdLst>
                  <a:gd name="connsiteX0" fmla="*/ 943429 w 1886858"/>
                  <a:gd name="connsiteY0" fmla="*/ 0 h 1886214"/>
                  <a:gd name="connsiteX1" fmla="*/ 1886858 w 1886858"/>
                  <a:gd name="connsiteY1" fmla="*/ 943107 h 1886214"/>
                  <a:gd name="connsiteX2" fmla="*/ 943429 w 1886858"/>
                  <a:gd name="connsiteY2" fmla="*/ 1886214 h 1886214"/>
                  <a:gd name="connsiteX3" fmla="*/ 0 w 1886858"/>
                  <a:gd name="connsiteY3" fmla="*/ 943107 h 1886214"/>
                  <a:gd name="connsiteX4" fmla="*/ 943429 w 1886858"/>
                  <a:gd name="connsiteY4" fmla="*/ 0 h 18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858" h="1886214">
                    <a:moveTo>
                      <a:pt x="943429" y="0"/>
                    </a:moveTo>
                    <a:cubicBezTo>
                      <a:pt x="1464470" y="0"/>
                      <a:pt x="1886858" y="422243"/>
                      <a:pt x="1886858" y="943107"/>
                    </a:cubicBezTo>
                    <a:cubicBezTo>
                      <a:pt x="1886858" y="1463971"/>
                      <a:pt x="1464470" y="1886214"/>
                      <a:pt x="943429" y="1886214"/>
                    </a:cubicBezTo>
                    <a:cubicBezTo>
                      <a:pt x="422388" y="1886214"/>
                      <a:pt x="0" y="1463971"/>
                      <a:pt x="0" y="943107"/>
                    </a:cubicBezTo>
                    <a:cubicBezTo>
                      <a:pt x="0" y="422243"/>
                      <a:pt x="422388" y="0"/>
                      <a:pt x="943429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9A81D7-0AAF-428F-8D3E-CE5BF96E1D6B}"/>
              </a:ext>
            </a:extLst>
          </p:cNvPr>
          <p:cNvGrpSpPr/>
          <p:nvPr/>
        </p:nvGrpSpPr>
        <p:grpSpPr>
          <a:xfrm>
            <a:off x="-8523474" y="-95981"/>
            <a:ext cx="5146016" cy="7006370"/>
            <a:chOff x="-657143" y="-75799"/>
            <a:chExt cx="5146016" cy="700637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EB2BA2-EAD8-472B-AD45-3AAD16475C86}"/>
                </a:ext>
              </a:extLst>
            </p:cNvPr>
            <p:cNvSpPr/>
            <p:nvPr/>
          </p:nvSpPr>
          <p:spPr>
            <a:xfrm>
              <a:off x="-657143" y="-75799"/>
              <a:ext cx="5146016" cy="7006370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3790079 w 11168108"/>
                <a:gd name="connsiteY0" fmla="*/ 47828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3790079 w 11168108"/>
                <a:gd name="connsiteY4" fmla="*/ 47828 h 7057748"/>
                <a:gd name="connsiteX0" fmla="*/ 0 w 7378029"/>
                <a:gd name="connsiteY0" fmla="*/ 47828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47828 h 7057748"/>
                <a:gd name="connsiteX0" fmla="*/ 0 w 7378029"/>
                <a:gd name="connsiteY0" fmla="*/ 33031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33031 h 7057748"/>
                <a:gd name="connsiteX0" fmla="*/ 1903301 w 7173065"/>
                <a:gd name="connsiteY0" fmla="*/ 0 h 7069109"/>
                <a:gd name="connsiteX1" fmla="*/ 7173065 w 7173065"/>
                <a:gd name="connsiteY1" fmla="*/ 11361 h 7069109"/>
                <a:gd name="connsiteX2" fmla="*/ 5193345 w 7173065"/>
                <a:gd name="connsiteY2" fmla="*/ 7069109 h 7069109"/>
                <a:gd name="connsiteX3" fmla="*/ 0 w 7173065"/>
                <a:gd name="connsiteY3" fmla="*/ 7069109 h 7069109"/>
                <a:gd name="connsiteX4" fmla="*/ 1903301 w 7173065"/>
                <a:gd name="connsiteY4" fmla="*/ 0 h 7069109"/>
                <a:gd name="connsiteX0" fmla="*/ 0 w 5269764"/>
                <a:gd name="connsiteY0" fmla="*/ 0 h 7202286"/>
                <a:gd name="connsiteX1" fmla="*/ 5269764 w 5269764"/>
                <a:gd name="connsiteY1" fmla="*/ 11361 h 7202286"/>
                <a:gd name="connsiteX2" fmla="*/ 3290044 w 5269764"/>
                <a:gd name="connsiteY2" fmla="*/ 7069109 h 7202286"/>
                <a:gd name="connsiteX3" fmla="*/ 162230 w 5269764"/>
                <a:gd name="connsiteY3" fmla="*/ 7202286 h 7202286"/>
                <a:gd name="connsiteX4" fmla="*/ 0 w 5269764"/>
                <a:gd name="connsiteY4" fmla="*/ 0 h 7202286"/>
                <a:gd name="connsiteX0" fmla="*/ 1205294 w 5107534"/>
                <a:gd name="connsiteY0" fmla="*/ 0 h 7705401"/>
                <a:gd name="connsiteX1" fmla="*/ 5107534 w 5107534"/>
                <a:gd name="connsiteY1" fmla="*/ 514476 h 7705401"/>
                <a:gd name="connsiteX2" fmla="*/ 3127814 w 5107534"/>
                <a:gd name="connsiteY2" fmla="*/ 7572224 h 7705401"/>
                <a:gd name="connsiteX3" fmla="*/ 0 w 5107534"/>
                <a:gd name="connsiteY3" fmla="*/ 7705401 h 7705401"/>
                <a:gd name="connsiteX4" fmla="*/ 1205294 w 5107534"/>
                <a:gd name="connsiteY4" fmla="*/ 0 h 7705401"/>
                <a:gd name="connsiteX0" fmla="*/ 1889056 w 5107534"/>
                <a:gd name="connsiteY0" fmla="*/ 166210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1889056 w 5107534"/>
                <a:gd name="connsiteY4" fmla="*/ 166210 h 7190925"/>
                <a:gd name="connsiteX0" fmla="*/ 2515837 w 5107534"/>
                <a:gd name="connsiteY0" fmla="*/ 328983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2515837 w 5107534"/>
                <a:gd name="connsiteY4" fmla="*/ 328983 h 7190925"/>
                <a:gd name="connsiteX0" fmla="*/ 1134069 w 5107534"/>
                <a:gd name="connsiteY0" fmla="*/ 0 h 7424248"/>
                <a:gd name="connsiteX1" fmla="*/ 5107534 w 5107534"/>
                <a:gd name="connsiteY1" fmla="*/ 233323 h 7424248"/>
                <a:gd name="connsiteX2" fmla="*/ 3127814 w 5107534"/>
                <a:gd name="connsiteY2" fmla="*/ 7291071 h 7424248"/>
                <a:gd name="connsiteX3" fmla="*/ 0 w 5107534"/>
                <a:gd name="connsiteY3" fmla="*/ 7424248 h 7424248"/>
                <a:gd name="connsiteX4" fmla="*/ 1134069 w 5107534"/>
                <a:gd name="connsiteY4" fmla="*/ 0 h 7424248"/>
                <a:gd name="connsiteX0" fmla="*/ 436062 w 5107534"/>
                <a:gd name="connsiteY0" fmla="*/ 0 h 7350261"/>
                <a:gd name="connsiteX1" fmla="*/ 5107534 w 5107534"/>
                <a:gd name="connsiteY1" fmla="*/ 159336 h 7350261"/>
                <a:gd name="connsiteX2" fmla="*/ 3127814 w 5107534"/>
                <a:gd name="connsiteY2" fmla="*/ 7217084 h 7350261"/>
                <a:gd name="connsiteX3" fmla="*/ 0 w 5107534"/>
                <a:gd name="connsiteY3" fmla="*/ 7350261 h 7350261"/>
                <a:gd name="connsiteX4" fmla="*/ 436062 w 5107534"/>
                <a:gd name="connsiteY4" fmla="*/ 0 h 7350261"/>
                <a:gd name="connsiteX0" fmla="*/ 108426 w 5107534"/>
                <a:gd name="connsiteY0" fmla="*/ 0 h 7202286"/>
                <a:gd name="connsiteX1" fmla="*/ 5107534 w 5107534"/>
                <a:gd name="connsiteY1" fmla="*/ 11361 h 7202286"/>
                <a:gd name="connsiteX2" fmla="*/ 3127814 w 5107534"/>
                <a:gd name="connsiteY2" fmla="*/ 7069109 h 7202286"/>
                <a:gd name="connsiteX3" fmla="*/ 0 w 5107534"/>
                <a:gd name="connsiteY3" fmla="*/ 7202286 h 7202286"/>
                <a:gd name="connsiteX4" fmla="*/ 108426 w 5107534"/>
                <a:gd name="connsiteY4" fmla="*/ 0 h 7202286"/>
                <a:gd name="connsiteX0" fmla="*/ 51446 w 5050554"/>
                <a:gd name="connsiteY0" fmla="*/ 0 h 7143096"/>
                <a:gd name="connsiteX1" fmla="*/ 5050554 w 5050554"/>
                <a:gd name="connsiteY1" fmla="*/ 11361 h 7143096"/>
                <a:gd name="connsiteX2" fmla="*/ 3070834 w 5050554"/>
                <a:gd name="connsiteY2" fmla="*/ 7069109 h 7143096"/>
                <a:gd name="connsiteX3" fmla="*/ 0 w 5050554"/>
                <a:gd name="connsiteY3" fmla="*/ 7143096 h 7143096"/>
                <a:gd name="connsiteX4" fmla="*/ 51446 w 5050554"/>
                <a:gd name="connsiteY4" fmla="*/ 0 h 71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0554" h="7143096">
                  <a:moveTo>
                    <a:pt x="51446" y="0"/>
                  </a:moveTo>
                  <a:lnTo>
                    <a:pt x="5050554" y="11361"/>
                  </a:lnTo>
                  <a:lnTo>
                    <a:pt x="3070834" y="7069109"/>
                  </a:lnTo>
                  <a:lnTo>
                    <a:pt x="0" y="7143096"/>
                  </a:lnTo>
                  <a:lnTo>
                    <a:pt x="514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C3BBFB-47AF-48DA-BCEE-D78972C716CB}"/>
                </a:ext>
              </a:extLst>
            </p:cNvPr>
            <p:cNvSpPr txBox="1"/>
            <p:nvPr/>
          </p:nvSpPr>
          <p:spPr>
            <a:xfrm>
              <a:off x="604670" y="4039860"/>
              <a:ext cx="2250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프로그램</a:t>
              </a:r>
            </a:p>
          </p:txBody>
        </p:sp>
        <p:pic>
          <p:nvPicPr>
            <p:cNvPr id="23" name="그래픽 22" descr="모니터">
              <a:extLst>
                <a:ext uri="{FF2B5EF4-FFF2-40B4-BE49-F238E27FC236}">
                  <a16:creationId xmlns:a16="http://schemas.microsoft.com/office/drawing/2014/main" id="{E2C6C998-DADF-4FDD-A1A9-54B89D7D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6204" y="300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3D821-CE59-44F4-A7F7-5F705C9E5E74}"/>
                </a:ext>
              </a:extLst>
            </p:cNvPr>
            <p:cNvSpPr txBox="1"/>
            <p:nvPr/>
          </p:nvSpPr>
          <p:spPr>
            <a:xfrm>
              <a:off x="1045797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#1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1740790-7F93-404E-AC88-40C6C2670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96" y="3426312"/>
            <a:ext cx="3862268" cy="3204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FF92F4-2143-49A2-A8D3-0FBF01A49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36" y="2049713"/>
            <a:ext cx="3897155" cy="10002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36636F-23A7-4EAC-8272-71ED08268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96" y="66819"/>
            <a:ext cx="3862268" cy="3204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E8CBAA-188E-4039-AEBE-C86AAAD36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68" y="3278881"/>
            <a:ext cx="3862268" cy="10744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076CD0A-36D4-4FA1-8A6B-6B407265CF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68" y="4493466"/>
            <a:ext cx="3934544" cy="17643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D8F25747-97E0-4D44-A1C6-EC0E386CB480}"/>
              </a:ext>
            </a:extLst>
          </p:cNvPr>
          <p:cNvSpPr/>
          <p:nvPr/>
        </p:nvSpPr>
        <p:spPr>
          <a:xfrm>
            <a:off x="6651701" y="1897976"/>
            <a:ext cx="1186004" cy="60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A414154-EDEF-4B06-9964-B18C0D55AB9F}"/>
              </a:ext>
            </a:extLst>
          </p:cNvPr>
          <p:cNvSpPr/>
          <p:nvPr/>
        </p:nvSpPr>
        <p:spPr>
          <a:xfrm>
            <a:off x="6104103" y="6182197"/>
            <a:ext cx="1186004" cy="60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1D2146-D07D-4EA5-BD3D-2968A69103E3}"/>
              </a:ext>
            </a:extLst>
          </p:cNvPr>
          <p:cNvSpPr txBox="1"/>
          <p:nvPr/>
        </p:nvSpPr>
        <p:spPr>
          <a:xfrm>
            <a:off x="8075923" y="191813"/>
            <a:ext cx="4028559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Unity Web</a:t>
            </a:r>
            <a:r>
              <a:rPr lang="ko-KR" altLang="en-US" sz="2800" b="1" dirty="0"/>
              <a:t> 빌드 과정</a:t>
            </a:r>
            <a:endParaRPr lang="en-US" altLang="ko-KR" sz="2000" dirty="0"/>
          </a:p>
          <a:p>
            <a:r>
              <a:rPr lang="en-US" altLang="ko-KR" sz="2000" dirty="0"/>
              <a:t>Compression </a:t>
            </a:r>
            <a:r>
              <a:rPr lang="en-US" altLang="ko-KR" sz="2000" dirty="0" err="1"/>
              <a:t>Fomat</a:t>
            </a:r>
            <a:r>
              <a:rPr lang="ko-KR" altLang="en-US" sz="2000" dirty="0"/>
              <a:t>을</a:t>
            </a:r>
            <a:endParaRPr lang="en-US" altLang="ko-KR" sz="2000" dirty="0"/>
          </a:p>
          <a:p>
            <a:r>
              <a:rPr lang="en-US" altLang="ko-KR" sz="2000" dirty="0"/>
              <a:t>Disabled</a:t>
            </a:r>
            <a:r>
              <a:rPr lang="ko-KR" altLang="en-US" sz="2000" dirty="0"/>
              <a:t>를 해야 브라우저 간에 버전으로 인한 웹 서버 </a:t>
            </a:r>
            <a:r>
              <a:rPr lang="ko-KR" altLang="en-US" sz="2000" dirty="0" err="1"/>
              <a:t>압축파일에러가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안생김</a:t>
            </a:r>
            <a:r>
              <a:rPr lang="en-US" altLang="ko-KR" sz="20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EE5E07-6273-4423-9D85-340052CCA6F5}"/>
              </a:ext>
            </a:extLst>
          </p:cNvPr>
          <p:cNvSpPr txBox="1"/>
          <p:nvPr/>
        </p:nvSpPr>
        <p:spPr>
          <a:xfrm>
            <a:off x="8084603" y="6296855"/>
            <a:ext cx="417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</a:rPr>
              <a:t>빌드 파일 생성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4362298B-6766-470F-953A-2C5689E07B48}"/>
              </a:ext>
            </a:extLst>
          </p:cNvPr>
          <p:cNvCxnSpPr>
            <a:cxnSpLocks/>
            <a:endCxn id="32" idx="2"/>
          </p:cNvCxnSpPr>
          <p:nvPr/>
        </p:nvCxnSpPr>
        <p:spPr>
          <a:xfrm rot="5400000" flipH="1" flipV="1">
            <a:off x="3370151" y="3205140"/>
            <a:ext cx="4284222" cy="227887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5336E77-7EDA-4E5B-8DCE-A64300B8B295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290107" y="4033214"/>
            <a:ext cx="2567240" cy="2453475"/>
          </a:xfrm>
          <a:prstGeom prst="curvedConnector3">
            <a:avLst>
              <a:gd name="adj1" fmla="val 239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90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90C49F8-C4B7-4329-ABA0-617BD391FA1D}"/>
              </a:ext>
            </a:extLst>
          </p:cNvPr>
          <p:cNvGrpSpPr/>
          <p:nvPr/>
        </p:nvGrpSpPr>
        <p:grpSpPr>
          <a:xfrm>
            <a:off x="-7807943" y="-35016"/>
            <a:ext cx="11379200" cy="6922655"/>
            <a:chOff x="-92364" y="-64655"/>
            <a:chExt cx="11379200" cy="6922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FCBC4E-46F1-4FE0-AD33-CC6AF8F9D8B3}"/>
                </a:ext>
              </a:extLst>
            </p:cNvPr>
            <p:cNvSpPr/>
            <p:nvPr/>
          </p:nvSpPr>
          <p:spPr>
            <a:xfrm>
              <a:off x="-92364" y="-64655"/>
              <a:ext cx="11379200" cy="6922655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8108" h="7057748">
                  <a:moveTo>
                    <a:pt x="26633" y="17756"/>
                  </a:moveTo>
                  <a:lnTo>
                    <a:pt x="11168108" y="0"/>
                  </a:lnTo>
                  <a:lnTo>
                    <a:pt x="9188388" y="7057748"/>
                  </a:lnTo>
                  <a:lnTo>
                    <a:pt x="0" y="7057748"/>
                  </a:lnTo>
                  <a:lnTo>
                    <a:pt x="26633" y="177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4B98ED-8CFA-4869-BB0B-8DEADD77D40D}"/>
                </a:ext>
              </a:extLst>
            </p:cNvPr>
            <p:cNvSpPr txBox="1"/>
            <p:nvPr/>
          </p:nvSpPr>
          <p:spPr>
            <a:xfrm>
              <a:off x="7842620" y="4088816"/>
              <a:ext cx="206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Azure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173CE-FDC3-4787-9855-8D8F49EF15C5}"/>
                </a:ext>
              </a:extLst>
            </p:cNvPr>
            <p:cNvSpPr txBox="1"/>
            <p:nvPr/>
          </p:nvSpPr>
          <p:spPr>
            <a:xfrm>
              <a:off x="8876693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#4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9B1F61-6DEE-48F7-9C75-B41DBF3B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91" y="3174669"/>
              <a:ext cx="807381" cy="8073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E975C9-CA40-4419-A1A5-B41E226D8A6A}"/>
              </a:ext>
            </a:extLst>
          </p:cNvPr>
          <p:cNvGrpSpPr/>
          <p:nvPr/>
        </p:nvGrpSpPr>
        <p:grpSpPr>
          <a:xfrm>
            <a:off x="-10300243" y="-28280"/>
            <a:ext cx="9695543" cy="6995226"/>
            <a:chOff x="-674695" y="-64655"/>
            <a:chExt cx="9695543" cy="699522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37FE12-79DB-4311-8F69-FFFA1D07729B}"/>
                </a:ext>
              </a:extLst>
            </p:cNvPr>
            <p:cNvSpPr/>
            <p:nvPr/>
          </p:nvSpPr>
          <p:spPr>
            <a:xfrm>
              <a:off x="-674695" y="-64655"/>
              <a:ext cx="9695543" cy="6995226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707547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707547 w 11168108"/>
                <a:gd name="connsiteY4" fmla="*/ 17756 h 7057748"/>
                <a:gd name="connsiteX0" fmla="*/ 55123 w 9515684"/>
                <a:gd name="connsiteY0" fmla="*/ 17756 h 7131735"/>
                <a:gd name="connsiteX1" fmla="*/ 9515684 w 9515684"/>
                <a:gd name="connsiteY1" fmla="*/ 0 h 7131735"/>
                <a:gd name="connsiteX2" fmla="*/ 7535964 w 9515684"/>
                <a:gd name="connsiteY2" fmla="*/ 7057748 h 7131735"/>
                <a:gd name="connsiteX3" fmla="*/ 0 w 9515684"/>
                <a:gd name="connsiteY3" fmla="*/ 7131735 h 7131735"/>
                <a:gd name="connsiteX4" fmla="*/ 55123 w 9515684"/>
                <a:gd name="connsiteY4" fmla="*/ 17756 h 713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684" h="7131735">
                  <a:moveTo>
                    <a:pt x="55123" y="17756"/>
                  </a:moveTo>
                  <a:lnTo>
                    <a:pt x="9515684" y="0"/>
                  </a:lnTo>
                  <a:lnTo>
                    <a:pt x="7535964" y="7057748"/>
                  </a:lnTo>
                  <a:lnTo>
                    <a:pt x="0" y="7131735"/>
                  </a:lnTo>
                  <a:lnTo>
                    <a:pt x="55123" y="177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D7147-8763-4993-82C6-C2EACE962016}"/>
                </a:ext>
              </a:extLst>
            </p:cNvPr>
            <p:cNvSpPr txBox="1"/>
            <p:nvPr/>
          </p:nvSpPr>
          <p:spPr>
            <a:xfrm>
              <a:off x="5697218" y="4039860"/>
              <a:ext cx="1908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Unity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5B21B5-DDB3-422C-9A9F-D5DFB7085F45}"/>
                </a:ext>
              </a:extLst>
            </p:cNvPr>
            <p:cNvSpPr txBox="1"/>
            <p:nvPr/>
          </p:nvSpPr>
          <p:spPr>
            <a:xfrm>
              <a:off x="6654875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#3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B2B871-EB0A-4A70-95E3-B06CC4FB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15" y="3216415"/>
              <a:ext cx="1610210" cy="68254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E7FE6-1E29-41A6-AAE1-70651255AD75}"/>
              </a:ext>
            </a:extLst>
          </p:cNvPr>
          <p:cNvGrpSpPr/>
          <p:nvPr/>
        </p:nvGrpSpPr>
        <p:grpSpPr>
          <a:xfrm>
            <a:off x="-11717334" y="-64043"/>
            <a:ext cx="7402285" cy="6980711"/>
            <a:chOff x="-647424" y="-64656"/>
            <a:chExt cx="7402285" cy="6980711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92D592-4DEE-4647-8F4C-7DDBF41CC187}"/>
                </a:ext>
              </a:extLst>
            </p:cNvPr>
            <p:cNvSpPr/>
            <p:nvPr/>
          </p:nvSpPr>
          <p:spPr>
            <a:xfrm>
              <a:off x="-647424" y="-64656"/>
              <a:ext cx="7402285" cy="6980711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693301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693301 w 11168108"/>
                <a:gd name="connsiteY4" fmla="*/ 17756 h 7057748"/>
                <a:gd name="connsiteX0" fmla="*/ 0 w 9474807"/>
                <a:gd name="connsiteY0" fmla="*/ 17756 h 7102140"/>
                <a:gd name="connsiteX1" fmla="*/ 9474807 w 9474807"/>
                <a:gd name="connsiteY1" fmla="*/ 0 h 7102140"/>
                <a:gd name="connsiteX2" fmla="*/ 7495087 w 9474807"/>
                <a:gd name="connsiteY2" fmla="*/ 7057748 h 7102140"/>
                <a:gd name="connsiteX3" fmla="*/ 286759 w 9474807"/>
                <a:gd name="connsiteY3" fmla="*/ 7102140 h 7102140"/>
                <a:gd name="connsiteX4" fmla="*/ 0 w 9474807"/>
                <a:gd name="connsiteY4" fmla="*/ 17756 h 7102140"/>
                <a:gd name="connsiteX0" fmla="*/ 1963957 w 9188048"/>
                <a:gd name="connsiteY0" fmla="*/ 17756 h 7102140"/>
                <a:gd name="connsiteX1" fmla="*/ 9188048 w 9188048"/>
                <a:gd name="connsiteY1" fmla="*/ 0 h 7102140"/>
                <a:gd name="connsiteX2" fmla="*/ 7208328 w 9188048"/>
                <a:gd name="connsiteY2" fmla="*/ 7057748 h 7102140"/>
                <a:gd name="connsiteX3" fmla="*/ 0 w 9188048"/>
                <a:gd name="connsiteY3" fmla="*/ 7102140 h 7102140"/>
                <a:gd name="connsiteX4" fmla="*/ 1963957 w 9188048"/>
                <a:gd name="connsiteY4" fmla="*/ 17756 h 7102140"/>
                <a:gd name="connsiteX0" fmla="*/ 40877 w 7264968"/>
                <a:gd name="connsiteY0" fmla="*/ 17756 h 7116937"/>
                <a:gd name="connsiteX1" fmla="*/ 7264968 w 7264968"/>
                <a:gd name="connsiteY1" fmla="*/ 0 h 7116937"/>
                <a:gd name="connsiteX2" fmla="*/ 5285248 w 7264968"/>
                <a:gd name="connsiteY2" fmla="*/ 7057748 h 7116937"/>
                <a:gd name="connsiteX3" fmla="*/ 0 w 7264968"/>
                <a:gd name="connsiteY3" fmla="*/ 7116937 h 7116937"/>
                <a:gd name="connsiteX4" fmla="*/ 40877 w 7264968"/>
                <a:gd name="connsiteY4" fmla="*/ 17756 h 71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968" h="7116937">
                  <a:moveTo>
                    <a:pt x="40877" y="17756"/>
                  </a:moveTo>
                  <a:lnTo>
                    <a:pt x="7264968" y="0"/>
                  </a:lnTo>
                  <a:lnTo>
                    <a:pt x="5285248" y="7057748"/>
                  </a:lnTo>
                  <a:lnTo>
                    <a:pt x="0" y="7116937"/>
                  </a:lnTo>
                  <a:lnTo>
                    <a:pt x="40877" y="177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01C6E-C772-4AC6-B39B-4A69271A55B9}"/>
                </a:ext>
              </a:extLst>
            </p:cNvPr>
            <p:cNvSpPr txBox="1"/>
            <p:nvPr/>
          </p:nvSpPr>
          <p:spPr>
            <a:xfrm>
              <a:off x="3358949" y="3916750"/>
              <a:ext cx="1908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GitHub</a:t>
              </a:r>
              <a:r>
                <a:rPr lang="en-US" altLang="ko-KR" sz="24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Desktop</a:t>
              </a:r>
              <a:endParaRPr lang="ko-KR" altLang="en-US" sz="2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87F92-4B52-4C11-BE5B-9794E3922273}"/>
                </a:ext>
              </a:extLst>
            </p:cNvPr>
            <p:cNvSpPr txBox="1"/>
            <p:nvPr/>
          </p:nvSpPr>
          <p:spPr>
            <a:xfrm>
              <a:off x="3877259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#2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BA072A-CE2B-467B-B596-B1112929E240}"/>
                </a:ext>
              </a:extLst>
            </p:cNvPr>
            <p:cNvGrpSpPr/>
            <p:nvPr/>
          </p:nvGrpSpPr>
          <p:grpSpPr>
            <a:xfrm>
              <a:off x="3910695" y="2928903"/>
              <a:ext cx="1009333" cy="1009333"/>
              <a:chOff x="4054348" y="2844169"/>
              <a:chExt cx="1009333" cy="1009333"/>
            </a:xfrm>
          </p:grpSpPr>
          <p:pic>
            <p:nvPicPr>
              <p:cNvPr id="26" name="그래픽 25" descr="모니터">
                <a:extLst>
                  <a:ext uri="{FF2B5EF4-FFF2-40B4-BE49-F238E27FC236}">
                    <a16:creationId xmlns:a16="http://schemas.microsoft.com/office/drawing/2014/main" id="{42E47F3B-04DF-4C47-920B-E69E2C201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348" y="2844169"/>
                <a:ext cx="1009333" cy="100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64C524-8980-4836-8DCA-7197C20A1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3" t="32751" r="12284" b="41581"/>
              <a:stretch>
                <a:fillRect/>
              </a:stretch>
            </p:blipFill>
            <p:spPr>
              <a:xfrm>
                <a:off x="4340666" y="3057080"/>
                <a:ext cx="436695" cy="436546"/>
              </a:xfrm>
              <a:custGeom>
                <a:avLst/>
                <a:gdLst>
                  <a:gd name="connsiteX0" fmla="*/ 943429 w 1886858"/>
                  <a:gd name="connsiteY0" fmla="*/ 0 h 1886214"/>
                  <a:gd name="connsiteX1" fmla="*/ 1886858 w 1886858"/>
                  <a:gd name="connsiteY1" fmla="*/ 943107 h 1886214"/>
                  <a:gd name="connsiteX2" fmla="*/ 943429 w 1886858"/>
                  <a:gd name="connsiteY2" fmla="*/ 1886214 h 1886214"/>
                  <a:gd name="connsiteX3" fmla="*/ 0 w 1886858"/>
                  <a:gd name="connsiteY3" fmla="*/ 943107 h 1886214"/>
                  <a:gd name="connsiteX4" fmla="*/ 943429 w 1886858"/>
                  <a:gd name="connsiteY4" fmla="*/ 0 h 18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858" h="1886214">
                    <a:moveTo>
                      <a:pt x="943429" y="0"/>
                    </a:moveTo>
                    <a:cubicBezTo>
                      <a:pt x="1464470" y="0"/>
                      <a:pt x="1886858" y="422243"/>
                      <a:pt x="1886858" y="943107"/>
                    </a:cubicBezTo>
                    <a:cubicBezTo>
                      <a:pt x="1886858" y="1463971"/>
                      <a:pt x="1464470" y="1886214"/>
                      <a:pt x="943429" y="1886214"/>
                    </a:cubicBezTo>
                    <a:cubicBezTo>
                      <a:pt x="422388" y="1886214"/>
                      <a:pt x="0" y="1463971"/>
                      <a:pt x="0" y="943107"/>
                    </a:cubicBezTo>
                    <a:cubicBezTo>
                      <a:pt x="0" y="422243"/>
                      <a:pt x="422388" y="0"/>
                      <a:pt x="943429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9A81D7-0AAF-428F-8D3E-CE5BF96E1D6B}"/>
              </a:ext>
            </a:extLst>
          </p:cNvPr>
          <p:cNvGrpSpPr/>
          <p:nvPr/>
        </p:nvGrpSpPr>
        <p:grpSpPr>
          <a:xfrm>
            <a:off x="-8523474" y="-95981"/>
            <a:ext cx="5146016" cy="7006370"/>
            <a:chOff x="-657143" y="-75799"/>
            <a:chExt cx="5146016" cy="700637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EB2BA2-EAD8-472B-AD45-3AAD16475C86}"/>
                </a:ext>
              </a:extLst>
            </p:cNvPr>
            <p:cNvSpPr/>
            <p:nvPr/>
          </p:nvSpPr>
          <p:spPr>
            <a:xfrm>
              <a:off x="-657143" y="-75799"/>
              <a:ext cx="5146016" cy="7006370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3790079 w 11168108"/>
                <a:gd name="connsiteY0" fmla="*/ 47828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3790079 w 11168108"/>
                <a:gd name="connsiteY4" fmla="*/ 47828 h 7057748"/>
                <a:gd name="connsiteX0" fmla="*/ 0 w 7378029"/>
                <a:gd name="connsiteY0" fmla="*/ 47828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47828 h 7057748"/>
                <a:gd name="connsiteX0" fmla="*/ 0 w 7378029"/>
                <a:gd name="connsiteY0" fmla="*/ 33031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33031 h 7057748"/>
                <a:gd name="connsiteX0" fmla="*/ 1903301 w 7173065"/>
                <a:gd name="connsiteY0" fmla="*/ 0 h 7069109"/>
                <a:gd name="connsiteX1" fmla="*/ 7173065 w 7173065"/>
                <a:gd name="connsiteY1" fmla="*/ 11361 h 7069109"/>
                <a:gd name="connsiteX2" fmla="*/ 5193345 w 7173065"/>
                <a:gd name="connsiteY2" fmla="*/ 7069109 h 7069109"/>
                <a:gd name="connsiteX3" fmla="*/ 0 w 7173065"/>
                <a:gd name="connsiteY3" fmla="*/ 7069109 h 7069109"/>
                <a:gd name="connsiteX4" fmla="*/ 1903301 w 7173065"/>
                <a:gd name="connsiteY4" fmla="*/ 0 h 7069109"/>
                <a:gd name="connsiteX0" fmla="*/ 0 w 5269764"/>
                <a:gd name="connsiteY0" fmla="*/ 0 h 7202286"/>
                <a:gd name="connsiteX1" fmla="*/ 5269764 w 5269764"/>
                <a:gd name="connsiteY1" fmla="*/ 11361 h 7202286"/>
                <a:gd name="connsiteX2" fmla="*/ 3290044 w 5269764"/>
                <a:gd name="connsiteY2" fmla="*/ 7069109 h 7202286"/>
                <a:gd name="connsiteX3" fmla="*/ 162230 w 5269764"/>
                <a:gd name="connsiteY3" fmla="*/ 7202286 h 7202286"/>
                <a:gd name="connsiteX4" fmla="*/ 0 w 5269764"/>
                <a:gd name="connsiteY4" fmla="*/ 0 h 7202286"/>
                <a:gd name="connsiteX0" fmla="*/ 1205294 w 5107534"/>
                <a:gd name="connsiteY0" fmla="*/ 0 h 7705401"/>
                <a:gd name="connsiteX1" fmla="*/ 5107534 w 5107534"/>
                <a:gd name="connsiteY1" fmla="*/ 514476 h 7705401"/>
                <a:gd name="connsiteX2" fmla="*/ 3127814 w 5107534"/>
                <a:gd name="connsiteY2" fmla="*/ 7572224 h 7705401"/>
                <a:gd name="connsiteX3" fmla="*/ 0 w 5107534"/>
                <a:gd name="connsiteY3" fmla="*/ 7705401 h 7705401"/>
                <a:gd name="connsiteX4" fmla="*/ 1205294 w 5107534"/>
                <a:gd name="connsiteY4" fmla="*/ 0 h 7705401"/>
                <a:gd name="connsiteX0" fmla="*/ 1889056 w 5107534"/>
                <a:gd name="connsiteY0" fmla="*/ 166210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1889056 w 5107534"/>
                <a:gd name="connsiteY4" fmla="*/ 166210 h 7190925"/>
                <a:gd name="connsiteX0" fmla="*/ 2515837 w 5107534"/>
                <a:gd name="connsiteY0" fmla="*/ 328983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2515837 w 5107534"/>
                <a:gd name="connsiteY4" fmla="*/ 328983 h 7190925"/>
                <a:gd name="connsiteX0" fmla="*/ 1134069 w 5107534"/>
                <a:gd name="connsiteY0" fmla="*/ 0 h 7424248"/>
                <a:gd name="connsiteX1" fmla="*/ 5107534 w 5107534"/>
                <a:gd name="connsiteY1" fmla="*/ 233323 h 7424248"/>
                <a:gd name="connsiteX2" fmla="*/ 3127814 w 5107534"/>
                <a:gd name="connsiteY2" fmla="*/ 7291071 h 7424248"/>
                <a:gd name="connsiteX3" fmla="*/ 0 w 5107534"/>
                <a:gd name="connsiteY3" fmla="*/ 7424248 h 7424248"/>
                <a:gd name="connsiteX4" fmla="*/ 1134069 w 5107534"/>
                <a:gd name="connsiteY4" fmla="*/ 0 h 7424248"/>
                <a:gd name="connsiteX0" fmla="*/ 436062 w 5107534"/>
                <a:gd name="connsiteY0" fmla="*/ 0 h 7350261"/>
                <a:gd name="connsiteX1" fmla="*/ 5107534 w 5107534"/>
                <a:gd name="connsiteY1" fmla="*/ 159336 h 7350261"/>
                <a:gd name="connsiteX2" fmla="*/ 3127814 w 5107534"/>
                <a:gd name="connsiteY2" fmla="*/ 7217084 h 7350261"/>
                <a:gd name="connsiteX3" fmla="*/ 0 w 5107534"/>
                <a:gd name="connsiteY3" fmla="*/ 7350261 h 7350261"/>
                <a:gd name="connsiteX4" fmla="*/ 436062 w 5107534"/>
                <a:gd name="connsiteY4" fmla="*/ 0 h 7350261"/>
                <a:gd name="connsiteX0" fmla="*/ 108426 w 5107534"/>
                <a:gd name="connsiteY0" fmla="*/ 0 h 7202286"/>
                <a:gd name="connsiteX1" fmla="*/ 5107534 w 5107534"/>
                <a:gd name="connsiteY1" fmla="*/ 11361 h 7202286"/>
                <a:gd name="connsiteX2" fmla="*/ 3127814 w 5107534"/>
                <a:gd name="connsiteY2" fmla="*/ 7069109 h 7202286"/>
                <a:gd name="connsiteX3" fmla="*/ 0 w 5107534"/>
                <a:gd name="connsiteY3" fmla="*/ 7202286 h 7202286"/>
                <a:gd name="connsiteX4" fmla="*/ 108426 w 5107534"/>
                <a:gd name="connsiteY4" fmla="*/ 0 h 7202286"/>
                <a:gd name="connsiteX0" fmla="*/ 51446 w 5050554"/>
                <a:gd name="connsiteY0" fmla="*/ 0 h 7143096"/>
                <a:gd name="connsiteX1" fmla="*/ 5050554 w 5050554"/>
                <a:gd name="connsiteY1" fmla="*/ 11361 h 7143096"/>
                <a:gd name="connsiteX2" fmla="*/ 3070834 w 5050554"/>
                <a:gd name="connsiteY2" fmla="*/ 7069109 h 7143096"/>
                <a:gd name="connsiteX3" fmla="*/ 0 w 5050554"/>
                <a:gd name="connsiteY3" fmla="*/ 7143096 h 7143096"/>
                <a:gd name="connsiteX4" fmla="*/ 51446 w 5050554"/>
                <a:gd name="connsiteY4" fmla="*/ 0 h 71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0554" h="7143096">
                  <a:moveTo>
                    <a:pt x="51446" y="0"/>
                  </a:moveTo>
                  <a:lnTo>
                    <a:pt x="5050554" y="11361"/>
                  </a:lnTo>
                  <a:lnTo>
                    <a:pt x="3070834" y="7069109"/>
                  </a:lnTo>
                  <a:lnTo>
                    <a:pt x="0" y="7143096"/>
                  </a:lnTo>
                  <a:lnTo>
                    <a:pt x="514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C3BBFB-47AF-48DA-BCEE-D78972C716CB}"/>
                </a:ext>
              </a:extLst>
            </p:cNvPr>
            <p:cNvSpPr txBox="1"/>
            <p:nvPr/>
          </p:nvSpPr>
          <p:spPr>
            <a:xfrm>
              <a:off x="604670" y="4039860"/>
              <a:ext cx="2250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프로그램</a:t>
              </a:r>
            </a:p>
          </p:txBody>
        </p:sp>
        <p:pic>
          <p:nvPicPr>
            <p:cNvPr id="23" name="그래픽 22" descr="모니터">
              <a:extLst>
                <a:ext uri="{FF2B5EF4-FFF2-40B4-BE49-F238E27FC236}">
                  <a16:creationId xmlns:a16="http://schemas.microsoft.com/office/drawing/2014/main" id="{E2C6C998-DADF-4FDD-A1A9-54B89D7D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6204" y="300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3D821-CE59-44F4-A7F7-5F705C9E5E74}"/>
                </a:ext>
              </a:extLst>
            </p:cNvPr>
            <p:cNvSpPr txBox="1"/>
            <p:nvPr/>
          </p:nvSpPr>
          <p:spPr>
            <a:xfrm>
              <a:off x="1045797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#1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D87CB67-6FCA-4942-908B-D1C5D6684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45" y="197444"/>
            <a:ext cx="4130040" cy="34387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D5914F-773D-4203-A336-2EBFA5EA1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31" y="3151174"/>
            <a:ext cx="4203612" cy="34139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AA6A8C1-3BCA-4366-A8E0-F5C9FACA12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36" y="197444"/>
            <a:ext cx="4197985" cy="33445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D452DC-E79B-4A38-ADF5-CBB28E5A93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40" y="3151174"/>
            <a:ext cx="4186182" cy="34315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D97A42-2CE7-48C0-A446-508DEA54A8EB}"/>
              </a:ext>
            </a:extLst>
          </p:cNvPr>
          <p:cNvCxnSpPr>
            <a:cxnSpLocks/>
          </p:cNvCxnSpPr>
          <p:nvPr/>
        </p:nvCxnSpPr>
        <p:spPr>
          <a:xfrm>
            <a:off x="7696200" y="226041"/>
            <a:ext cx="0" cy="663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EB32A1-F81D-4B93-B4E0-5CB3B517C7EC}"/>
              </a:ext>
            </a:extLst>
          </p:cNvPr>
          <p:cNvCxnSpPr>
            <a:cxnSpLocks/>
          </p:cNvCxnSpPr>
          <p:nvPr/>
        </p:nvCxnSpPr>
        <p:spPr>
          <a:xfrm>
            <a:off x="3520243" y="3142426"/>
            <a:ext cx="8362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14EB4-F042-4244-88A9-7D11A41A6D68}"/>
              </a:ext>
            </a:extLst>
          </p:cNvPr>
          <p:cNvSpPr txBox="1"/>
          <p:nvPr/>
        </p:nvSpPr>
        <p:spPr>
          <a:xfrm>
            <a:off x="7163730" y="2533581"/>
            <a:ext cx="40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76FAF1-B2C2-43CC-BC55-1DB33C5FAB90}"/>
              </a:ext>
            </a:extLst>
          </p:cNvPr>
          <p:cNvSpPr txBox="1"/>
          <p:nvPr/>
        </p:nvSpPr>
        <p:spPr>
          <a:xfrm>
            <a:off x="7773603" y="2514624"/>
            <a:ext cx="40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90F618-2D74-4B8C-A02E-9539CF74AA82}"/>
              </a:ext>
            </a:extLst>
          </p:cNvPr>
          <p:cNvSpPr txBox="1"/>
          <p:nvPr/>
        </p:nvSpPr>
        <p:spPr>
          <a:xfrm flipH="1">
            <a:off x="7815288" y="3153961"/>
            <a:ext cx="35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E63583-8734-490E-AB87-07C0B3672DE7}"/>
              </a:ext>
            </a:extLst>
          </p:cNvPr>
          <p:cNvSpPr txBox="1"/>
          <p:nvPr/>
        </p:nvSpPr>
        <p:spPr>
          <a:xfrm>
            <a:off x="7160320" y="3141794"/>
            <a:ext cx="40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9E3C14-7AE6-40ED-8727-A5375E5242D9}"/>
              </a:ext>
            </a:extLst>
          </p:cNvPr>
          <p:cNvSpPr/>
          <p:nvPr/>
        </p:nvSpPr>
        <p:spPr>
          <a:xfrm>
            <a:off x="3779189" y="681854"/>
            <a:ext cx="1015198" cy="466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FC2FDAE-D794-4D13-93D5-87384B9C4A7A}"/>
              </a:ext>
            </a:extLst>
          </p:cNvPr>
          <p:cNvSpPr/>
          <p:nvPr/>
        </p:nvSpPr>
        <p:spPr>
          <a:xfrm>
            <a:off x="4792302" y="4871470"/>
            <a:ext cx="1186004" cy="1058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3FDE191-8506-4F4D-B078-2A5369443BFF}"/>
              </a:ext>
            </a:extLst>
          </p:cNvPr>
          <p:cNvSpPr/>
          <p:nvPr/>
        </p:nvSpPr>
        <p:spPr>
          <a:xfrm>
            <a:off x="9615957" y="4233070"/>
            <a:ext cx="1186004" cy="60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29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90C49F8-C4B7-4329-ABA0-617BD391FA1D}"/>
              </a:ext>
            </a:extLst>
          </p:cNvPr>
          <p:cNvGrpSpPr/>
          <p:nvPr/>
        </p:nvGrpSpPr>
        <p:grpSpPr>
          <a:xfrm>
            <a:off x="-7807943" y="-35016"/>
            <a:ext cx="11379200" cy="6922655"/>
            <a:chOff x="-92364" y="-64655"/>
            <a:chExt cx="11379200" cy="6922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FCBC4E-46F1-4FE0-AD33-CC6AF8F9D8B3}"/>
                </a:ext>
              </a:extLst>
            </p:cNvPr>
            <p:cNvSpPr/>
            <p:nvPr/>
          </p:nvSpPr>
          <p:spPr>
            <a:xfrm>
              <a:off x="-92364" y="-64655"/>
              <a:ext cx="11379200" cy="6922655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8108" h="7057748">
                  <a:moveTo>
                    <a:pt x="26633" y="17756"/>
                  </a:moveTo>
                  <a:lnTo>
                    <a:pt x="11168108" y="0"/>
                  </a:lnTo>
                  <a:lnTo>
                    <a:pt x="9188388" y="7057748"/>
                  </a:lnTo>
                  <a:lnTo>
                    <a:pt x="0" y="7057748"/>
                  </a:lnTo>
                  <a:lnTo>
                    <a:pt x="26633" y="177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4B98ED-8CFA-4869-BB0B-8DEADD77D40D}"/>
                </a:ext>
              </a:extLst>
            </p:cNvPr>
            <p:cNvSpPr txBox="1"/>
            <p:nvPr/>
          </p:nvSpPr>
          <p:spPr>
            <a:xfrm>
              <a:off x="7842620" y="4088816"/>
              <a:ext cx="206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Azure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173CE-FDC3-4787-9855-8D8F49EF15C5}"/>
                </a:ext>
              </a:extLst>
            </p:cNvPr>
            <p:cNvSpPr txBox="1"/>
            <p:nvPr/>
          </p:nvSpPr>
          <p:spPr>
            <a:xfrm>
              <a:off x="8876693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#4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9B1F61-6DEE-48F7-9C75-B41DBF3B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91" y="3174669"/>
              <a:ext cx="807381" cy="8073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E975C9-CA40-4419-A1A5-B41E226D8A6A}"/>
              </a:ext>
            </a:extLst>
          </p:cNvPr>
          <p:cNvGrpSpPr/>
          <p:nvPr/>
        </p:nvGrpSpPr>
        <p:grpSpPr>
          <a:xfrm>
            <a:off x="-10300243" y="-28280"/>
            <a:ext cx="9695543" cy="6995226"/>
            <a:chOff x="-674695" y="-64655"/>
            <a:chExt cx="9695543" cy="699522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37FE12-79DB-4311-8F69-FFFA1D07729B}"/>
                </a:ext>
              </a:extLst>
            </p:cNvPr>
            <p:cNvSpPr/>
            <p:nvPr/>
          </p:nvSpPr>
          <p:spPr>
            <a:xfrm>
              <a:off x="-674695" y="-64655"/>
              <a:ext cx="9695543" cy="6995226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707547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707547 w 11168108"/>
                <a:gd name="connsiteY4" fmla="*/ 17756 h 7057748"/>
                <a:gd name="connsiteX0" fmla="*/ 55123 w 9515684"/>
                <a:gd name="connsiteY0" fmla="*/ 17756 h 7131735"/>
                <a:gd name="connsiteX1" fmla="*/ 9515684 w 9515684"/>
                <a:gd name="connsiteY1" fmla="*/ 0 h 7131735"/>
                <a:gd name="connsiteX2" fmla="*/ 7535964 w 9515684"/>
                <a:gd name="connsiteY2" fmla="*/ 7057748 h 7131735"/>
                <a:gd name="connsiteX3" fmla="*/ 0 w 9515684"/>
                <a:gd name="connsiteY3" fmla="*/ 7131735 h 7131735"/>
                <a:gd name="connsiteX4" fmla="*/ 55123 w 9515684"/>
                <a:gd name="connsiteY4" fmla="*/ 17756 h 713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684" h="7131735">
                  <a:moveTo>
                    <a:pt x="55123" y="17756"/>
                  </a:moveTo>
                  <a:lnTo>
                    <a:pt x="9515684" y="0"/>
                  </a:lnTo>
                  <a:lnTo>
                    <a:pt x="7535964" y="7057748"/>
                  </a:lnTo>
                  <a:lnTo>
                    <a:pt x="0" y="7131735"/>
                  </a:lnTo>
                  <a:lnTo>
                    <a:pt x="55123" y="177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D7147-8763-4993-82C6-C2EACE962016}"/>
                </a:ext>
              </a:extLst>
            </p:cNvPr>
            <p:cNvSpPr txBox="1"/>
            <p:nvPr/>
          </p:nvSpPr>
          <p:spPr>
            <a:xfrm>
              <a:off x="5697218" y="4039860"/>
              <a:ext cx="1908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Unity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5B21B5-DDB3-422C-9A9F-D5DFB7085F45}"/>
                </a:ext>
              </a:extLst>
            </p:cNvPr>
            <p:cNvSpPr txBox="1"/>
            <p:nvPr/>
          </p:nvSpPr>
          <p:spPr>
            <a:xfrm>
              <a:off x="6654875" y="213465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#3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B2B871-EB0A-4A70-95E3-B06CC4FB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15" y="3216415"/>
              <a:ext cx="1610210" cy="68254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E7FE6-1E29-41A6-AAE1-70651255AD75}"/>
              </a:ext>
            </a:extLst>
          </p:cNvPr>
          <p:cNvGrpSpPr/>
          <p:nvPr/>
        </p:nvGrpSpPr>
        <p:grpSpPr>
          <a:xfrm>
            <a:off x="-11717334" y="-64043"/>
            <a:ext cx="7402285" cy="6980711"/>
            <a:chOff x="-647424" y="-64656"/>
            <a:chExt cx="7402285" cy="6980711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92D592-4DEE-4647-8F4C-7DDBF41CC187}"/>
                </a:ext>
              </a:extLst>
            </p:cNvPr>
            <p:cNvSpPr/>
            <p:nvPr/>
          </p:nvSpPr>
          <p:spPr>
            <a:xfrm>
              <a:off x="-647424" y="-64656"/>
              <a:ext cx="7402285" cy="6980711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1693301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1693301 w 11168108"/>
                <a:gd name="connsiteY4" fmla="*/ 17756 h 7057748"/>
                <a:gd name="connsiteX0" fmla="*/ 0 w 9474807"/>
                <a:gd name="connsiteY0" fmla="*/ 17756 h 7102140"/>
                <a:gd name="connsiteX1" fmla="*/ 9474807 w 9474807"/>
                <a:gd name="connsiteY1" fmla="*/ 0 h 7102140"/>
                <a:gd name="connsiteX2" fmla="*/ 7495087 w 9474807"/>
                <a:gd name="connsiteY2" fmla="*/ 7057748 h 7102140"/>
                <a:gd name="connsiteX3" fmla="*/ 286759 w 9474807"/>
                <a:gd name="connsiteY3" fmla="*/ 7102140 h 7102140"/>
                <a:gd name="connsiteX4" fmla="*/ 0 w 9474807"/>
                <a:gd name="connsiteY4" fmla="*/ 17756 h 7102140"/>
                <a:gd name="connsiteX0" fmla="*/ 1963957 w 9188048"/>
                <a:gd name="connsiteY0" fmla="*/ 17756 h 7102140"/>
                <a:gd name="connsiteX1" fmla="*/ 9188048 w 9188048"/>
                <a:gd name="connsiteY1" fmla="*/ 0 h 7102140"/>
                <a:gd name="connsiteX2" fmla="*/ 7208328 w 9188048"/>
                <a:gd name="connsiteY2" fmla="*/ 7057748 h 7102140"/>
                <a:gd name="connsiteX3" fmla="*/ 0 w 9188048"/>
                <a:gd name="connsiteY3" fmla="*/ 7102140 h 7102140"/>
                <a:gd name="connsiteX4" fmla="*/ 1963957 w 9188048"/>
                <a:gd name="connsiteY4" fmla="*/ 17756 h 7102140"/>
                <a:gd name="connsiteX0" fmla="*/ 40877 w 7264968"/>
                <a:gd name="connsiteY0" fmla="*/ 17756 h 7116937"/>
                <a:gd name="connsiteX1" fmla="*/ 7264968 w 7264968"/>
                <a:gd name="connsiteY1" fmla="*/ 0 h 7116937"/>
                <a:gd name="connsiteX2" fmla="*/ 5285248 w 7264968"/>
                <a:gd name="connsiteY2" fmla="*/ 7057748 h 7116937"/>
                <a:gd name="connsiteX3" fmla="*/ 0 w 7264968"/>
                <a:gd name="connsiteY3" fmla="*/ 7116937 h 7116937"/>
                <a:gd name="connsiteX4" fmla="*/ 40877 w 7264968"/>
                <a:gd name="connsiteY4" fmla="*/ 17756 h 71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968" h="7116937">
                  <a:moveTo>
                    <a:pt x="40877" y="17756"/>
                  </a:moveTo>
                  <a:lnTo>
                    <a:pt x="7264968" y="0"/>
                  </a:lnTo>
                  <a:lnTo>
                    <a:pt x="5285248" y="7057748"/>
                  </a:lnTo>
                  <a:lnTo>
                    <a:pt x="0" y="7116937"/>
                  </a:lnTo>
                  <a:lnTo>
                    <a:pt x="40877" y="177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01C6E-C772-4AC6-B39B-4A69271A55B9}"/>
                </a:ext>
              </a:extLst>
            </p:cNvPr>
            <p:cNvSpPr txBox="1"/>
            <p:nvPr/>
          </p:nvSpPr>
          <p:spPr>
            <a:xfrm>
              <a:off x="3358949" y="3916750"/>
              <a:ext cx="1908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GitHub</a:t>
              </a:r>
              <a:r>
                <a:rPr lang="en-US" altLang="ko-KR" sz="2400" dirty="0" err="1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Desktop</a:t>
              </a:r>
              <a:endParaRPr lang="ko-KR" altLang="en-US" sz="2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87F92-4B52-4C11-BE5B-9794E3922273}"/>
                </a:ext>
              </a:extLst>
            </p:cNvPr>
            <p:cNvSpPr txBox="1"/>
            <p:nvPr/>
          </p:nvSpPr>
          <p:spPr>
            <a:xfrm>
              <a:off x="3877259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#2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BA072A-CE2B-467B-B596-B1112929E240}"/>
                </a:ext>
              </a:extLst>
            </p:cNvPr>
            <p:cNvGrpSpPr/>
            <p:nvPr/>
          </p:nvGrpSpPr>
          <p:grpSpPr>
            <a:xfrm>
              <a:off x="3910695" y="2928903"/>
              <a:ext cx="1009333" cy="1009333"/>
              <a:chOff x="4054348" y="2844169"/>
              <a:chExt cx="1009333" cy="1009333"/>
            </a:xfrm>
          </p:grpSpPr>
          <p:pic>
            <p:nvPicPr>
              <p:cNvPr id="26" name="그래픽 25" descr="모니터">
                <a:extLst>
                  <a:ext uri="{FF2B5EF4-FFF2-40B4-BE49-F238E27FC236}">
                    <a16:creationId xmlns:a16="http://schemas.microsoft.com/office/drawing/2014/main" id="{42E47F3B-04DF-4C47-920B-E69E2C201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348" y="2844169"/>
                <a:ext cx="1009333" cy="100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64C524-8980-4836-8DCA-7197C20A1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3" t="32751" r="12284" b="41581"/>
              <a:stretch>
                <a:fillRect/>
              </a:stretch>
            </p:blipFill>
            <p:spPr>
              <a:xfrm>
                <a:off x="4340666" y="3057080"/>
                <a:ext cx="436695" cy="436546"/>
              </a:xfrm>
              <a:custGeom>
                <a:avLst/>
                <a:gdLst>
                  <a:gd name="connsiteX0" fmla="*/ 943429 w 1886858"/>
                  <a:gd name="connsiteY0" fmla="*/ 0 h 1886214"/>
                  <a:gd name="connsiteX1" fmla="*/ 1886858 w 1886858"/>
                  <a:gd name="connsiteY1" fmla="*/ 943107 h 1886214"/>
                  <a:gd name="connsiteX2" fmla="*/ 943429 w 1886858"/>
                  <a:gd name="connsiteY2" fmla="*/ 1886214 h 1886214"/>
                  <a:gd name="connsiteX3" fmla="*/ 0 w 1886858"/>
                  <a:gd name="connsiteY3" fmla="*/ 943107 h 1886214"/>
                  <a:gd name="connsiteX4" fmla="*/ 943429 w 1886858"/>
                  <a:gd name="connsiteY4" fmla="*/ 0 h 18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858" h="1886214">
                    <a:moveTo>
                      <a:pt x="943429" y="0"/>
                    </a:moveTo>
                    <a:cubicBezTo>
                      <a:pt x="1464470" y="0"/>
                      <a:pt x="1886858" y="422243"/>
                      <a:pt x="1886858" y="943107"/>
                    </a:cubicBezTo>
                    <a:cubicBezTo>
                      <a:pt x="1886858" y="1463971"/>
                      <a:pt x="1464470" y="1886214"/>
                      <a:pt x="943429" y="1886214"/>
                    </a:cubicBezTo>
                    <a:cubicBezTo>
                      <a:pt x="422388" y="1886214"/>
                      <a:pt x="0" y="1463971"/>
                      <a:pt x="0" y="943107"/>
                    </a:cubicBezTo>
                    <a:cubicBezTo>
                      <a:pt x="0" y="422243"/>
                      <a:pt x="422388" y="0"/>
                      <a:pt x="943429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9A81D7-0AAF-428F-8D3E-CE5BF96E1D6B}"/>
              </a:ext>
            </a:extLst>
          </p:cNvPr>
          <p:cNvGrpSpPr/>
          <p:nvPr/>
        </p:nvGrpSpPr>
        <p:grpSpPr>
          <a:xfrm>
            <a:off x="-8523474" y="-95981"/>
            <a:ext cx="5146016" cy="7006370"/>
            <a:chOff x="-657143" y="-75799"/>
            <a:chExt cx="5146016" cy="700637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EB2BA2-EAD8-472B-AD45-3AAD16475C86}"/>
                </a:ext>
              </a:extLst>
            </p:cNvPr>
            <p:cNvSpPr/>
            <p:nvPr/>
          </p:nvSpPr>
          <p:spPr>
            <a:xfrm>
              <a:off x="-657143" y="-75799"/>
              <a:ext cx="5146016" cy="7006370"/>
            </a:xfrm>
            <a:custGeom>
              <a:avLst/>
              <a:gdLst>
                <a:gd name="connsiteX0" fmla="*/ 26633 w 11168108"/>
                <a:gd name="connsiteY0" fmla="*/ 17756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26633 w 11168108"/>
                <a:gd name="connsiteY4" fmla="*/ 17756 h 7057748"/>
                <a:gd name="connsiteX0" fmla="*/ 3790079 w 11168108"/>
                <a:gd name="connsiteY0" fmla="*/ 47828 h 7057748"/>
                <a:gd name="connsiteX1" fmla="*/ 11168108 w 11168108"/>
                <a:gd name="connsiteY1" fmla="*/ 0 h 7057748"/>
                <a:gd name="connsiteX2" fmla="*/ 9188388 w 11168108"/>
                <a:gd name="connsiteY2" fmla="*/ 7057748 h 7057748"/>
                <a:gd name="connsiteX3" fmla="*/ 0 w 11168108"/>
                <a:gd name="connsiteY3" fmla="*/ 7057748 h 7057748"/>
                <a:gd name="connsiteX4" fmla="*/ 3790079 w 11168108"/>
                <a:gd name="connsiteY4" fmla="*/ 47828 h 7057748"/>
                <a:gd name="connsiteX0" fmla="*/ 0 w 7378029"/>
                <a:gd name="connsiteY0" fmla="*/ 47828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47828 h 7057748"/>
                <a:gd name="connsiteX0" fmla="*/ 0 w 7378029"/>
                <a:gd name="connsiteY0" fmla="*/ 33031 h 7057748"/>
                <a:gd name="connsiteX1" fmla="*/ 7378029 w 7378029"/>
                <a:gd name="connsiteY1" fmla="*/ 0 h 7057748"/>
                <a:gd name="connsiteX2" fmla="*/ 5398309 w 7378029"/>
                <a:gd name="connsiteY2" fmla="*/ 7057748 h 7057748"/>
                <a:gd name="connsiteX3" fmla="*/ 204964 w 7378029"/>
                <a:gd name="connsiteY3" fmla="*/ 7057748 h 7057748"/>
                <a:gd name="connsiteX4" fmla="*/ 0 w 7378029"/>
                <a:gd name="connsiteY4" fmla="*/ 33031 h 7057748"/>
                <a:gd name="connsiteX0" fmla="*/ 1903301 w 7173065"/>
                <a:gd name="connsiteY0" fmla="*/ 0 h 7069109"/>
                <a:gd name="connsiteX1" fmla="*/ 7173065 w 7173065"/>
                <a:gd name="connsiteY1" fmla="*/ 11361 h 7069109"/>
                <a:gd name="connsiteX2" fmla="*/ 5193345 w 7173065"/>
                <a:gd name="connsiteY2" fmla="*/ 7069109 h 7069109"/>
                <a:gd name="connsiteX3" fmla="*/ 0 w 7173065"/>
                <a:gd name="connsiteY3" fmla="*/ 7069109 h 7069109"/>
                <a:gd name="connsiteX4" fmla="*/ 1903301 w 7173065"/>
                <a:gd name="connsiteY4" fmla="*/ 0 h 7069109"/>
                <a:gd name="connsiteX0" fmla="*/ 0 w 5269764"/>
                <a:gd name="connsiteY0" fmla="*/ 0 h 7202286"/>
                <a:gd name="connsiteX1" fmla="*/ 5269764 w 5269764"/>
                <a:gd name="connsiteY1" fmla="*/ 11361 h 7202286"/>
                <a:gd name="connsiteX2" fmla="*/ 3290044 w 5269764"/>
                <a:gd name="connsiteY2" fmla="*/ 7069109 h 7202286"/>
                <a:gd name="connsiteX3" fmla="*/ 162230 w 5269764"/>
                <a:gd name="connsiteY3" fmla="*/ 7202286 h 7202286"/>
                <a:gd name="connsiteX4" fmla="*/ 0 w 5269764"/>
                <a:gd name="connsiteY4" fmla="*/ 0 h 7202286"/>
                <a:gd name="connsiteX0" fmla="*/ 1205294 w 5107534"/>
                <a:gd name="connsiteY0" fmla="*/ 0 h 7705401"/>
                <a:gd name="connsiteX1" fmla="*/ 5107534 w 5107534"/>
                <a:gd name="connsiteY1" fmla="*/ 514476 h 7705401"/>
                <a:gd name="connsiteX2" fmla="*/ 3127814 w 5107534"/>
                <a:gd name="connsiteY2" fmla="*/ 7572224 h 7705401"/>
                <a:gd name="connsiteX3" fmla="*/ 0 w 5107534"/>
                <a:gd name="connsiteY3" fmla="*/ 7705401 h 7705401"/>
                <a:gd name="connsiteX4" fmla="*/ 1205294 w 5107534"/>
                <a:gd name="connsiteY4" fmla="*/ 0 h 7705401"/>
                <a:gd name="connsiteX0" fmla="*/ 1889056 w 5107534"/>
                <a:gd name="connsiteY0" fmla="*/ 166210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1889056 w 5107534"/>
                <a:gd name="connsiteY4" fmla="*/ 166210 h 7190925"/>
                <a:gd name="connsiteX0" fmla="*/ 2515837 w 5107534"/>
                <a:gd name="connsiteY0" fmla="*/ 328983 h 7190925"/>
                <a:gd name="connsiteX1" fmla="*/ 5107534 w 5107534"/>
                <a:gd name="connsiteY1" fmla="*/ 0 h 7190925"/>
                <a:gd name="connsiteX2" fmla="*/ 3127814 w 5107534"/>
                <a:gd name="connsiteY2" fmla="*/ 7057748 h 7190925"/>
                <a:gd name="connsiteX3" fmla="*/ 0 w 5107534"/>
                <a:gd name="connsiteY3" fmla="*/ 7190925 h 7190925"/>
                <a:gd name="connsiteX4" fmla="*/ 2515837 w 5107534"/>
                <a:gd name="connsiteY4" fmla="*/ 328983 h 7190925"/>
                <a:gd name="connsiteX0" fmla="*/ 1134069 w 5107534"/>
                <a:gd name="connsiteY0" fmla="*/ 0 h 7424248"/>
                <a:gd name="connsiteX1" fmla="*/ 5107534 w 5107534"/>
                <a:gd name="connsiteY1" fmla="*/ 233323 h 7424248"/>
                <a:gd name="connsiteX2" fmla="*/ 3127814 w 5107534"/>
                <a:gd name="connsiteY2" fmla="*/ 7291071 h 7424248"/>
                <a:gd name="connsiteX3" fmla="*/ 0 w 5107534"/>
                <a:gd name="connsiteY3" fmla="*/ 7424248 h 7424248"/>
                <a:gd name="connsiteX4" fmla="*/ 1134069 w 5107534"/>
                <a:gd name="connsiteY4" fmla="*/ 0 h 7424248"/>
                <a:gd name="connsiteX0" fmla="*/ 436062 w 5107534"/>
                <a:gd name="connsiteY0" fmla="*/ 0 h 7350261"/>
                <a:gd name="connsiteX1" fmla="*/ 5107534 w 5107534"/>
                <a:gd name="connsiteY1" fmla="*/ 159336 h 7350261"/>
                <a:gd name="connsiteX2" fmla="*/ 3127814 w 5107534"/>
                <a:gd name="connsiteY2" fmla="*/ 7217084 h 7350261"/>
                <a:gd name="connsiteX3" fmla="*/ 0 w 5107534"/>
                <a:gd name="connsiteY3" fmla="*/ 7350261 h 7350261"/>
                <a:gd name="connsiteX4" fmla="*/ 436062 w 5107534"/>
                <a:gd name="connsiteY4" fmla="*/ 0 h 7350261"/>
                <a:gd name="connsiteX0" fmla="*/ 108426 w 5107534"/>
                <a:gd name="connsiteY0" fmla="*/ 0 h 7202286"/>
                <a:gd name="connsiteX1" fmla="*/ 5107534 w 5107534"/>
                <a:gd name="connsiteY1" fmla="*/ 11361 h 7202286"/>
                <a:gd name="connsiteX2" fmla="*/ 3127814 w 5107534"/>
                <a:gd name="connsiteY2" fmla="*/ 7069109 h 7202286"/>
                <a:gd name="connsiteX3" fmla="*/ 0 w 5107534"/>
                <a:gd name="connsiteY3" fmla="*/ 7202286 h 7202286"/>
                <a:gd name="connsiteX4" fmla="*/ 108426 w 5107534"/>
                <a:gd name="connsiteY4" fmla="*/ 0 h 7202286"/>
                <a:gd name="connsiteX0" fmla="*/ 51446 w 5050554"/>
                <a:gd name="connsiteY0" fmla="*/ 0 h 7143096"/>
                <a:gd name="connsiteX1" fmla="*/ 5050554 w 5050554"/>
                <a:gd name="connsiteY1" fmla="*/ 11361 h 7143096"/>
                <a:gd name="connsiteX2" fmla="*/ 3070834 w 5050554"/>
                <a:gd name="connsiteY2" fmla="*/ 7069109 h 7143096"/>
                <a:gd name="connsiteX3" fmla="*/ 0 w 5050554"/>
                <a:gd name="connsiteY3" fmla="*/ 7143096 h 7143096"/>
                <a:gd name="connsiteX4" fmla="*/ 51446 w 5050554"/>
                <a:gd name="connsiteY4" fmla="*/ 0 h 71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0554" h="7143096">
                  <a:moveTo>
                    <a:pt x="51446" y="0"/>
                  </a:moveTo>
                  <a:lnTo>
                    <a:pt x="5050554" y="11361"/>
                  </a:lnTo>
                  <a:lnTo>
                    <a:pt x="3070834" y="7069109"/>
                  </a:lnTo>
                  <a:lnTo>
                    <a:pt x="0" y="7143096"/>
                  </a:lnTo>
                  <a:lnTo>
                    <a:pt x="514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C3BBFB-47AF-48DA-BCEE-D78972C716CB}"/>
                </a:ext>
              </a:extLst>
            </p:cNvPr>
            <p:cNvSpPr txBox="1"/>
            <p:nvPr/>
          </p:nvSpPr>
          <p:spPr>
            <a:xfrm>
              <a:off x="604670" y="4039860"/>
              <a:ext cx="2250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프로그램</a:t>
              </a:r>
            </a:p>
          </p:txBody>
        </p:sp>
        <p:pic>
          <p:nvPicPr>
            <p:cNvPr id="23" name="그래픽 22" descr="모니터">
              <a:extLst>
                <a:ext uri="{FF2B5EF4-FFF2-40B4-BE49-F238E27FC236}">
                  <a16:creationId xmlns:a16="http://schemas.microsoft.com/office/drawing/2014/main" id="{E2C6C998-DADF-4FDD-A1A9-54B89D7D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6204" y="300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3D821-CE59-44F4-A7F7-5F705C9E5E74}"/>
                </a:ext>
              </a:extLst>
            </p:cNvPr>
            <p:cNvSpPr txBox="1"/>
            <p:nvPr/>
          </p:nvSpPr>
          <p:spPr>
            <a:xfrm>
              <a:off x="1045797" y="2024745"/>
              <a:ext cx="136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#1</a:t>
              </a:r>
              <a:endPara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09EC0A11-CF4A-4CC3-8068-F22561393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01" y="193261"/>
            <a:ext cx="5415522" cy="29491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F5B279-F110-470D-B4B2-E3F74C10F4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00" y="3567605"/>
            <a:ext cx="5415521" cy="29491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D79D508-C561-4113-95DC-B99C406CD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7206" y="2822757"/>
            <a:ext cx="3188794" cy="11125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2" name="화살표: 위로 굽음 31">
            <a:extLst>
              <a:ext uri="{FF2B5EF4-FFF2-40B4-BE49-F238E27FC236}">
                <a16:creationId xmlns:a16="http://schemas.microsoft.com/office/drawing/2014/main" id="{2B29C9ED-F8D9-461C-982B-BB8F09EC2D11}"/>
              </a:ext>
            </a:extLst>
          </p:cNvPr>
          <p:cNvSpPr/>
          <p:nvPr/>
        </p:nvSpPr>
        <p:spPr>
          <a:xfrm rot="5400000">
            <a:off x="5189899" y="4306181"/>
            <a:ext cx="1109847" cy="842770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로 굽음 37">
            <a:extLst>
              <a:ext uri="{FF2B5EF4-FFF2-40B4-BE49-F238E27FC236}">
                <a16:creationId xmlns:a16="http://schemas.microsoft.com/office/drawing/2014/main" id="{590A0C07-0695-4928-BA4C-1D5A5E89515E}"/>
              </a:ext>
            </a:extLst>
          </p:cNvPr>
          <p:cNvSpPr/>
          <p:nvPr/>
        </p:nvSpPr>
        <p:spPr>
          <a:xfrm rot="5400000" flipH="1">
            <a:off x="5134614" y="1673357"/>
            <a:ext cx="1112572" cy="842770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8E90DB-DB24-4592-9DF1-6C6F5C959F41}"/>
              </a:ext>
            </a:extLst>
          </p:cNvPr>
          <p:cNvSpPr txBox="1"/>
          <p:nvPr/>
        </p:nvSpPr>
        <p:spPr>
          <a:xfrm>
            <a:off x="3083259" y="2333571"/>
            <a:ext cx="199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주소를 복사</a:t>
            </a:r>
          </a:p>
        </p:txBody>
      </p:sp>
    </p:spTree>
    <p:extLst>
      <p:ext uri="{BB962C8B-B14F-4D97-AF65-F5344CB8AC3E}">
        <p14:creationId xmlns:p14="http://schemas.microsoft.com/office/powerpoint/2010/main" val="3273276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669BBA2-33CF-4E22-A725-2C7020E03E1C}"/>
              </a:ext>
            </a:extLst>
          </p:cNvPr>
          <p:cNvGrpSpPr/>
          <p:nvPr/>
        </p:nvGrpSpPr>
        <p:grpSpPr>
          <a:xfrm>
            <a:off x="-176074" y="-37730"/>
            <a:ext cx="12544147" cy="6933460"/>
            <a:chOff x="-176074" y="-37730"/>
            <a:chExt cx="12544147" cy="69334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AE6E458-C1CB-4B1F-9A7F-8A3E4D08BDB8}"/>
                </a:ext>
              </a:extLst>
            </p:cNvPr>
            <p:cNvSpPr/>
            <p:nvPr/>
          </p:nvSpPr>
          <p:spPr>
            <a:xfrm>
              <a:off x="-176074" y="-37730"/>
              <a:ext cx="12544147" cy="6933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B174BD-09AD-4CFB-AB47-A91958279937}"/>
                </a:ext>
              </a:extLst>
            </p:cNvPr>
            <p:cNvSpPr/>
            <p:nvPr/>
          </p:nvSpPr>
          <p:spPr>
            <a:xfrm>
              <a:off x="214191" y="426128"/>
              <a:ext cx="11673009" cy="5983549"/>
            </a:xfrm>
            <a:custGeom>
              <a:avLst/>
              <a:gdLst>
                <a:gd name="connsiteX0" fmla="*/ 0 w 11673009"/>
                <a:gd name="connsiteY0" fmla="*/ 0 h 5992428"/>
                <a:gd name="connsiteX1" fmla="*/ 11673009 w 11673009"/>
                <a:gd name="connsiteY1" fmla="*/ 0 h 5992428"/>
                <a:gd name="connsiteX2" fmla="*/ 11673009 w 11673009"/>
                <a:gd name="connsiteY2" fmla="*/ 5992428 h 5992428"/>
                <a:gd name="connsiteX3" fmla="*/ 0 w 11673009"/>
                <a:gd name="connsiteY3" fmla="*/ 5992428 h 5992428"/>
                <a:gd name="connsiteX4" fmla="*/ 0 w 11673009"/>
                <a:gd name="connsiteY4" fmla="*/ 0 h 5992428"/>
                <a:gd name="connsiteX0" fmla="*/ 0 w 11673009"/>
                <a:gd name="connsiteY0" fmla="*/ 0 h 5992428"/>
                <a:gd name="connsiteX1" fmla="*/ 11673009 w 11673009"/>
                <a:gd name="connsiteY1" fmla="*/ 0 h 5992428"/>
                <a:gd name="connsiteX2" fmla="*/ 11673009 w 11673009"/>
                <a:gd name="connsiteY2" fmla="*/ 5992428 h 5992428"/>
                <a:gd name="connsiteX3" fmla="*/ 0 w 11673009"/>
                <a:gd name="connsiteY3" fmla="*/ 5992428 h 5992428"/>
                <a:gd name="connsiteX4" fmla="*/ 0 w 11673009"/>
                <a:gd name="connsiteY4" fmla="*/ 0 h 5992428"/>
                <a:gd name="connsiteX0" fmla="*/ 0 w 11673009"/>
                <a:gd name="connsiteY0" fmla="*/ 749053 h 6741481"/>
                <a:gd name="connsiteX1" fmla="*/ 11673009 w 11673009"/>
                <a:gd name="connsiteY1" fmla="*/ 749053 h 6741481"/>
                <a:gd name="connsiteX2" fmla="*/ 11673009 w 11673009"/>
                <a:gd name="connsiteY2" fmla="*/ 6741481 h 6741481"/>
                <a:gd name="connsiteX3" fmla="*/ 0 w 11673009"/>
                <a:gd name="connsiteY3" fmla="*/ 6741481 h 6741481"/>
                <a:gd name="connsiteX4" fmla="*/ 0 w 11673009"/>
                <a:gd name="connsiteY4" fmla="*/ 749053 h 67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3009" h="6741481">
                  <a:moveTo>
                    <a:pt x="0" y="749053"/>
                  </a:moveTo>
                  <a:cubicBezTo>
                    <a:pt x="1945501" y="-249685"/>
                    <a:pt x="9727508" y="-249685"/>
                    <a:pt x="11673009" y="749053"/>
                  </a:cubicBezTo>
                  <a:lnTo>
                    <a:pt x="11673009" y="6741481"/>
                  </a:lnTo>
                  <a:lnTo>
                    <a:pt x="0" y="6741481"/>
                  </a:lnTo>
                  <a:lnTo>
                    <a:pt x="0" y="74905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C78CB643-A2AF-FA44-6D6F-732F97E7E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9" y="2119698"/>
            <a:ext cx="3101535" cy="2781541"/>
          </a:xfr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D236C93-ED76-4BF1-AB30-E5F4774B7D55}"/>
              </a:ext>
            </a:extLst>
          </p:cNvPr>
          <p:cNvGrpSpPr/>
          <p:nvPr/>
        </p:nvGrpSpPr>
        <p:grpSpPr>
          <a:xfrm>
            <a:off x="3208934" y="1668865"/>
            <a:ext cx="8612466" cy="3960385"/>
            <a:chOff x="2860223" y="1434544"/>
            <a:chExt cx="9098092" cy="396038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23153C5-1D11-7D26-51DB-39C75C3F5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270" y="3373120"/>
              <a:ext cx="3465045" cy="43442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AC81213-3BFE-5854-8C76-44E112F4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377" y="1434544"/>
              <a:ext cx="4431468" cy="396038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DBE3A4A-C2D8-AEDC-B73F-93640F27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54" y="2415013"/>
              <a:ext cx="3806361" cy="861135"/>
            </a:xfrm>
            <a:prstGeom prst="rect">
              <a:avLst/>
            </a:prstGeom>
          </p:spPr>
        </p:pic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ABFDD5D5-5CAA-2DE2-E1E4-D6268DFB0C69}"/>
                </a:ext>
              </a:extLst>
            </p:cNvPr>
            <p:cNvSpPr/>
            <p:nvPr/>
          </p:nvSpPr>
          <p:spPr>
            <a:xfrm>
              <a:off x="2860223" y="3118902"/>
              <a:ext cx="925158" cy="5916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888EA33B-58F3-D325-397B-C0F96E6E021B}"/>
                </a:ext>
              </a:extLst>
            </p:cNvPr>
            <p:cNvSpPr/>
            <p:nvPr/>
          </p:nvSpPr>
          <p:spPr>
            <a:xfrm>
              <a:off x="7494840" y="3122404"/>
              <a:ext cx="925158" cy="5916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1D55B5-DF0F-2B2C-6FE2-7B20960D2A09}"/>
                </a:ext>
              </a:extLst>
            </p:cNvPr>
            <p:cNvSpPr/>
            <p:nvPr/>
          </p:nvSpPr>
          <p:spPr>
            <a:xfrm>
              <a:off x="4998720" y="2415013"/>
              <a:ext cx="1332000" cy="2977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C7E225F-9B69-40BC-8360-DC417FC6B97E}"/>
              </a:ext>
            </a:extLst>
          </p:cNvPr>
          <p:cNvSpPr txBox="1"/>
          <p:nvPr/>
        </p:nvSpPr>
        <p:spPr>
          <a:xfrm>
            <a:off x="433000" y="1121700"/>
            <a:ext cx="300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점수 추가 부분</a:t>
            </a:r>
            <a:endParaRPr lang="ko-KR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1829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231</Words>
  <Application>Microsoft Office PowerPoint</Application>
  <PresentationFormat>와이드스크린</PresentationFormat>
  <Paragraphs>86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나눔 고딕</vt:lpstr>
      <vt:lpstr>맑은 고딕</vt:lpstr>
      <vt:lpstr>맑은 고딕 Semilight</vt:lpstr>
      <vt:lpstr>휴먼둥근헤드라인</vt:lpstr>
      <vt:lpstr>Arial</vt:lpstr>
      <vt:lpstr>Office 테마</vt:lpstr>
      <vt:lpstr>Unity web game service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GetLeaderboard</vt:lpstr>
      <vt:lpstr>AddScore</vt:lpstr>
      <vt:lpstr>PowerPoint 프레젠테이션</vt:lpstr>
      <vt:lpstr>Git 주소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김성훈</cp:lastModifiedBy>
  <cp:revision>61</cp:revision>
  <dcterms:created xsi:type="dcterms:W3CDTF">2023-12-01T13:01:50Z</dcterms:created>
  <dcterms:modified xsi:type="dcterms:W3CDTF">2023-12-04T06:45:26Z</dcterms:modified>
</cp:coreProperties>
</file>