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7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3889A-EFE3-41C2-AF92-301E29A32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3E77EA-EE1A-4037-9C80-01B83D78A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DFC3A-F631-48D0-A9FD-3AD861F1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1EDB-8D54-494C-BB28-6559D1E7B4A1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A1501D-A1FD-4FC5-BC9E-6569CCDA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B20B2-FFB4-49C2-A920-1CF3BA99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CAE3-AC65-4E4A-8AA6-BC44A3F15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1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F7D09-88C6-46DC-A66F-6EB4F495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1A0548-30C5-442A-82D7-62E7C8E2F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75B53-A09B-4F8F-B247-2568AD1E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1EDB-8D54-494C-BB28-6559D1E7B4A1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71CE5-FD13-4435-ABB5-EDFF5B88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3B614-5962-46B8-8FCF-9EDDB988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CAE3-AC65-4E4A-8AA6-BC44A3F15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71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999382-0554-4F71-B19A-621566F23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A64F10-4A95-40F8-B76A-BC2969504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659DB-A8B6-4A7D-8D4E-812A5228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1EDB-8D54-494C-BB28-6559D1E7B4A1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EFA73-2789-467B-AF0D-C2632960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1F62B-C771-4C9E-9F67-E4F6964B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CAE3-AC65-4E4A-8AA6-BC44A3F15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97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7578A-DF9E-4F2A-AB1C-C343C328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8B962-5703-4CFB-9243-ACCFEDC04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2728C-8433-4101-8D0B-DCE893769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1EDB-8D54-494C-BB28-6559D1E7B4A1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0EB03-C92D-449F-BDC6-CB61D1A9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0420E-3916-4B59-8B64-DC0C0F46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CAE3-AC65-4E4A-8AA6-BC44A3F15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12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CD1CA-C25D-489A-A809-CA55CE86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3C8923-D158-4C64-9F26-5F5C45487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5CB54-F625-455C-BF14-06145C9F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1EDB-8D54-494C-BB28-6559D1E7B4A1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24BDF-48CD-4651-B4F9-54B185CE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B4192-21F0-405D-8358-988B879E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CAE3-AC65-4E4A-8AA6-BC44A3F15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0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CE06C-3208-4DEF-AF91-A865B304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F6CC3-8088-412B-BDDB-DAE4A10DE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4DAA4C-B39F-42FC-98A5-E77FC61E7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BACBB1-55D3-426F-A933-239F11A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1EDB-8D54-494C-BB28-6559D1E7B4A1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514037-8B8F-43EC-94CA-48F01179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42500C-02A1-4760-9E21-F6CBBBC1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CAE3-AC65-4E4A-8AA6-BC44A3F15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1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5F2C8-91BB-4C6C-B67F-717F3143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17EDCC-BC97-463C-896C-D44A27A3B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F63F7E-1E37-45DE-9F82-88026ACFB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1A12D0-8ABB-445C-9370-4D564E7B6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D5C7B1-2AB5-4216-A176-8DDC9C7FC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87FE5F-4874-4CC6-846B-353987BE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1EDB-8D54-494C-BB28-6559D1E7B4A1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E9CB7E-F9EE-4B7C-9AB4-8F343FEB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D91010-A36C-440E-9B50-1E2B7F96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CAE3-AC65-4E4A-8AA6-BC44A3F15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1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93350-BD55-4714-9E3D-50C1A500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8ED6C2-20E4-42DC-9AFB-BD6F1FCD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1EDB-8D54-494C-BB28-6559D1E7B4A1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F8ED95-D2D1-45D1-8D00-A4CC736E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B01E69-D92B-43AA-958D-382E15A9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CAE3-AC65-4E4A-8AA6-BC44A3F15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5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877E4E-8C5C-422E-9FAF-B546F166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1EDB-8D54-494C-BB28-6559D1E7B4A1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E02704-A25C-4CC7-8249-54E3676C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B1A81E-31F7-4AB7-BB24-6B5B2A87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CAE3-AC65-4E4A-8AA6-BC44A3F15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2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09CA0-6361-472D-B062-FACED6D63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79053-7C1C-481C-A611-718A99DF9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D41CEA-B986-4A0E-AFF5-2E2CB0727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8742FB-BFAC-411C-9F43-14FE1E60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1EDB-8D54-494C-BB28-6559D1E7B4A1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97C5FE-3341-4ADD-99C4-3E5DA0ED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4C9E14-15A3-4D4D-99DC-07E8FAB7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CAE3-AC65-4E4A-8AA6-BC44A3F15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6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D6727-3BC9-4611-B403-3805A3E5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FC457C-2E73-455A-86E6-876E2A6B6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4D8DCD-C5F4-48C0-9587-E55A2518F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9497E7-6A70-41D2-A6F3-9DC3A727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1EDB-8D54-494C-BB28-6559D1E7B4A1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E5FA04-A922-4C29-941F-79E89D7C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1E65EE-C6F4-4240-B9FC-FF8DCBB3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CAE3-AC65-4E4A-8AA6-BC44A3F15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98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D4DB6B-73A2-4F8D-8A88-04494137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0A7C7-F9CC-4ACC-9C5D-BB723C8F9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A0BB4-4C2D-4721-A82B-CE600B0EB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61EDB-8D54-494C-BB28-6559D1E7B4A1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7D852-0968-47C0-ACD9-FB4F845A1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D524F-3A5A-452C-B29B-EB5F9D67B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1CAE3-AC65-4E4A-8AA6-BC44A3F15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73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ko/blogs/korea/aws-unity-sdk-game/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3.png"/><Relationship Id="rId4" Type="http://schemas.openxmlformats.org/officeDocument/2006/relationships/image" Target="../media/image11.png"/><Relationship Id="rId9" Type="http://schemas.openxmlformats.org/officeDocument/2006/relationships/hyperlink" Target="https://docs.aws.amazon.com/ko_kr/mobile/sdkforunity/developerguide/getting-started-unity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hyperlink" Target="https://github.com/SinSuwol/aws_gam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Relationship Id="rId14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0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11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0.png"/><Relationship Id="rId7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2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0.png"/><Relationship Id="rId7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067" y="3429000"/>
            <a:ext cx="3225800" cy="3225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00" y="956733"/>
            <a:ext cx="4800600" cy="4800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467" y="1744133"/>
            <a:ext cx="3225800" cy="3225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1744133"/>
            <a:ext cx="3225800" cy="3225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2800" y="1744133"/>
            <a:ext cx="3225800" cy="3225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961467" y="1871133"/>
            <a:ext cx="5054600" cy="2260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0310"/>
              </a:lnSpc>
            </a:pPr>
            <a:r>
              <a:rPr lang="en-US" sz="6000">
                <a:solidFill>
                  <a:srgbClr val="000000"/>
                </a:solidFill>
                <a:latin typeface="Bebas"/>
              </a:rPr>
              <a:t>Unitygame_</a:t>
            </a:r>
          </a:p>
          <a:p>
            <a:pPr lvl="0" algn="l">
              <a:lnSpc>
                <a:spcPct val="130310"/>
              </a:lnSpc>
            </a:pPr>
            <a:r>
              <a:rPr lang="en-US" sz="6000">
                <a:solidFill>
                  <a:srgbClr val="000000"/>
                </a:solidFill>
                <a:latin typeface="Bebas"/>
              </a:rPr>
              <a:t>aws _project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1467" y="3039534"/>
            <a:ext cx="2988733" cy="16933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9000067" y="5748867"/>
            <a:ext cx="4631267" cy="2963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1667" b="1" spc="-133">
                <a:solidFill>
                  <a:srgbClr val="000000"/>
                </a:solidFill>
                <a:latin typeface="THELuxGoR"/>
              </a:rPr>
              <a:t>201866009 </a:t>
            </a:r>
            <a:r>
              <a:rPr lang="ko-KR" altLang="en-US" sz="1667" b="1" spc="-133">
                <a:solidFill>
                  <a:srgbClr val="000000"/>
                </a:solidFill>
                <a:ea typeface="THELuxGoR"/>
              </a:rPr>
              <a:t>김성훈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867" y="0"/>
            <a:ext cx="2827867" cy="705273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933" y="330200"/>
            <a:ext cx="10143067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067" y="254000"/>
            <a:ext cx="194733" cy="19473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267" y="618067"/>
            <a:ext cx="11404600" cy="169333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-372534" y="770467"/>
            <a:ext cx="3894667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4400" spc="-67">
                <a:solidFill>
                  <a:srgbClr val="000000"/>
                </a:solidFill>
                <a:ea typeface="Noto Sans CJK KR Bold"/>
              </a:rPr>
              <a:t>게임</a:t>
            </a:r>
            <a:r>
              <a:rPr lang="en-US" sz="4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4400" spc="-67">
                <a:solidFill>
                  <a:srgbClr val="000000"/>
                </a:solidFill>
                <a:ea typeface="Noto Sans CJK KR Bold"/>
              </a:rPr>
              <a:t>플레이</a:t>
            </a:r>
            <a:r>
              <a:rPr lang="en-US" sz="4400" spc="-67">
                <a:solidFill>
                  <a:srgbClr val="000000"/>
                </a:solidFill>
                <a:latin typeface="Noto Sans CJK KR Bold"/>
              </a:rPr>
              <a:t> 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E6B5CA-3569-4775-94C1-454E69EC29E1}"/>
              </a:ext>
            </a:extLst>
          </p:cNvPr>
          <p:cNvSpPr txBox="1"/>
          <p:nvPr/>
        </p:nvSpPr>
        <p:spPr>
          <a:xfrm>
            <a:off x="3302000" y="939800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동영상 용량이 커서 깃 업로드 안돼서 삭제하고 이미지 대체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3D0520-5A4E-47E3-8371-CFF228FE46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667" y="1409096"/>
            <a:ext cx="7836994" cy="52140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0" y="-186267"/>
            <a:ext cx="3437467" cy="705273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933" y="330200"/>
            <a:ext cx="10143067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067" y="254000"/>
            <a:ext cx="194733" cy="19473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267" y="618067"/>
            <a:ext cx="11404600" cy="16933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000" y="863600"/>
            <a:ext cx="7416800" cy="1397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6000" y="2379133"/>
            <a:ext cx="7416800" cy="16256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-279400" y="884767"/>
            <a:ext cx="3894667" cy="1464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400" spc="-67" dirty="0">
                <a:solidFill>
                  <a:srgbClr val="000000"/>
                </a:solidFill>
                <a:latin typeface="Noto Sans CJK KR Bold"/>
              </a:rPr>
              <a:t>Scores(</a:t>
            </a:r>
            <a:r>
              <a:rPr lang="ko-KR" altLang="en-US" sz="4400" spc="-67" dirty="0">
                <a:solidFill>
                  <a:srgbClr val="000000"/>
                </a:solidFill>
                <a:ea typeface="Noto Sans CJK KR Bold"/>
              </a:rPr>
              <a:t>점수</a:t>
            </a:r>
            <a:r>
              <a:rPr lang="en-US" sz="4400" spc="-67" dirty="0">
                <a:solidFill>
                  <a:srgbClr val="000000"/>
                </a:solidFill>
                <a:latin typeface="Noto Sans CJK KR Bold"/>
              </a:rPr>
              <a:t>)</a:t>
            </a:r>
          </a:p>
          <a:p>
            <a:pPr lvl="0" algn="ctr">
              <a:lnSpc>
                <a:spcPct val="99600"/>
              </a:lnSpc>
            </a:pPr>
            <a:r>
              <a:rPr lang="en-US" sz="4400" spc="-67" dirty="0">
                <a:solidFill>
                  <a:srgbClr val="000000"/>
                </a:solidFill>
                <a:latin typeface="Noto Sans CJK KR Bold"/>
              </a:rPr>
              <a:t> </a:t>
            </a:r>
            <a:r>
              <a:rPr lang="ko-KR" altLang="en-US" sz="4400" spc="-67" dirty="0">
                <a:solidFill>
                  <a:srgbClr val="000000"/>
                </a:solidFill>
                <a:ea typeface="Noto Sans CJK KR Bold"/>
              </a:rPr>
              <a:t>문제</a:t>
            </a:r>
            <a:r>
              <a:rPr lang="en-US" sz="4400" spc="-67" dirty="0">
                <a:solidFill>
                  <a:srgbClr val="000000"/>
                </a:solidFill>
                <a:latin typeface="Noto Sans CJK KR Bold"/>
              </a:rPr>
              <a:t> 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522134" y="4106333"/>
            <a:ext cx="5020733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1867">
                <a:solidFill>
                  <a:srgbClr val="000000"/>
                </a:solidFill>
                <a:latin typeface="THELuxGoR"/>
              </a:rPr>
              <a:t>- </a:t>
            </a:r>
            <a:r>
              <a:rPr lang="ko-KR" altLang="en-US" sz="1867">
                <a:solidFill>
                  <a:srgbClr val="000000"/>
                </a:solidFill>
                <a:ea typeface="THELuxGoR"/>
              </a:rPr>
              <a:t>점수를</a:t>
            </a:r>
            <a:r>
              <a:rPr lang="en-US" sz="1867">
                <a:solidFill>
                  <a:srgbClr val="000000"/>
                </a:solidFill>
                <a:latin typeface="THELuxGoR"/>
              </a:rPr>
              <a:t> Scores </a:t>
            </a:r>
            <a:r>
              <a:rPr lang="ko-KR" altLang="en-US" sz="1867">
                <a:solidFill>
                  <a:srgbClr val="000000"/>
                </a:solidFill>
                <a:ea typeface="THELuxGoR"/>
              </a:rPr>
              <a:t>반환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522134" y="5774267"/>
            <a:ext cx="6595533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1867">
                <a:solidFill>
                  <a:srgbClr val="FD0000"/>
                </a:solidFill>
                <a:latin typeface="THELuxGoR"/>
              </a:rPr>
              <a:t>- Unity </a:t>
            </a:r>
            <a:r>
              <a:rPr lang="ko-KR" altLang="en-US" sz="1867">
                <a:solidFill>
                  <a:srgbClr val="FD0000"/>
                </a:solidFill>
                <a:ea typeface="THELuxGoR"/>
              </a:rPr>
              <a:t>빌드할때</a:t>
            </a:r>
            <a:r>
              <a:rPr lang="en-US" sz="1867">
                <a:solidFill>
                  <a:srgbClr val="FD0000"/>
                </a:solidFill>
                <a:latin typeface="THELuxGoR"/>
              </a:rPr>
              <a:t> </a:t>
            </a:r>
            <a:r>
              <a:rPr lang="ko-KR" altLang="en-US" sz="1867">
                <a:solidFill>
                  <a:srgbClr val="FD0000"/>
                </a:solidFill>
                <a:ea typeface="THELuxGoR"/>
              </a:rPr>
              <a:t>전용</a:t>
            </a:r>
            <a:r>
              <a:rPr lang="en-US" sz="1867">
                <a:solidFill>
                  <a:srgbClr val="FD0000"/>
                </a:solidFill>
                <a:latin typeface="THELuxGoR"/>
              </a:rPr>
              <a:t> SDK</a:t>
            </a:r>
            <a:r>
              <a:rPr lang="ko-KR" altLang="en-US" sz="1867">
                <a:solidFill>
                  <a:srgbClr val="FD0000"/>
                </a:solidFill>
                <a:ea typeface="THELuxGoR"/>
              </a:rPr>
              <a:t>사용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39067" y="4504267"/>
            <a:ext cx="51562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1867">
                <a:solidFill>
                  <a:srgbClr val="000000"/>
                </a:solidFill>
                <a:latin typeface="THELuxGoR"/>
              </a:rPr>
              <a:t>- </a:t>
            </a:r>
            <a:r>
              <a:rPr lang="ko-KR" altLang="en-US" sz="1867">
                <a:solidFill>
                  <a:srgbClr val="000000"/>
                </a:solidFill>
                <a:ea typeface="THELuxGoR"/>
              </a:rPr>
              <a:t>테스트</a:t>
            </a:r>
            <a:r>
              <a:rPr lang="en-US" sz="1867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>
                <a:solidFill>
                  <a:srgbClr val="000000"/>
                </a:solidFill>
                <a:ea typeface="THELuxGoR"/>
              </a:rPr>
              <a:t>할때는</a:t>
            </a:r>
            <a:r>
              <a:rPr lang="en-US" sz="1867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>
                <a:solidFill>
                  <a:srgbClr val="000000"/>
                </a:solidFill>
                <a:ea typeface="THELuxGoR"/>
              </a:rPr>
              <a:t>잘</a:t>
            </a:r>
            <a:r>
              <a:rPr lang="en-US" sz="1867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>
                <a:solidFill>
                  <a:srgbClr val="000000"/>
                </a:solidFill>
                <a:ea typeface="THELuxGoR"/>
              </a:rPr>
              <a:t>되었는데</a:t>
            </a:r>
            <a:r>
              <a:rPr lang="en-US" sz="1867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>
                <a:solidFill>
                  <a:srgbClr val="000000"/>
                </a:solidFill>
                <a:ea typeface="THELuxGoR"/>
              </a:rPr>
              <a:t>막상</a:t>
            </a:r>
            <a:r>
              <a:rPr lang="en-US" sz="1867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>
                <a:solidFill>
                  <a:srgbClr val="000000"/>
                </a:solidFill>
                <a:ea typeface="THELuxGoR"/>
              </a:rPr>
              <a:t>웹에서</a:t>
            </a:r>
            <a:r>
              <a:rPr lang="en-US" sz="1867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>
                <a:solidFill>
                  <a:srgbClr val="000000"/>
                </a:solidFill>
                <a:ea typeface="THELuxGoR"/>
              </a:rPr>
              <a:t>실행하니</a:t>
            </a:r>
            <a:r>
              <a:rPr lang="en-US" sz="1867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>
                <a:solidFill>
                  <a:srgbClr val="000000"/>
                </a:solidFill>
                <a:ea typeface="THELuxGoR"/>
              </a:rPr>
              <a:t>점수</a:t>
            </a:r>
            <a:r>
              <a:rPr lang="en-US" sz="1867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>
                <a:solidFill>
                  <a:srgbClr val="000000"/>
                </a:solidFill>
                <a:ea typeface="THELuxGoR"/>
              </a:rPr>
              <a:t>반환이</a:t>
            </a:r>
            <a:r>
              <a:rPr lang="en-US" sz="1867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>
                <a:solidFill>
                  <a:srgbClr val="000000"/>
                </a:solidFill>
                <a:ea typeface="THELuxGoR"/>
              </a:rPr>
              <a:t>제대로</a:t>
            </a:r>
            <a:r>
              <a:rPr lang="en-US" sz="1867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>
                <a:solidFill>
                  <a:srgbClr val="000000"/>
                </a:solidFill>
                <a:ea typeface="THELuxGoR"/>
              </a:rPr>
              <a:t>이루어지지</a:t>
            </a:r>
            <a:r>
              <a:rPr lang="en-US" sz="1867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>
                <a:solidFill>
                  <a:srgbClr val="000000"/>
                </a:solidFill>
                <a:ea typeface="THELuxGoR"/>
              </a:rPr>
              <a:t>않음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522134" y="5367867"/>
            <a:ext cx="5020733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1867" dirty="0">
                <a:solidFill>
                  <a:srgbClr val="FD0000"/>
                </a:solidFill>
                <a:latin typeface="THELuxGoR"/>
              </a:rPr>
              <a:t>- API </a:t>
            </a:r>
            <a:r>
              <a:rPr lang="ko-KR" altLang="en-US" sz="1867" dirty="0">
                <a:solidFill>
                  <a:srgbClr val="FD0000"/>
                </a:solidFill>
                <a:ea typeface="THELuxGoR"/>
              </a:rPr>
              <a:t>호출하는</a:t>
            </a:r>
            <a:r>
              <a:rPr lang="en-US" sz="1867" dirty="0">
                <a:solidFill>
                  <a:srgbClr val="FD0000"/>
                </a:solidFill>
                <a:latin typeface="THELuxGoR"/>
              </a:rPr>
              <a:t> </a:t>
            </a:r>
            <a:r>
              <a:rPr lang="ko-KR" altLang="en-US" sz="1867" dirty="0">
                <a:solidFill>
                  <a:srgbClr val="FD0000"/>
                </a:solidFill>
                <a:ea typeface="THELuxGoR"/>
              </a:rPr>
              <a:t>코드</a:t>
            </a:r>
            <a:r>
              <a:rPr lang="en-US" sz="1867" dirty="0">
                <a:solidFill>
                  <a:srgbClr val="FD0000"/>
                </a:solidFill>
                <a:latin typeface="THELuxGoR"/>
              </a:rPr>
              <a:t> </a:t>
            </a:r>
            <a:r>
              <a:rPr lang="ko-KR" altLang="en-US" sz="1867" dirty="0">
                <a:solidFill>
                  <a:srgbClr val="FD0000"/>
                </a:solidFill>
                <a:ea typeface="THELuxGoR"/>
              </a:rPr>
              <a:t>문제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390467" y="6282267"/>
            <a:ext cx="2853267" cy="338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933" dirty="0">
                <a:solidFill>
                  <a:srgbClr val="000000"/>
                </a:solidFill>
                <a:latin typeface="Noto Sans CJK KR Regular"/>
                <a:hlinkClick r:id="rId8"/>
              </a:rPr>
              <a:t>https://aws.amazon.com/ko/blogs/korea/aws-unity-sdk-game/</a:t>
            </a:r>
            <a:endParaRPr lang="en-US" sz="933" dirty="0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428067" y="6282267"/>
            <a:ext cx="2853267" cy="4995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933" dirty="0">
                <a:solidFill>
                  <a:srgbClr val="000000"/>
                </a:solidFill>
                <a:latin typeface="Noto Sans CJK KR Regular"/>
                <a:hlinkClick r:id="rId9"/>
              </a:rPr>
              <a:t>https://docs.aws.amazon.com/ko_kr/mobile/sdkforunity/developerguide/getting-started-unity.html</a:t>
            </a:r>
            <a:endParaRPr lang="en-US" sz="933" dirty="0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477000" y="6358467"/>
            <a:ext cx="2870200" cy="2963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altLang="en-US" sz="1667">
                <a:solidFill>
                  <a:srgbClr val="000000"/>
                </a:solidFill>
                <a:ea typeface="Noto Sans CJK KR Regular"/>
              </a:rPr>
              <a:t>인증관련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463800" y="6366934"/>
            <a:ext cx="2870200" cy="2963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altLang="en-US" sz="1667">
                <a:solidFill>
                  <a:srgbClr val="000000"/>
                </a:solidFill>
                <a:ea typeface="Noto Sans CJK KR Regular"/>
              </a:rPr>
              <a:t>설명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956733"/>
            <a:ext cx="4800600" cy="4800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67" y="1744133"/>
            <a:ext cx="3225800" cy="3225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1744133"/>
            <a:ext cx="3225800" cy="3225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1744133"/>
            <a:ext cx="3225800" cy="3225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961467" y="2472267"/>
            <a:ext cx="50546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0310"/>
              </a:lnSpc>
            </a:pPr>
            <a:r>
              <a:rPr lang="en-US" sz="6000">
                <a:solidFill>
                  <a:srgbClr val="000000"/>
                </a:solidFill>
                <a:latin typeface="Bebas"/>
              </a:rPr>
              <a:t>THANK YOU!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3133" y="2887134"/>
            <a:ext cx="2387600" cy="169333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739467" y="6265333"/>
            <a:ext cx="5257800" cy="313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dirty="0">
                <a:solidFill>
                  <a:srgbClr val="000000"/>
                </a:solidFill>
                <a:latin typeface="THELuxGoR"/>
                <a:hlinkClick r:id="rId7"/>
              </a:rPr>
              <a:t>Git </a:t>
            </a:r>
            <a:r>
              <a:rPr lang="ko-KR" altLang="en-US" dirty="0">
                <a:solidFill>
                  <a:srgbClr val="000000"/>
                </a:solidFill>
                <a:ea typeface="THELuxGoR"/>
                <a:hlinkClick r:id="rId7"/>
              </a:rPr>
              <a:t>주소</a:t>
            </a:r>
            <a:r>
              <a:rPr lang="en-US" dirty="0">
                <a:solidFill>
                  <a:srgbClr val="000000"/>
                </a:solidFill>
                <a:latin typeface="THELuxGoR"/>
                <a:hlinkClick r:id="rId7"/>
              </a:rPr>
              <a:t>: https://github.com/SinSuwol/aws_game</a:t>
            </a:r>
            <a:endParaRPr lang="en-US" dirty="0">
              <a:solidFill>
                <a:srgbClr val="000000"/>
              </a:solidFill>
              <a:latin typeface="THELuxGo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0933"/>
            <a:ext cx="2624667" cy="262466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467" y="880534"/>
            <a:ext cx="5096933" cy="509693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336800" y="2980267"/>
            <a:ext cx="3708400" cy="7196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8770"/>
              </a:lnSpc>
            </a:pPr>
            <a:r>
              <a:rPr lang="ko-KR" altLang="en-US" sz="4000">
                <a:solidFill>
                  <a:srgbClr val="000000"/>
                </a:solidFill>
                <a:ea typeface="Bebas"/>
              </a:rPr>
              <a:t>목</a:t>
            </a:r>
            <a:r>
              <a:rPr lang="en-US" sz="4000">
                <a:solidFill>
                  <a:srgbClr val="000000"/>
                </a:solidFill>
                <a:latin typeface="Bebas"/>
              </a:rPr>
              <a:t> </a:t>
            </a:r>
            <a:r>
              <a:rPr lang="ko-KR" altLang="en-US" sz="4000">
                <a:solidFill>
                  <a:srgbClr val="000000"/>
                </a:solidFill>
                <a:ea typeface="Bebas"/>
              </a:rPr>
              <a:t>차</a:t>
            </a:r>
          </a:p>
          <a:p>
            <a:pPr lvl="0" algn="l">
              <a:lnSpc>
                <a:spcPct val="116199"/>
              </a:lnSpc>
            </a:pPr>
            <a:endParaRPr lang="ko-KR" altLang="en-US" sz="4000">
              <a:solidFill>
                <a:srgbClr val="000000"/>
              </a:solidFill>
              <a:ea typeface="Bebas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00" y="4267200"/>
            <a:ext cx="1286933" cy="16933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468534" y="1972734"/>
            <a:ext cx="524933" cy="27855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6000"/>
              </a:lnSpc>
            </a:pPr>
            <a:r>
              <a:rPr lang="en-US" sz="2333">
                <a:solidFill>
                  <a:srgbClr val="000000"/>
                </a:solidFill>
                <a:latin typeface="THELuxGoR"/>
              </a:rPr>
              <a:t>1</a:t>
            </a:r>
          </a:p>
          <a:p>
            <a:pPr lvl="0" algn="ctr">
              <a:lnSpc>
                <a:spcPct val="166000"/>
              </a:lnSpc>
            </a:pPr>
            <a:r>
              <a:rPr lang="en-US" sz="2333">
                <a:solidFill>
                  <a:srgbClr val="000000"/>
                </a:solidFill>
                <a:latin typeface="THELuxGoR"/>
              </a:rPr>
              <a:t>2</a:t>
            </a:r>
          </a:p>
          <a:p>
            <a:pPr lvl="0" algn="ctr">
              <a:lnSpc>
                <a:spcPct val="166000"/>
              </a:lnSpc>
            </a:pPr>
            <a:r>
              <a:rPr lang="en-US" sz="2333">
                <a:solidFill>
                  <a:srgbClr val="000000"/>
                </a:solidFill>
                <a:latin typeface="THELuxGoR"/>
              </a:rPr>
              <a:t>3</a:t>
            </a:r>
          </a:p>
          <a:p>
            <a:pPr lvl="0" algn="ctr">
              <a:lnSpc>
                <a:spcPct val="166000"/>
              </a:lnSpc>
            </a:pPr>
            <a:r>
              <a:rPr lang="en-US" sz="2333">
                <a:solidFill>
                  <a:srgbClr val="000000"/>
                </a:solidFill>
                <a:latin typeface="THELuxGoR"/>
              </a:rPr>
              <a:t>4</a:t>
            </a:r>
          </a:p>
          <a:p>
            <a:pPr lvl="0" algn="ctr">
              <a:lnSpc>
                <a:spcPct val="166000"/>
              </a:lnSpc>
            </a:pPr>
            <a:r>
              <a:rPr lang="en-US" sz="2333">
                <a:solidFill>
                  <a:srgbClr val="000000"/>
                </a:solidFill>
                <a:latin typeface="THELuxGoR"/>
              </a:rPr>
              <a:t>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399867" y="1955800"/>
            <a:ext cx="3725333" cy="27855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en-US" sz="2333">
                <a:solidFill>
                  <a:srgbClr val="000000"/>
                </a:solidFill>
                <a:latin typeface="THELuxGoM"/>
              </a:rPr>
              <a:t> </a:t>
            </a:r>
            <a:r>
              <a:rPr lang="ko-KR" altLang="en-US" sz="2333">
                <a:solidFill>
                  <a:srgbClr val="000000"/>
                </a:solidFill>
                <a:ea typeface="THELuxGoM"/>
              </a:rPr>
              <a:t>소개</a:t>
            </a:r>
          </a:p>
          <a:p>
            <a:pPr lvl="0" algn="l">
              <a:lnSpc>
                <a:spcPct val="166000"/>
              </a:lnSpc>
            </a:pPr>
            <a:r>
              <a:rPr lang="ko-KR" altLang="en-US" sz="2333">
                <a:solidFill>
                  <a:srgbClr val="000000"/>
                </a:solidFill>
                <a:ea typeface="THELuxGoM"/>
              </a:rPr>
              <a:t>게임</a:t>
            </a:r>
            <a:r>
              <a:rPr lang="en-US" sz="2333">
                <a:solidFill>
                  <a:srgbClr val="000000"/>
                </a:solidFill>
                <a:latin typeface="THELuxGoM"/>
              </a:rPr>
              <a:t> </a:t>
            </a:r>
            <a:r>
              <a:rPr lang="ko-KR" altLang="en-US" sz="2333">
                <a:solidFill>
                  <a:srgbClr val="000000"/>
                </a:solidFill>
                <a:ea typeface="THELuxGoM"/>
              </a:rPr>
              <a:t>개발</a:t>
            </a:r>
          </a:p>
          <a:p>
            <a:pPr lvl="0" algn="l">
              <a:lnSpc>
                <a:spcPct val="166000"/>
              </a:lnSpc>
            </a:pPr>
            <a:r>
              <a:rPr lang="en-US" sz="2333">
                <a:solidFill>
                  <a:srgbClr val="000000"/>
                </a:solidFill>
                <a:latin typeface="THELuxGoM"/>
              </a:rPr>
              <a:t>AWS </a:t>
            </a:r>
            <a:r>
              <a:rPr lang="ko-KR" altLang="en-US" sz="2333">
                <a:solidFill>
                  <a:srgbClr val="000000"/>
                </a:solidFill>
                <a:ea typeface="THELuxGoM"/>
              </a:rPr>
              <a:t>설정</a:t>
            </a:r>
          </a:p>
          <a:p>
            <a:pPr lvl="0" algn="l">
              <a:lnSpc>
                <a:spcPct val="166000"/>
              </a:lnSpc>
            </a:pPr>
            <a:r>
              <a:rPr lang="en-US" sz="2333">
                <a:solidFill>
                  <a:srgbClr val="000000"/>
                </a:solidFill>
                <a:latin typeface="THELuxGoM"/>
              </a:rPr>
              <a:t>Unity</a:t>
            </a:r>
            <a:r>
              <a:rPr lang="ko-KR" altLang="en-US" sz="2333">
                <a:solidFill>
                  <a:srgbClr val="000000"/>
                </a:solidFill>
                <a:ea typeface="THELuxGoM"/>
              </a:rPr>
              <a:t>와</a:t>
            </a:r>
            <a:r>
              <a:rPr lang="en-US" sz="2333">
                <a:solidFill>
                  <a:srgbClr val="000000"/>
                </a:solidFill>
                <a:latin typeface="THELuxGoM"/>
              </a:rPr>
              <a:t> AWS </a:t>
            </a:r>
            <a:r>
              <a:rPr lang="ko-KR" altLang="en-US" sz="2333">
                <a:solidFill>
                  <a:srgbClr val="000000"/>
                </a:solidFill>
                <a:ea typeface="THELuxGoM"/>
              </a:rPr>
              <a:t>통합</a:t>
            </a:r>
          </a:p>
          <a:p>
            <a:pPr lvl="0" algn="l">
              <a:lnSpc>
                <a:spcPct val="166000"/>
              </a:lnSpc>
            </a:pPr>
            <a:r>
              <a:rPr lang="ko-KR" altLang="en-US" sz="2333">
                <a:solidFill>
                  <a:srgbClr val="000000"/>
                </a:solidFill>
                <a:ea typeface="THELuxGoM"/>
              </a:rPr>
              <a:t>점수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3467" y="1964267"/>
            <a:ext cx="2624667" cy="2624667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grpSp>
        <p:nvGrpSpPr>
          <p:cNvPr id="10" name="Group 10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933" y="330200"/>
            <a:ext cx="10143067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4067" y="254000"/>
            <a:ext cx="194733" cy="194733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313267" y="186267"/>
            <a:ext cx="745067" cy="1693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3749"/>
              </a:lnSpc>
            </a:pPr>
            <a:r>
              <a:rPr lang="en-US" sz="933">
                <a:solidFill>
                  <a:srgbClr val="000000"/>
                </a:solidFill>
                <a:latin typeface="THELuxGoR"/>
              </a:rPr>
              <a:t>0. 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267" y="-93133"/>
            <a:ext cx="3073400" cy="705273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933" y="330200"/>
            <a:ext cx="10143067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067" y="254000"/>
            <a:ext cx="194733" cy="19473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267" y="618067"/>
            <a:ext cx="11438467" cy="16933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1067" y="5071533"/>
            <a:ext cx="2692400" cy="1397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0000" y="3352800"/>
            <a:ext cx="6426200" cy="133773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6667" y="3361267"/>
            <a:ext cx="1693333" cy="1337733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1260000">
            <a:off x="4097867" y="2785533"/>
            <a:ext cx="31242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2520000">
            <a:off x="5748867" y="2768600"/>
            <a:ext cx="1608667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-7740000">
            <a:off x="6891867" y="2768600"/>
            <a:ext cx="1397000" cy="25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9600000">
            <a:off x="7052734" y="2785533"/>
            <a:ext cx="3242733" cy="25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94600" y="5071533"/>
            <a:ext cx="2810933" cy="1405467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54000" y="889000"/>
            <a:ext cx="1134533" cy="1464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4400" spc="-67">
                <a:solidFill>
                  <a:srgbClr val="000000"/>
                </a:solidFill>
                <a:ea typeface="Noto Sans CJK KR Bold"/>
              </a:rPr>
              <a:t>소개</a:t>
            </a:r>
          </a:p>
          <a:p>
            <a:pPr lvl="0" algn="ctr">
              <a:lnSpc>
                <a:spcPct val="99600"/>
              </a:lnSpc>
            </a:pPr>
            <a:endParaRPr lang="ko-KR" altLang="en-US" sz="4400" spc="-67">
              <a:solidFill>
                <a:srgbClr val="000000"/>
              </a:solidFill>
              <a:ea typeface="Noto Sans CJK KR Bold"/>
            </a:endParaRPr>
          </a:p>
        </p:txBody>
      </p:sp>
      <p:pic>
        <p:nvPicPr>
          <p:cNvPr id="1026" name="Picture 2" descr="Amazon Web Services, Inc. | Zoom Partner">
            <a:extLst>
              <a:ext uri="{FF2B5EF4-FFF2-40B4-BE49-F238E27FC236}">
                <a16:creationId xmlns:a16="http://schemas.microsoft.com/office/drawing/2014/main" id="{845FBC91-1908-4839-AA2D-5DAEB8648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267" y="1078524"/>
            <a:ext cx="2453194" cy="113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550" y="0"/>
            <a:ext cx="3155950" cy="705273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933" y="330200"/>
            <a:ext cx="10143067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067" y="254000"/>
            <a:ext cx="194733" cy="19473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267" y="618067"/>
            <a:ext cx="11582400" cy="16933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0733" y="4868333"/>
            <a:ext cx="4114800" cy="158326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0733" y="787400"/>
            <a:ext cx="7907867" cy="3810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950" y="924984"/>
            <a:ext cx="2305278" cy="92075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-106778" y="2287058"/>
            <a:ext cx="3242733" cy="821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4400" spc="-67" dirty="0">
                <a:solidFill>
                  <a:srgbClr val="000000"/>
                </a:solidFill>
                <a:ea typeface="Noto Sans CJK KR Bold"/>
              </a:rPr>
              <a:t>게임</a:t>
            </a:r>
            <a:r>
              <a:rPr lang="en-US" sz="4400" spc="-67" dirty="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4400" spc="-67" dirty="0">
                <a:solidFill>
                  <a:srgbClr val="000000"/>
                </a:solidFill>
                <a:ea typeface="Noto Sans CJK KR Bold"/>
              </a:rPr>
              <a:t>개발</a:t>
            </a:r>
          </a:p>
          <a:p>
            <a:pPr lvl="0" algn="ctr">
              <a:lnSpc>
                <a:spcPct val="99600"/>
              </a:lnSpc>
            </a:pPr>
            <a:endParaRPr lang="ko-KR" altLang="en-US" sz="4400" spc="-67" dirty="0">
              <a:solidFill>
                <a:srgbClr val="000000"/>
              </a:solidFill>
              <a:ea typeface="Noto Sans CJK KR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77200" y="5046133"/>
            <a:ext cx="39624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1867">
                <a:solidFill>
                  <a:srgbClr val="000000"/>
                </a:solidFill>
                <a:latin typeface="THELuxGoR"/>
              </a:rPr>
              <a:t>- Web</a:t>
            </a:r>
            <a:r>
              <a:rPr lang="ko-KR" altLang="en-US" sz="1867">
                <a:solidFill>
                  <a:srgbClr val="000000"/>
                </a:solidFill>
                <a:ea typeface="THELuxGoR"/>
              </a:rPr>
              <a:t>에</a:t>
            </a:r>
            <a:r>
              <a:rPr lang="en-US" sz="1867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>
                <a:solidFill>
                  <a:srgbClr val="000000"/>
                </a:solidFill>
                <a:ea typeface="THELuxGoR"/>
              </a:rPr>
              <a:t>실행할</a:t>
            </a:r>
            <a:r>
              <a:rPr lang="en-US" sz="1867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>
                <a:solidFill>
                  <a:srgbClr val="000000"/>
                </a:solidFill>
                <a:ea typeface="THELuxGoR"/>
              </a:rPr>
              <a:t>간단한</a:t>
            </a:r>
            <a:r>
              <a:rPr lang="en-US" sz="1867">
                <a:solidFill>
                  <a:srgbClr val="000000"/>
                </a:solidFill>
                <a:latin typeface="THELuxGoR"/>
              </a:rPr>
              <a:t> 2D </a:t>
            </a:r>
            <a:r>
              <a:rPr lang="ko-KR" altLang="en-US" sz="1867">
                <a:solidFill>
                  <a:srgbClr val="000000"/>
                </a:solidFill>
                <a:ea typeface="THELuxGoR"/>
              </a:rPr>
              <a:t>게임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077200" y="5376333"/>
            <a:ext cx="39624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1867" dirty="0">
                <a:solidFill>
                  <a:srgbClr val="000000"/>
                </a:solidFill>
                <a:latin typeface="THELuxGoR"/>
              </a:rPr>
              <a:t>- </a:t>
            </a:r>
            <a:r>
              <a:rPr lang="ko-KR" altLang="en-US" sz="1867" dirty="0">
                <a:solidFill>
                  <a:srgbClr val="000000"/>
                </a:solidFill>
                <a:ea typeface="THELuxGoR"/>
              </a:rPr>
              <a:t>유니티의</a:t>
            </a:r>
            <a:r>
              <a:rPr lang="en-US" sz="1867" dirty="0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 dirty="0">
                <a:solidFill>
                  <a:srgbClr val="000000"/>
                </a:solidFill>
                <a:ea typeface="THELuxGoR"/>
              </a:rPr>
              <a:t>구성요소</a:t>
            </a:r>
          </a:p>
          <a:p>
            <a:pPr lvl="0" algn="l">
              <a:lnSpc>
                <a:spcPct val="132800"/>
              </a:lnSpc>
            </a:pPr>
            <a:r>
              <a:rPr lang="en-US" sz="1867" dirty="0">
                <a:solidFill>
                  <a:srgbClr val="000000"/>
                </a:solidFill>
                <a:latin typeface="THELuxGoR"/>
              </a:rPr>
              <a:t>- </a:t>
            </a:r>
            <a:r>
              <a:rPr lang="ko-KR" altLang="en-US" sz="1867" dirty="0">
                <a:solidFill>
                  <a:srgbClr val="000000"/>
                </a:solidFill>
                <a:ea typeface="THELuxGoR"/>
              </a:rPr>
              <a:t>아래는</a:t>
            </a:r>
            <a:r>
              <a:rPr lang="en-US" sz="1867" dirty="0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 dirty="0">
                <a:solidFill>
                  <a:srgbClr val="000000"/>
                </a:solidFill>
                <a:ea typeface="THELuxGoR"/>
              </a:rPr>
              <a:t>스크립트</a:t>
            </a:r>
            <a:r>
              <a:rPr lang="en-US" altLang="ko-KR" sz="1867" dirty="0">
                <a:solidFill>
                  <a:srgbClr val="000000"/>
                </a:solidFill>
                <a:ea typeface="THELuxGoR"/>
              </a:rPr>
              <a:t> </a:t>
            </a:r>
            <a:r>
              <a:rPr lang="ko-KR" altLang="en-US" sz="1867" dirty="0">
                <a:solidFill>
                  <a:srgbClr val="000000"/>
                </a:solidFill>
                <a:ea typeface="THELuxGoR"/>
              </a:rPr>
              <a:t>일부</a:t>
            </a:r>
            <a:r>
              <a:rPr lang="en-US" sz="1867" dirty="0">
                <a:solidFill>
                  <a:srgbClr val="000000"/>
                </a:solidFill>
                <a:latin typeface="THELuxGoR"/>
              </a:rPr>
              <a:t>(</a:t>
            </a:r>
            <a:r>
              <a:rPr lang="ko-KR" altLang="en-US" sz="1867" dirty="0" err="1">
                <a:solidFill>
                  <a:srgbClr val="000000"/>
                </a:solidFill>
                <a:ea typeface="THELuxGoR"/>
              </a:rPr>
              <a:t>깃</a:t>
            </a:r>
            <a:r>
              <a:rPr lang="ko-KR" altLang="en-US" sz="1867" dirty="0" err="1">
                <a:solidFill>
                  <a:srgbClr val="000000"/>
                </a:solidFill>
                <a:latin typeface="THELuxGoR"/>
                <a:ea typeface="THELuxGoR"/>
              </a:rPr>
              <a:t>허브</a:t>
            </a:r>
            <a:r>
              <a:rPr lang="en-US" sz="1867" dirty="0">
                <a:solidFill>
                  <a:srgbClr val="000000"/>
                </a:solidFill>
                <a:latin typeface="THELuxGoR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7278" y="-97367"/>
            <a:ext cx="3208867" cy="705273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933" y="330200"/>
            <a:ext cx="10143067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067" y="254000"/>
            <a:ext cx="194733" cy="19473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267" y="618067"/>
            <a:ext cx="11684000" cy="16933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3067" y="4250267"/>
            <a:ext cx="6256867" cy="215053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3067" y="1159933"/>
            <a:ext cx="4385733" cy="277041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5533" y="1159933"/>
            <a:ext cx="2396067" cy="259926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411923">
            <a:off x="7031567" y="2872822"/>
            <a:ext cx="2413000" cy="270933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7380000">
            <a:off x="9084733" y="4292600"/>
            <a:ext cx="1600200" cy="270933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-77942" y="789517"/>
            <a:ext cx="3081867" cy="1464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400" spc="-67" dirty="0">
                <a:solidFill>
                  <a:srgbClr val="000000"/>
                </a:solidFill>
                <a:latin typeface="Noto Sans CJK KR Bold"/>
              </a:rPr>
              <a:t>AWS </a:t>
            </a:r>
            <a:r>
              <a:rPr lang="ko-KR" altLang="en-US" sz="4400" spc="-67" dirty="0">
                <a:solidFill>
                  <a:srgbClr val="000000"/>
                </a:solidFill>
                <a:ea typeface="Noto Sans CJK KR Bold"/>
              </a:rPr>
              <a:t>설정</a:t>
            </a:r>
          </a:p>
          <a:p>
            <a:pPr lvl="0" algn="ctr">
              <a:lnSpc>
                <a:spcPct val="99600"/>
              </a:lnSpc>
            </a:pPr>
            <a:r>
              <a:rPr lang="en-US" sz="4400" spc="-67" dirty="0">
                <a:solidFill>
                  <a:srgbClr val="000000"/>
                </a:solidFill>
                <a:latin typeface="Noto Sans CJK KR Bold"/>
              </a:rPr>
              <a:t>-S3-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93133"/>
            <a:ext cx="3606800" cy="705273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933" y="330200"/>
            <a:ext cx="10143067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067" y="254000"/>
            <a:ext cx="194733" cy="19473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267" y="618067"/>
            <a:ext cx="11684000" cy="16933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4025" y="1092200"/>
            <a:ext cx="3158067" cy="1955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4025" y="3379258"/>
            <a:ext cx="5545667" cy="16171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8425" y="1111250"/>
            <a:ext cx="4114800" cy="19558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27000" y="778934"/>
            <a:ext cx="3081867" cy="1464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400" spc="-67">
                <a:solidFill>
                  <a:srgbClr val="000000"/>
                </a:solidFill>
                <a:latin typeface="Noto Sans CJK KR Bold"/>
              </a:rPr>
              <a:t>AWS </a:t>
            </a:r>
            <a:r>
              <a:rPr lang="ko-KR" altLang="en-US" sz="4400" spc="-67">
                <a:solidFill>
                  <a:srgbClr val="000000"/>
                </a:solidFill>
                <a:ea typeface="Noto Sans CJK KR Bold"/>
              </a:rPr>
              <a:t>설정</a:t>
            </a:r>
          </a:p>
          <a:p>
            <a:pPr lvl="0" algn="ctr">
              <a:lnSpc>
                <a:spcPct val="99600"/>
              </a:lnSpc>
            </a:pPr>
            <a:r>
              <a:rPr lang="en-US" sz="4400" spc="-67">
                <a:solidFill>
                  <a:srgbClr val="000000"/>
                </a:solidFill>
                <a:latin typeface="Noto Sans CJK KR Bold"/>
              </a:rPr>
              <a:t>-S3-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42858" y="5509683"/>
            <a:ext cx="6951133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1867" dirty="0">
                <a:solidFill>
                  <a:srgbClr val="000000"/>
                </a:solidFill>
                <a:latin typeface="THELuxGoR"/>
              </a:rPr>
              <a:t>- Unity </a:t>
            </a:r>
            <a:r>
              <a:rPr lang="ko-KR" altLang="en-US" sz="1867" dirty="0">
                <a:solidFill>
                  <a:srgbClr val="000000"/>
                </a:solidFill>
                <a:ea typeface="THELuxGoR"/>
              </a:rPr>
              <a:t>기본</a:t>
            </a:r>
            <a:r>
              <a:rPr lang="en-US" sz="1867" dirty="0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 dirty="0">
                <a:solidFill>
                  <a:srgbClr val="000000"/>
                </a:solidFill>
                <a:ea typeface="THELuxGoR"/>
              </a:rPr>
              <a:t>압축은</a:t>
            </a:r>
            <a:r>
              <a:rPr lang="en-US" sz="1867" dirty="0">
                <a:solidFill>
                  <a:srgbClr val="000000"/>
                </a:solidFill>
                <a:latin typeface="THELuxGoR"/>
              </a:rPr>
              <a:t> </a:t>
            </a:r>
            <a:r>
              <a:rPr lang="en-US" sz="1867" dirty="0" err="1">
                <a:solidFill>
                  <a:srgbClr val="000000"/>
                </a:solidFill>
                <a:latin typeface="THELuxGoR"/>
              </a:rPr>
              <a:t>Brotli</a:t>
            </a:r>
            <a:r>
              <a:rPr lang="en-US" sz="1867" dirty="0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 dirty="0">
                <a:solidFill>
                  <a:srgbClr val="000000"/>
                </a:solidFill>
                <a:ea typeface="THELuxGoR"/>
              </a:rPr>
              <a:t>압축방식이라</a:t>
            </a:r>
            <a:r>
              <a:rPr lang="en-US" sz="1867" dirty="0">
                <a:solidFill>
                  <a:srgbClr val="000000"/>
                </a:solidFill>
                <a:latin typeface="THELuxGoR"/>
              </a:rPr>
              <a:t> </a:t>
            </a:r>
          </a:p>
          <a:p>
            <a:pPr lvl="0" algn="l">
              <a:lnSpc>
                <a:spcPct val="132800"/>
              </a:lnSpc>
            </a:pPr>
            <a:r>
              <a:rPr lang="en-US" sz="1867" dirty="0">
                <a:solidFill>
                  <a:srgbClr val="000000"/>
                </a:solidFill>
                <a:latin typeface="THELuxGoR"/>
              </a:rPr>
              <a:t>   .</a:t>
            </a:r>
            <a:r>
              <a:rPr lang="en-US" sz="1867" dirty="0" err="1">
                <a:solidFill>
                  <a:srgbClr val="000000"/>
                </a:solidFill>
                <a:latin typeface="THELuxGoR"/>
              </a:rPr>
              <a:t>br</a:t>
            </a:r>
            <a:r>
              <a:rPr lang="ko-KR" altLang="en-US" sz="1867" dirty="0">
                <a:solidFill>
                  <a:srgbClr val="000000"/>
                </a:solidFill>
                <a:ea typeface="THELuxGoR"/>
              </a:rPr>
              <a:t>이</a:t>
            </a:r>
            <a:r>
              <a:rPr lang="en-US" sz="1867" dirty="0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 dirty="0">
                <a:solidFill>
                  <a:srgbClr val="000000"/>
                </a:solidFill>
                <a:ea typeface="THELuxGoR"/>
              </a:rPr>
              <a:t>붙은</a:t>
            </a:r>
            <a:r>
              <a:rPr lang="en-US" sz="1867" dirty="0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 dirty="0">
                <a:solidFill>
                  <a:srgbClr val="000000"/>
                </a:solidFill>
                <a:ea typeface="THELuxGoR"/>
              </a:rPr>
              <a:t>파일에</a:t>
            </a:r>
            <a:r>
              <a:rPr lang="en-US" sz="1867" dirty="0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 dirty="0">
                <a:solidFill>
                  <a:srgbClr val="000000"/>
                </a:solidFill>
                <a:ea typeface="THELuxGoR"/>
              </a:rPr>
              <a:t>메타</a:t>
            </a:r>
            <a:r>
              <a:rPr lang="en-US" sz="1867" dirty="0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 dirty="0">
                <a:solidFill>
                  <a:srgbClr val="000000"/>
                </a:solidFill>
                <a:ea typeface="THELuxGoR"/>
              </a:rPr>
              <a:t>데이터를</a:t>
            </a:r>
            <a:r>
              <a:rPr lang="en-US" sz="1867" dirty="0">
                <a:solidFill>
                  <a:srgbClr val="000000"/>
                </a:solidFill>
                <a:latin typeface="THELuxGoR"/>
              </a:rPr>
              <a:t> Content-Encoding</a:t>
            </a:r>
            <a:r>
              <a:rPr lang="ko-KR" altLang="en-US" sz="1867" dirty="0">
                <a:solidFill>
                  <a:srgbClr val="000000"/>
                </a:solidFill>
                <a:ea typeface="THELuxGoR"/>
              </a:rPr>
              <a:t>에</a:t>
            </a:r>
            <a:r>
              <a:rPr lang="en-US" sz="1867" dirty="0">
                <a:solidFill>
                  <a:srgbClr val="000000"/>
                </a:solidFill>
                <a:latin typeface="THELuxGoR"/>
              </a:rPr>
              <a:t> </a:t>
            </a:r>
            <a:r>
              <a:rPr lang="en-US" sz="1867" dirty="0" err="1">
                <a:solidFill>
                  <a:srgbClr val="000000"/>
                </a:solidFill>
                <a:latin typeface="THELuxGoR"/>
              </a:rPr>
              <a:t>br</a:t>
            </a:r>
            <a:r>
              <a:rPr lang="en-US" sz="1867" dirty="0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 dirty="0">
                <a:solidFill>
                  <a:srgbClr val="000000"/>
                </a:solidFill>
                <a:ea typeface="THELuxGoR"/>
              </a:rPr>
              <a:t>추가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-97367"/>
            <a:ext cx="4114800" cy="705273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933" y="330200"/>
            <a:ext cx="10143067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067" y="254000"/>
            <a:ext cx="194733" cy="19473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267" y="618067"/>
            <a:ext cx="11565467" cy="16933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8733" y="1134534"/>
            <a:ext cx="7340600" cy="3801533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0" y="788220"/>
            <a:ext cx="3894667" cy="1464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400" spc="-67" dirty="0">
                <a:solidFill>
                  <a:srgbClr val="000000"/>
                </a:solidFill>
                <a:latin typeface="Noto Sans CJK KR Bold"/>
              </a:rPr>
              <a:t>AWS </a:t>
            </a:r>
            <a:r>
              <a:rPr lang="ko-KR" altLang="en-US" sz="4400" spc="-67" dirty="0">
                <a:solidFill>
                  <a:srgbClr val="000000"/>
                </a:solidFill>
                <a:ea typeface="Noto Sans CJK KR Bold"/>
              </a:rPr>
              <a:t>설정</a:t>
            </a:r>
          </a:p>
          <a:p>
            <a:pPr lvl="0" algn="ctr">
              <a:lnSpc>
                <a:spcPct val="99600"/>
              </a:lnSpc>
            </a:pPr>
            <a:r>
              <a:rPr lang="en-US" sz="4400" spc="-67" dirty="0">
                <a:solidFill>
                  <a:srgbClr val="000000"/>
                </a:solidFill>
                <a:latin typeface="Noto Sans CJK KR Bold"/>
              </a:rPr>
              <a:t>-DynamoDB -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68258" y="5156200"/>
            <a:ext cx="5020733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1867" dirty="0">
                <a:solidFill>
                  <a:srgbClr val="000000"/>
                </a:solidFill>
                <a:latin typeface="THELuxGoR"/>
              </a:rPr>
              <a:t>- DynamoDB </a:t>
            </a:r>
            <a:r>
              <a:rPr lang="ko-KR" altLang="en-US" sz="1867" dirty="0">
                <a:solidFill>
                  <a:srgbClr val="000000"/>
                </a:solidFill>
                <a:ea typeface="THELuxGoR"/>
              </a:rPr>
              <a:t>에서</a:t>
            </a:r>
            <a:r>
              <a:rPr lang="en-US" sz="1867" dirty="0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 dirty="0">
                <a:solidFill>
                  <a:srgbClr val="000000"/>
                </a:solidFill>
                <a:ea typeface="THELuxGoR"/>
              </a:rPr>
              <a:t>점수</a:t>
            </a:r>
            <a:r>
              <a:rPr lang="en-US" sz="1867" dirty="0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 dirty="0">
                <a:solidFill>
                  <a:srgbClr val="000000"/>
                </a:solidFill>
                <a:ea typeface="THELuxGoR"/>
              </a:rPr>
              <a:t>저장을</a:t>
            </a:r>
            <a:r>
              <a:rPr lang="en-US" sz="1867" dirty="0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 dirty="0">
                <a:solidFill>
                  <a:srgbClr val="000000"/>
                </a:solidFill>
                <a:ea typeface="THELuxGoR"/>
              </a:rPr>
              <a:t>위한</a:t>
            </a:r>
          </a:p>
          <a:p>
            <a:pPr lvl="0" algn="l">
              <a:lnSpc>
                <a:spcPct val="132800"/>
              </a:lnSpc>
            </a:pPr>
            <a:r>
              <a:rPr lang="en-US" sz="1867" dirty="0">
                <a:solidFill>
                  <a:srgbClr val="000000"/>
                </a:solidFill>
                <a:latin typeface="THELuxGoR"/>
              </a:rPr>
              <a:t>  Scores </a:t>
            </a:r>
            <a:r>
              <a:rPr lang="ko-KR" altLang="en-US" sz="1867" dirty="0">
                <a:solidFill>
                  <a:srgbClr val="000000"/>
                </a:solidFill>
                <a:ea typeface="THELuxGoR"/>
              </a:rPr>
              <a:t>테이블</a:t>
            </a:r>
            <a:r>
              <a:rPr lang="en-US" sz="1867" dirty="0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 dirty="0">
                <a:solidFill>
                  <a:srgbClr val="000000"/>
                </a:solidFill>
                <a:ea typeface="THELuxGoR"/>
              </a:rPr>
              <a:t>생성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29189390-3D3A-4192-A0F6-74324D1B528D}"/>
              </a:ext>
            </a:extLst>
          </p:cNvPr>
          <p:cNvSpPr txBox="1"/>
          <p:nvPr/>
        </p:nvSpPr>
        <p:spPr>
          <a:xfrm>
            <a:off x="10414000" y="6219825"/>
            <a:ext cx="5020733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altLang="ko-KR" sz="1067" b="1" dirty="0">
                <a:solidFill>
                  <a:srgbClr val="000000"/>
                </a:solidFill>
                <a:latin typeface="THELuxGoR"/>
              </a:rPr>
              <a:t>(</a:t>
            </a:r>
            <a:r>
              <a:rPr lang="ko-KR" altLang="en-US" sz="1067" b="1" dirty="0">
                <a:solidFill>
                  <a:srgbClr val="000000"/>
                </a:solidFill>
                <a:latin typeface="THELuxGoR"/>
              </a:rPr>
              <a:t>일부 설정 </a:t>
            </a:r>
            <a:r>
              <a:rPr lang="en-US" altLang="ko-KR" sz="1067" b="1" dirty="0">
                <a:solidFill>
                  <a:srgbClr val="000000"/>
                </a:solidFill>
                <a:latin typeface="THELuxGoR"/>
              </a:rPr>
              <a:t>PPT </a:t>
            </a:r>
            <a:r>
              <a:rPr lang="ko-KR" altLang="en-US" sz="1067" b="1" dirty="0">
                <a:solidFill>
                  <a:srgbClr val="000000"/>
                </a:solidFill>
                <a:latin typeface="THELuxGoR"/>
              </a:rPr>
              <a:t>생략</a:t>
            </a:r>
            <a:r>
              <a:rPr lang="en-US" altLang="ko-KR" sz="1067" b="1" dirty="0">
                <a:solidFill>
                  <a:srgbClr val="000000"/>
                </a:solidFill>
                <a:latin typeface="THELuxGoR"/>
              </a:rPr>
              <a:t>)</a:t>
            </a:r>
            <a:endParaRPr lang="ko-KR" altLang="en-US" sz="1067" b="1" dirty="0">
              <a:solidFill>
                <a:srgbClr val="000000"/>
              </a:solidFill>
              <a:ea typeface="THELuxGo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59267"/>
            <a:ext cx="4114800" cy="705273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933" y="330200"/>
            <a:ext cx="10143067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067" y="254000"/>
            <a:ext cx="194733" cy="19473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267" y="618067"/>
            <a:ext cx="11565467" cy="16933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3467" y="1185334"/>
            <a:ext cx="7306733" cy="286173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4417" y="5113867"/>
            <a:ext cx="5268383" cy="1549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27000" y="778934"/>
            <a:ext cx="3894667" cy="1464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400" spc="-67">
                <a:solidFill>
                  <a:srgbClr val="000000"/>
                </a:solidFill>
                <a:latin typeface="Noto Sans CJK KR Bold"/>
              </a:rPr>
              <a:t>AWS </a:t>
            </a:r>
            <a:r>
              <a:rPr lang="ko-KR" altLang="en-US" sz="4400" spc="-67">
                <a:solidFill>
                  <a:srgbClr val="000000"/>
                </a:solidFill>
                <a:ea typeface="Noto Sans CJK KR Bold"/>
              </a:rPr>
              <a:t>설정</a:t>
            </a:r>
          </a:p>
          <a:p>
            <a:pPr lvl="0" algn="ctr">
              <a:lnSpc>
                <a:spcPct val="99600"/>
              </a:lnSpc>
            </a:pPr>
            <a:r>
              <a:rPr lang="en-US" sz="4400" spc="-67">
                <a:solidFill>
                  <a:srgbClr val="000000"/>
                </a:solidFill>
                <a:latin typeface="Noto Sans CJK KR Bold"/>
              </a:rPr>
              <a:t>-Lambda -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855200" y="6300258"/>
            <a:ext cx="5020733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altLang="ko-KR" sz="1067" b="1" dirty="0">
                <a:solidFill>
                  <a:srgbClr val="000000"/>
                </a:solidFill>
                <a:latin typeface="THELuxGoR"/>
              </a:rPr>
              <a:t>(</a:t>
            </a:r>
            <a:r>
              <a:rPr lang="ko-KR" altLang="en-US" sz="1067" b="1" dirty="0">
                <a:solidFill>
                  <a:srgbClr val="000000"/>
                </a:solidFill>
                <a:latin typeface="THELuxGoR"/>
              </a:rPr>
              <a:t>일부 설정 </a:t>
            </a:r>
            <a:r>
              <a:rPr lang="en-US" altLang="ko-KR" sz="1067" b="1" dirty="0">
                <a:solidFill>
                  <a:srgbClr val="000000"/>
                </a:solidFill>
                <a:latin typeface="THELuxGoR"/>
              </a:rPr>
              <a:t>PPT </a:t>
            </a:r>
            <a:r>
              <a:rPr lang="ko-KR" altLang="en-US" sz="1067" b="1" dirty="0">
                <a:solidFill>
                  <a:srgbClr val="000000"/>
                </a:solidFill>
                <a:latin typeface="THELuxGoR"/>
              </a:rPr>
              <a:t>생략</a:t>
            </a:r>
            <a:r>
              <a:rPr lang="en-US" altLang="ko-KR" sz="1067" b="1" dirty="0">
                <a:solidFill>
                  <a:srgbClr val="000000"/>
                </a:solidFill>
                <a:latin typeface="THELuxGoR"/>
              </a:rPr>
              <a:t>)</a:t>
            </a:r>
            <a:endParaRPr lang="ko-KR" altLang="en-US" sz="1067" b="1" dirty="0">
              <a:solidFill>
                <a:srgbClr val="000000"/>
              </a:solidFill>
              <a:ea typeface="THELuxGo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453467" y="4182533"/>
            <a:ext cx="5020733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1867" b="1">
                <a:solidFill>
                  <a:srgbClr val="000000"/>
                </a:solidFill>
                <a:latin typeface="THELuxGoR"/>
              </a:rPr>
              <a:t>- get_leaderboard </a:t>
            </a:r>
            <a:r>
              <a:rPr lang="ko-KR" altLang="en-US" sz="1867" b="1">
                <a:solidFill>
                  <a:srgbClr val="000000"/>
                </a:solidFill>
                <a:ea typeface="THELuxGoR"/>
              </a:rPr>
              <a:t>함수랑</a:t>
            </a:r>
            <a:r>
              <a:rPr lang="en-US" sz="1867" b="1">
                <a:solidFill>
                  <a:srgbClr val="000000"/>
                </a:solidFill>
                <a:latin typeface="THELuxGoR"/>
              </a:rPr>
              <a:t> SaveScore</a:t>
            </a:r>
            <a:r>
              <a:rPr lang="ko-KR" altLang="en-US" sz="1867" b="1">
                <a:solidFill>
                  <a:srgbClr val="000000"/>
                </a:solidFill>
                <a:ea typeface="THELuxGoR"/>
              </a:rPr>
              <a:t>함수</a:t>
            </a:r>
            <a:r>
              <a:rPr lang="en-US" sz="1867" b="1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 b="1">
                <a:solidFill>
                  <a:srgbClr val="000000"/>
                </a:solidFill>
                <a:ea typeface="THELuxGoR"/>
              </a:rPr>
              <a:t>생성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FC94D085-D0F7-4396-9394-2331D932F7F3}"/>
              </a:ext>
            </a:extLst>
          </p:cNvPr>
          <p:cNvSpPr txBox="1"/>
          <p:nvPr/>
        </p:nvSpPr>
        <p:spPr>
          <a:xfrm>
            <a:off x="4453467" y="4648200"/>
            <a:ext cx="5020733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1867" b="1" dirty="0">
                <a:solidFill>
                  <a:srgbClr val="000000"/>
                </a:solidFill>
                <a:latin typeface="THELuxGoR"/>
              </a:rPr>
              <a:t>- IAM </a:t>
            </a:r>
            <a:r>
              <a:rPr lang="ko-KR" altLang="en-US" sz="1867" b="1" dirty="0">
                <a:solidFill>
                  <a:srgbClr val="000000"/>
                </a:solidFill>
                <a:ea typeface="THELuxGoR"/>
              </a:rPr>
              <a:t>역할</a:t>
            </a:r>
            <a:r>
              <a:rPr lang="en-US" sz="1867" b="1" dirty="0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 b="1" dirty="0">
                <a:solidFill>
                  <a:srgbClr val="000000"/>
                </a:solidFill>
                <a:ea typeface="THELuxGoR"/>
              </a:rPr>
              <a:t>설정</a:t>
            </a:r>
            <a:r>
              <a:rPr lang="en-US" sz="1867" b="1" dirty="0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 b="1" dirty="0">
                <a:solidFill>
                  <a:srgbClr val="000000"/>
                </a:solidFill>
                <a:ea typeface="THELuxGoR"/>
              </a:rPr>
              <a:t>및</a:t>
            </a:r>
            <a:r>
              <a:rPr lang="en-US" sz="1867" b="1" dirty="0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 b="1" dirty="0">
                <a:solidFill>
                  <a:srgbClr val="000000"/>
                </a:solidFill>
                <a:ea typeface="THELuxGoR"/>
              </a:rPr>
              <a:t>권한</a:t>
            </a:r>
            <a:r>
              <a:rPr lang="en-US" sz="1867" b="1" dirty="0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 b="1" dirty="0">
                <a:solidFill>
                  <a:srgbClr val="000000"/>
                </a:solidFill>
                <a:ea typeface="THELuxGoR"/>
              </a:rPr>
              <a:t>부여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576" y="-34925"/>
            <a:ext cx="3894667" cy="705273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933" y="330200"/>
            <a:ext cx="10143067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067" y="254000"/>
            <a:ext cx="194733" cy="19473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267" y="618067"/>
            <a:ext cx="11404600" cy="16933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7000" y="838200"/>
            <a:ext cx="5774267" cy="221826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0650" y="3152775"/>
            <a:ext cx="7154333" cy="2057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2800" y="4809067"/>
            <a:ext cx="1100667" cy="245533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-172509" y="1289579"/>
            <a:ext cx="3894667" cy="1464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400" spc="-67" dirty="0">
                <a:solidFill>
                  <a:srgbClr val="000000"/>
                </a:solidFill>
                <a:latin typeface="Noto Sans CJK KR Bold"/>
              </a:rPr>
              <a:t>AWS </a:t>
            </a:r>
            <a:r>
              <a:rPr lang="ko-KR" altLang="en-US" sz="4400" spc="-67" dirty="0">
                <a:solidFill>
                  <a:srgbClr val="000000"/>
                </a:solidFill>
                <a:ea typeface="Noto Sans CJK KR Bold"/>
              </a:rPr>
              <a:t>설정</a:t>
            </a:r>
          </a:p>
          <a:p>
            <a:pPr lvl="0" algn="ctr">
              <a:lnSpc>
                <a:spcPct val="99600"/>
              </a:lnSpc>
            </a:pPr>
            <a:r>
              <a:rPr lang="en-US" sz="4400" spc="-67" dirty="0">
                <a:solidFill>
                  <a:srgbClr val="000000"/>
                </a:solidFill>
                <a:latin typeface="Noto Sans CJK KR Bold"/>
              </a:rPr>
              <a:t>API </a:t>
            </a:r>
          </a:p>
          <a:p>
            <a:pPr lvl="0" algn="ctr">
              <a:lnSpc>
                <a:spcPct val="99600"/>
              </a:lnSpc>
            </a:pPr>
            <a:r>
              <a:rPr lang="en-US" sz="4400" spc="-67" dirty="0">
                <a:solidFill>
                  <a:srgbClr val="000000"/>
                </a:solidFill>
                <a:latin typeface="Noto Sans CJK KR Bold"/>
              </a:rPr>
              <a:t>Gateway 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089400" y="5395383"/>
            <a:ext cx="5020733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1867" dirty="0">
                <a:solidFill>
                  <a:srgbClr val="000000"/>
                </a:solidFill>
                <a:latin typeface="THELuxGoR"/>
              </a:rPr>
              <a:t>- API Gateway </a:t>
            </a:r>
            <a:r>
              <a:rPr lang="ko-KR" altLang="en-US" sz="1867" dirty="0">
                <a:solidFill>
                  <a:srgbClr val="000000"/>
                </a:solidFill>
                <a:ea typeface="THELuxGoR"/>
              </a:rPr>
              <a:t>생성</a:t>
            </a:r>
            <a:r>
              <a:rPr lang="en-US" sz="1867" dirty="0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 dirty="0">
                <a:solidFill>
                  <a:srgbClr val="000000"/>
                </a:solidFill>
                <a:ea typeface="THELuxGoR"/>
              </a:rPr>
              <a:t>및</a:t>
            </a:r>
            <a:r>
              <a:rPr lang="en-US" sz="1867" dirty="0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 dirty="0">
                <a:solidFill>
                  <a:srgbClr val="000000"/>
                </a:solidFill>
                <a:ea typeface="THELuxGoR"/>
              </a:rPr>
              <a:t>설정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089400" y="5664200"/>
            <a:ext cx="5926667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1867">
                <a:solidFill>
                  <a:srgbClr val="000000"/>
                </a:solidFill>
                <a:latin typeface="THELuxGoR"/>
              </a:rPr>
              <a:t>- </a:t>
            </a:r>
            <a:r>
              <a:rPr lang="ko-KR" altLang="en-US" sz="1867">
                <a:solidFill>
                  <a:srgbClr val="000000"/>
                </a:solidFill>
                <a:ea typeface="THELuxGoR"/>
              </a:rPr>
              <a:t>경로</a:t>
            </a:r>
            <a:r>
              <a:rPr lang="en-US" sz="1867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>
                <a:solidFill>
                  <a:srgbClr val="000000"/>
                </a:solidFill>
                <a:ea typeface="THELuxGoR"/>
              </a:rPr>
              <a:t>및</a:t>
            </a:r>
            <a:r>
              <a:rPr lang="en-US" sz="1867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>
                <a:solidFill>
                  <a:srgbClr val="000000"/>
                </a:solidFill>
                <a:ea typeface="THELuxGoR"/>
              </a:rPr>
              <a:t>메서드</a:t>
            </a:r>
            <a:r>
              <a:rPr lang="en-US" sz="1867">
                <a:solidFill>
                  <a:srgbClr val="000000"/>
                </a:solidFill>
                <a:latin typeface="THELuxGoR"/>
              </a:rPr>
              <a:t> </a:t>
            </a:r>
            <a:r>
              <a:rPr lang="ko-KR" altLang="en-US" sz="1867">
                <a:solidFill>
                  <a:srgbClr val="000000"/>
                </a:solidFill>
                <a:ea typeface="THELuxGoR"/>
              </a:rPr>
              <a:t>설정</a:t>
            </a:r>
            <a:r>
              <a:rPr lang="en-US" sz="1867">
                <a:solidFill>
                  <a:srgbClr val="000000"/>
                </a:solidFill>
                <a:latin typeface="THELuxGoR"/>
              </a:rPr>
              <a:t> (POST /score, GET /leaderboard)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114800" y="5994400"/>
            <a:ext cx="5596467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1867">
                <a:solidFill>
                  <a:srgbClr val="000000"/>
                </a:solidFill>
                <a:latin typeface="THELuxGoR"/>
              </a:rPr>
              <a:t>- Integration Request </a:t>
            </a:r>
            <a:r>
              <a:rPr lang="ko-KR" altLang="en-US" sz="1867">
                <a:solidFill>
                  <a:srgbClr val="000000"/>
                </a:solidFill>
                <a:ea typeface="THELuxGoR"/>
              </a:rPr>
              <a:t>및</a:t>
            </a:r>
            <a:r>
              <a:rPr lang="en-US" sz="1867">
                <a:solidFill>
                  <a:srgbClr val="000000"/>
                </a:solidFill>
                <a:latin typeface="THELuxGoR"/>
              </a:rPr>
              <a:t> Mapping Templates </a:t>
            </a:r>
            <a:r>
              <a:rPr lang="ko-KR" altLang="en-US" sz="1867">
                <a:solidFill>
                  <a:srgbClr val="000000"/>
                </a:solidFill>
                <a:ea typeface="THELuxGoR"/>
              </a:rPr>
              <a:t>설정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AAAFED46-470E-4CC8-8148-65F6F506FBB9}"/>
              </a:ext>
            </a:extLst>
          </p:cNvPr>
          <p:cNvSpPr txBox="1"/>
          <p:nvPr/>
        </p:nvSpPr>
        <p:spPr>
          <a:xfrm>
            <a:off x="9558867" y="6104467"/>
            <a:ext cx="5020733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altLang="ko-KR" sz="1067" b="1" dirty="0">
                <a:solidFill>
                  <a:srgbClr val="000000"/>
                </a:solidFill>
                <a:latin typeface="THELuxGoR"/>
              </a:rPr>
              <a:t>(</a:t>
            </a:r>
            <a:r>
              <a:rPr lang="ko-KR" altLang="en-US" sz="1067" b="1" dirty="0">
                <a:solidFill>
                  <a:srgbClr val="000000"/>
                </a:solidFill>
                <a:latin typeface="THELuxGoR"/>
              </a:rPr>
              <a:t>일부 </a:t>
            </a:r>
            <a:r>
              <a:rPr lang="en-US" altLang="ko-KR" sz="1067" b="1" dirty="0">
                <a:solidFill>
                  <a:srgbClr val="000000"/>
                </a:solidFill>
                <a:latin typeface="THELuxGoR"/>
              </a:rPr>
              <a:t>PPT </a:t>
            </a:r>
            <a:r>
              <a:rPr lang="ko-KR" altLang="en-US" sz="1067" b="1" dirty="0">
                <a:solidFill>
                  <a:srgbClr val="000000"/>
                </a:solidFill>
                <a:latin typeface="THELuxGoR"/>
              </a:rPr>
              <a:t>생략</a:t>
            </a:r>
            <a:r>
              <a:rPr lang="en-US" altLang="ko-KR" sz="1067" b="1" dirty="0">
                <a:solidFill>
                  <a:srgbClr val="000000"/>
                </a:solidFill>
                <a:latin typeface="THELuxGoR"/>
              </a:rPr>
              <a:t>)</a:t>
            </a:r>
            <a:endParaRPr lang="ko-KR" altLang="en-US" sz="1067" b="1" dirty="0">
              <a:solidFill>
                <a:srgbClr val="000000"/>
              </a:solidFill>
              <a:ea typeface="THELuxGo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271</Words>
  <Application>Microsoft Office PowerPoint</Application>
  <PresentationFormat>와이드스크린</PresentationFormat>
  <Paragraphs>57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Noto Sans CJK KR Bold</vt:lpstr>
      <vt:lpstr>THELuxGoM</vt:lpstr>
      <vt:lpstr>THELuxGoR</vt:lpstr>
      <vt:lpstr>Arial</vt:lpstr>
      <vt:lpstr>Bebas</vt:lpstr>
      <vt:lpstr>Noto Sans CJK KR Regular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김성훈</dc:creator>
  <cp:lastModifiedBy>김성훈</cp:lastModifiedBy>
  <cp:revision>3</cp:revision>
  <dcterms:created xsi:type="dcterms:W3CDTF">2024-06-18T05:33:46Z</dcterms:created>
  <dcterms:modified xsi:type="dcterms:W3CDTF">2024-06-18T05:35:13Z</dcterms:modified>
</cp:coreProperties>
</file>