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7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88" r:id="rId8"/>
    <p:sldId id="346" r:id="rId9"/>
    <p:sldId id="347" r:id="rId10"/>
    <p:sldId id="348" r:id="rId11"/>
    <p:sldId id="349" r:id="rId12"/>
    <p:sldId id="350" r:id="rId13"/>
    <p:sldId id="351" r:id="rId14"/>
    <p:sldId id="280" r:id="rId15"/>
    <p:sldId id="344" r:id="rId16"/>
    <p:sldId id="352" r:id="rId17"/>
    <p:sldId id="307" r:id="rId18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8.xml"/><Relationship Id="rId23" Type="http://schemas.openxmlformats.org/officeDocument/2006/relationships/customXml" Target="../customXml/item1.xml"/><Relationship Id="rId22" Type="http://schemas.openxmlformats.org/officeDocument/2006/relationships/customXmlProps" Target="../customXml/itemProps17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5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465310" cy="2393950"/>
          </a:xfrm>
        </p:spPr>
        <p:txBody>
          <a:bodyPr>
            <a:normAutofit lnSpcReduction="10000"/>
          </a:bodyPr>
          <a:p>
            <a:r>
              <a:rPr lang="zh-CN" altLang="en-US"/>
              <a:t>CVPR 202</a:t>
            </a:r>
            <a:r>
              <a:rPr lang="en-US" altLang="zh-CN"/>
              <a:t>2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QQ截图202302251745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5105" y="1421130"/>
            <a:ext cx="6702425" cy="19570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Uncertainty regularization</a:t>
            </a:r>
            <a:endParaRPr lang="zh-CN" altLang="en-US"/>
          </a:p>
        </p:txBody>
      </p:sp>
      <p:pic>
        <p:nvPicPr>
          <p:cNvPr id="4" name="图片 3" descr="QQ截图202302251958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095" y="1292225"/>
            <a:ext cx="4047490" cy="5474335"/>
          </a:xfrm>
          <a:prstGeom prst="rect">
            <a:avLst/>
          </a:prstGeom>
        </p:spPr>
      </p:pic>
      <p:pic>
        <p:nvPicPr>
          <p:cNvPr id="5" name="图片 4" descr="QQ截图202302251958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530" y="2269490"/>
            <a:ext cx="4862195" cy="27412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QQ截图202302252002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795" y="1525270"/>
            <a:ext cx="4345940" cy="3807460"/>
          </a:xfrm>
          <a:prstGeom prst="rect">
            <a:avLst/>
          </a:prstGeom>
        </p:spPr>
      </p:pic>
      <p:pic>
        <p:nvPicPr>
          <p:cNvPr id="5" name="图片 4" descr="QQ截图202302252002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805" y="1525270"/>
            <a:ext cx="3987165" cy="3806825"/>
          </a:xfrm>
          <a:prstGeom prst="rect">
            <a:avLst/>
          </a:prstGeom>
        </p:spPr>
      </p:pic>
      <p:pic>
        <p:nvPicPr>
          <p:cNvPr id="6" name="图片 5" descr="QQ截图202302252002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025" y="1212215"/>
            <a:ext cx="3792220" cy="46551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endParaRPr lang="zh-CN" altLang="en-US"/>
          </a:p>
        </p:txBody>
      </p:sp>
      <p:pic>
        <p:nvPicPr>
          <p:cNvPr id="4" name="图片 3" descr="QQ截图202302252003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6230" y="1691005"/>
            <a:ext cx="9003665" cy="44894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QQ截图202302252003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5545" y="902335"/>
            <a:ext cx="9311640" cy="46494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QQ截图202302252003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330" y="609600"/>
            <a:ext cx="4507865" cy="2793365"/>
          </a:xfrm>
          <a:prstGeom prst="rect">
            <a:avLst/>
          </a:prstGeom>
        </p:spPr>
      </p:pic>
      <p:pic>
        <p:nvPicPr>
          <p:cNvPr id="2" name="图片 1" descr="QQ截图202302252003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55" y="3402965"/>
            <a:ext cx="8671560" cy="2898775"/>
          </a:xfrm>
          <a:prstGeom prst="rect">
            <a:avLst/>
          </a:prstGeom>
        </p:spPr>
      </p:pic>
      <p:pic>
        <p:nvPicPr>
          <p:cNvPr id="3" name="图片 2" descr="QQ截图202302252004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235" y="1116965"/>
            <a:ext cx="4769485" cy="1778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718560" y="2829560"/>
            <a:ext cx="47548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感谢观看！</a:t>
            </a:r>
            <a:endParaRPr lang="zh-CN" alt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摘要</a:t>
            </a:r>
            <a:endParaRPr lang="zh-CN" altLang="en-US"/>
          </a:p>
        </p:txBody>
      </p:sp>
      <p:pic>
        <p:nvPicPr>
          <p:cNvPr id="6" name="图片 5" descr="QQ截图202302251737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35680" y="1058545"/>
            <a:ext cx="5120005" cy="53270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dirty="0">
                <a:sym typeface="+mn-ea"/>
              </a:rPr>
              <a:t>贡献总结</a:t>
            </a:r>
            <a:endParaRPr lang="zh-CN"/>
          </a:p>
        </p:txBody>
      </p:sp>
      <p:pic>
        <p:nvPicPr>
          <p:cNvPr id="7" name="图片 6" descr="QQ截图202302251754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6125" y="1595755"/>
            <a:ext cx="4951730" cy="47948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160" y="0"/>
            <a:ext cx="10515600" cy="1325563"/>
          </a:xfrm>
        </p:spPr>
        <p:txBody>
          <a:bodyPr/>
          <a:p>
            <a:r>
              <a:rPr lang="zh-CN" altLang="en-US"/>
              <a:t>结构图</a:t>
            </a:r>
            <a:endParaRPr lang="zh-CN" altLang="en-US"/>
          </a:p>
        </p:txBody>
      </p:sp>
      <p:pic>
        <p:nvPicPr>
          <p:cNvPr id="4" name="图片 3" descr="QQ截图202302251818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1405255"/>
            <a:ext cx="10699115" cy="47917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/>
          <p:nvPr>
            <p:ph type="ctrTitle"/>
          </p:nvPr>
        </p:nvSpPr>
        <p:spPr/>
        <p:txBody>
          <a:bodyPr/>
          <a:p>
            <a:r>
              <a:rPr lang="zh-CN" altLang="en-US"/>
              <a:t>Unknown-Aware Object Detection</a:t>
            </a:r>
            <a:endParaRPr lang="zh-CN" altLang="en-US"/>
          </a:p>
        </p:txBody>
      </p:sp>
      <p:pic>
        <p:nvPicPr>
          <p:cNvPr id="9" name="图片 8" descr="QQ截图202302251817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8625" y="3396615"/>
            <a:ext cx="5542280" cy="25787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930"/>
          </a:xfrm>
        </p:spPr>
        <p:txBody>
          <a:bodyPr/>
          <a:p>
            <a:r>
              <a:rPr lang="zh-CN" altLang="en-US"/>
              <a:t>Spatial-Temporal Unknown Distillation</a:t>
            </a:r>
            <a:endParaRPr lang="zh-CN" altLang="en-US"/>
          </a:p>
        </p:txBody>
      </p:sp>
      <p:pic>
        <p:nvPicPr>
          <p:cNvPr id="4" name="图片 3" descr="QQ截图202302251830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79855"/>
            <a:ext cx="4109720" cy="500380"/>
          </a:xfrm>
          <a:prstGeom prst="rect">
            <a:avLst/>
          </a:prstGeom>
        </p:spPr>
      </p:pic>
      <p:pic>
        <p:nvPicPr>
          <p:cNvPr id="5" name="图片 4" descr="QQ截图202302251830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0235"/>
            <a:ext cx="4109720" cy="4900930"/>
          </a:xfrm>
          <a:prstGeom prst="rect">
            <a:avLst/>
          </a:prstGeom>
        </p:spPr>
      </p:pic>
      <p:pic>
        <p:nvPicPr>
          <p:cNvPr id="6" name="图片 5" descr="QQ截图202302251830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530" y="2096135"/>
            <a:ext cx="4695190" cy="26657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2810" y="365125"/>
            <a:ext cx="11027410" cy="932180"/>
          </a:xfrm>
        </p:spPr>
        <p:txBody>
          <a:bodyPr/>
          <a:p>
            <a:r>
              <a:rPr lang="zh-CN" altLang="en-US" sz="3600"/>
              <a:t>Spatial unknown distillation</a:t>
            </a:r>
            <a:endParaRPr lang="zh-CN" altLang="en-US" sz="3600"/>
          </a:p>
        </p:txBody>
      </p:sp>
      <p:pic>
        <p:nvPicPr>
          <p:cNvPr id="4" name="图片 3" descr="QQ截图202302251934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860" y="1411605"/>
            <a:ext cx="4153535" cy="1906905"/>
          </a:xfrm>
          <a:prstGeom prst="rect">
            <a:avLst/>
          </a:prstGeom>
        </p:spPr>
      </p:pic>
      <p:pic>
        <p:nvPicPr>
          <p:cNvPr id="5" name="图片 4" descr="QQ截图202302251934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190" y="1297305"/>
            <a:ext cx="4153535" cy="4525645"/>
          </a:xfrm>
          <a:prstGeom prst="rect">
            <a:avLst/>
          </a:prstGeom>
        </p:spPr>
      </p:pic>
      <p:pic>
        <p:nvPicPr>
          <p:cNvPr id="6" name="图片 5" descr="QQ截图202302251934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90" y="5822950"/>
            <a:ext cx="4126865" cy="10287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QQ截图202302251954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990" y="507365"/>
            <a:ext cx="4310380" cy="6076950"/>
          </a:xfrm>
          <a:prstGeom prst="rect">
            <a:avLst/>
          </a:prstGeom>
        </p:spPr>
      </p:pic>
      <p:pic>
        <p:nvPicPr>
          <p:cNvPr id="6" name="图片 5" descr="QQ截图202302251954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80" y="507365"/>
            <a:ext cx="4133850" cy="3990975"/>
          </a:xfrm>
          <a:prstGeom prst="rect">
            <a:avLst/>
          </a:prstGeom>
        </p:spPr>
      </p:pic>
      <p:pic>
        <p:nvPicPr>
          <p:cNvPr id="7" name="图片 6" descr="QQ截图202302251954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80" y="4498340"/>
            <a:ext cx="4154805" cy="12655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 Unknown-Aware Training Objective</a:t>
            </a:r>
            <a:endParaRPr lang="zh-CN" altLang="en-US"/>
          </a:p>
        </p:txBody>
      </p:sp>
      <p:pic>
        <p:nvPicPr>
          <p:cNvPr id="5" name="图片 4" descr="QQ截图202302251956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6150" y="3510280"/>
            <a:ext cx="4839970" cy="31718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8.xml><?xml version="1.0" encoding="utf-8"?>
<p:tagLst xmlns:p="http://schemas.openxmlformats.org/presentationml/2006/main">
  <p:tag name="KSO_DOCER_TEMPLATE_OPEN_ONCE_MARK" val="1"/>
  <p:tag name="KSO_WPP_MARK_KEY" val="a5603dee-7444-4830-95b7-1306d5075d17"/>
  <p:tag name="COMMONDATA" val="eyJoZGlkIjoiNWI4NzFiMzM5MjAxYjA2YWI1OGRkMzI0MjZhYmI3MDEifQ=="/>
</p:tagLst>
</file>

<file path=ppt/tags/tag2.xml><?xml version="1.0" encoding="utf-8"?>
<p:tagLst xmlns:p="http://schemas.openxmlformats.org/presentationml/2006/main">
  <p:tag name="KSO_WM_UNIT_PLACING_PICTURE_USER_VIEWPORT" val="{&quot;height&quot;:5400,&quot;width&quot;:5190}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TY4NjY1NTE4NTQ5IiwKCSJHcm91cElkIiA6ICIxMTEzNTYwNTQiLAoJIkltYWdlIiA6ICJpVkJPUncwS0dnb0FBQUFOU1VoRVVnQUFBeXdBQUFFZUNBWUFBQUJvbzVFU0FBQUFDWEJJV1hNQUFBc1RBQUFMRXdFQW1wd1lBQUFnQUVsRVFWUjRuTzNkZTFoVlpmci84YzhHUkRSRlU4RXhTVk96TEN3VlVrNGk5VTNUMGRReXhYRXlVanhsT2pZNVZwcjFqU2xUTTVzc1F0U3g4cFRvZUtnbXYwaG95bmhHT1hndWZ4N3dFQ2tLVHFuZ2djUDYvZUhzUFd4QjJDQ3dOL3ArWFJmWHhWN3IyV3ZkYTVHcmRhLzEzTThqQV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0EyNXpKM2dFQWdMMzUrUGo4SU9sLzdCMEg4QjhYOHZMeWd2YnUzYnZmM29FQWdDTndzbmNBQU9BQVNGYmdTTnhkWEZ4NjJqc0lBSEFVTHZZT0FBQWNSWEp5c3IxRHdCMXU4dVRKaW91TFUwRkJ3Yy8yamdVQUhBVnZXQUFBQUFBNExCSVdBQUFBQUE2TGhBVUFBQUNBd3lKaEFRQUFBT0N3U0ZnQUFBQUFPQ3dTRmdBQUFBQU9pNFFGQUFBQWdNTWlZUUVBd0FhK3ZyNmFPWE5tcWUxbXpwd3BYMS9mS29nSUFPNE1UQndKQUJYczdObXpXcng0c2JadTNhb3paODdJMmRsWjk5MTNuMzcvKzkrcmYvLytjblYxdFdwLzQ4MnR1N3U3T25Ub29MRmp4NnBseTVZbHRqWDcvUFBQMWI1OSswcUwwZDdlZnZ0dHJWMjdWdXZYcjFmOSt2V3QxcjM3N3J2Njl0dHY5ZFZYWDZsTm16Wlc2OGFNR2FNZmYveFI2OWV2bDVNVHorZ0FvRG9pWVFHQUNwU1NrcUx4NDhlclpzMmE2dCsvdjFxM2JxMnJWNjhxS1NsSm4zNzZxZUxqNC9YWlo1K3BUcDA2VnQ5Ny9QSEg5ZHh6ejhrd0RKMDZkVW9MRml6UXNHSER0R0xGQ2pWcTFLall0b1cxYXRXcTBtTzBwODZkT3lzMk5sYUppWW5xM3IyN1pibGhHTnE2ZGFza2FjZU9IVllKUzI1dXJuYnYzcTJRa0JDU0ZRQ294a2hZQUtDQ1pHVmw2UzkvK1l1OHZMdzBlL1pzdWJ1N1c5WjE3OTVkdlh2MzFxaFJvelIxNmxSTm5UclY2cnRObWpSUllHQ2c1Yk8zdDdlR0RCbWl1TGc0RFI0OHVNUzJWUldqUFFVRUJNakp5VWs3ZHV5d1NsZ09IVHFrek14TU5XblNSTnUzYjllUUlVTXM2L2J1M2FzclY2NlUrMXlaR1lZaGs4bDBTOXNBQUpRZmo1d0FvSUlzWGJwVWx5NWQwdFNwVTYwU0FiTkhIMzFVWVdGaGlvK1AxNGtUSjByYzFrTVBQU1RwZW9KUkZnTUhEdFMzMzM1Ym9UR2FhemNTRWhJVUdocXFnSUFBOWV2WFQydlhyaTN5L2ZUMGRMMzIybXNLRGc1V2NIQ3dKazZjcVBQbnoxdldtN2Yxd3c4L0tEUTBWUDcrL25yMjJXZTFjZVBHRW8vTDNkMWRqejc2cUJJVEU2MldiOW15UmU3dTd1cmV2YnYyN05taksxZXVXTmJ0MnJWTEpwUEpLbUhKeU1oUVJFU0V1blhySmo4L1AvWHAwMGZSMGRIS3pjMHRFbU4wZExRNmQrNnNlZlBtM1RTdW8wZVBhdXpZc1FvS0N0S1RUejZweU1oSUdZWlI0ckVBQU1xR2hBVUFLc2lXTFZ2VXZuMTdOV3ZXN0tadG5ucnFLUm1HVWVURyswYUhEaDJTSkRWdjNyekl1cnk4UE9YazVGaCtDdCtrU3lyeGhybThNYWFtcGlvNk9scGhZV0g2NjEvL3F2cjE2K3V0dDk2eWRNZVNwTXpNVEEwZE9sUkhqeDdWcEVtVE5HSENCTzNaczBmanhvMVRRVUdCcFYxU1VwSVdMbHlvOFBCd3ZmWFdXOHJQejlla1NaT1VucDVlNGprSkRnNVdSa2FHMHRMU0xNdTJidDJxZ0lBQUJRVUZLVGMzVjhuSnlaWjFPM2Z1MUFNUFBLQUdEUnBJa3M2ZE82ZXdzRER0MnJWTEkwZU8xSXdaTS9Ua2swL3F5eSsvMU9USms2MzJsWnljckI5Ly9GRlRwa3hSUUVCQXNmR2NQbjFhdzRjUDE4OC8vNnpYWDM5ZEV5ZE8xSjQ5ZXhRYkcxdmljUUFBeW9ZdVlRQlFRZExUMDlXdVhic1MyM2g1ZVVtNi9xUy9NSE1TWWhpR0RoMDZwQ2xUcHFobHk1YnEwYU5Ia1cyc1dMRkNLMWFzc0h6MjlQUzB2TzFZdm54NXBjUjQ1c3daZmYzMTE1YTNNc0hCd2VyYnQ2OFdMVnFrb0tBZ1NkTGN1WE9WbloydGhRc1hxa21USnBiWXhvNGRxOFRFUk11Ti82Ky8vcXJWcTFlcmR1M2FrcTUzY1JzNWNxUTJidHhZcFB0YllaMDdkMVprWktSMjdOaWhGaTFhNk1LRkM5cS9mNytlZSs0NXRXdlhUbmZkZFplMmI5K3VvS0FnNWVUazZNQ0JBM3JoaFJjczM1ODdkNjR1WHJ5b1ZhdFdXZUlMQ1FsUnZYcjFGQmtacVgzNzl1bVJSeDZSZEQzNVdyQmdnV3JXckhuVGVPYlBuNityVjY5cTd0eTVhdHk0c1dWN29hR2h1bkRoUW9ubkdBQmdPeElXQUtnZytmbjVwYll4MTBLNHVGaGZmZ3NuSVNhVFNZTUdEZExJa1NQbDV1WldaQnRkdTNiVm9FR0RMSjlyMUtoUjZURjI3dHpacWd0WnJWcTFGQkFRWU5XVmE4dVdMZkwzOTFlOWV2V1VrNU1qU1pZaStBTUhEbGdTbHFDZ0lFdXlJa2x0MjdhVmRQME5TRW51di85K05XN2NXTnUzYjllZ1FZTzBiZHMyR1lhaHdNQkFPVHM3cTFPblR0cXhZNGVrNjIrRTh2THlMTW1VZFAxdFRHQmdvQ1ZaTWV2VnE1Y2lJeU9WbEpSa1NWZzZkZXBVWXJJaVNkdTNiMWRBUUlBbFdaRWtWMWRYK2ZuNTZkU3BVeVYrRndCZ094SVdBS2dnalJzMzF2SGp4MHRzWTc2UmJkcTBxZFh5cmwyNzZnOS8rSVBTMHRJVUZSV2w1T1JrT1RzN0Y3c05EdytQTWcxaFhCRXgxcTFidDBpNzJyVnI2K3JWcTViUFdWbFpTa2hJVUhCd2NKRzJoZDg0MUtwVnkycWRPVEd3SlpreWp4YVdtNXVyelpzM1czWDVDZ29LMHNhTkc1V1JrYUdkTzNlcVRwMDZldlRSUjYzaTgvVDBMTEpOOC9jTHgzamowTW5GeWN6TXRFcFd6TXFTUUFJQVNrZkNBZ0FWSkNBZ1FDdFhybFI2ZW5xUmhNUXNQajVlenM3Tzh2UHpzMXJ1NGVHaERoMDZxRU9IRG5yZ2dRY1VIaDZ1RHo3NFFILzk2MThkSXNiQ1JlbG1wMCtmdGhweXVVNmRPbXJmdnIzQ3dzS0t0UFh3OEtpQTZLOG5MS3RXcmRMdTNidTFmZnQycStHZHpjWDFPM2JzMEs1ZHU5U3BVeWVycE0vZDNiM1lRUXpNZ3dLWUV4ZEpObzBLNXVibXB0OSsrNjNJY3JxREFVREZvdWdlQUNySTRNR0RWYk5tVGIzOTl0dVdMbEdGcGFhbWF0R2lSWHIyMldlTGZUSnYxclp0VzczNDRvdGFzMmFOdG16WjRoQXhKaVltNnRxMWE1YlBHUmtaU2t4TWxMKy92MlZaaHc0ZGRQejRjWGw3ZTZ0OSsvYVduM2J0MnQwME9TcXJUcDA2eWRYVlZVdVhMdFZ2di8xbU5RSlk0OGFOMWJKbFN5VWtKT2p3NGNOVzNjRWt5Yy9QVDl1MmJkUFpzMmV0bHNmR3hoWVpUY3dXYmR1MjFiWnQyNndTbEFzWExsVDQzd3dBN25TOFlRR0FDdEswYVZOTm16Wk5iN3p4aGtKRFE5Vy9mMysxYU5GQ2x5OWZWbUppb21KalkvWFlZNDlwL1BqeHBXNXJ4SWdSU2toSTBQdnZ2NjkvL09NZlZsMnlUcDgrclczYnRsbTE5L0x5VXJObXpmVGNjOC9waFJkZTBEUFBQRk9oTVdabloydnMyTEVhTUdDQXJseTVvaSsvL0ZLdXJxNEtEdyszdEFrUEQxZDRlTGhHalJxbGZ2MzZ5ZDNkWFNkUG50U0dEUnYweFJkZmxPVlUzcFNibTV0OGZYMjFmZnYySWwyK3BPdHZXWll0VzZhQ2dvSWlvM3VOSGoxYVc3ZHUxZkRod3hVV0ZpWVBEdy90M2J0WGl4Y3Yxc0NCQThzMCthWWt2ZmppaXhvelpveEdqeDZ0RjE1NFFRVUZCVnEwYUpFYU5XcFU3SnNYQUVENWtMQUFRQVVLRGc3V3NtWEx0SERoUXExY3VWS1ptWm1xV2JPbVdyZHVyVGZmZkZPOWUvZTJhZFoxVjFkWHZmUE9PeG82ZEtnKyt1Z2pSVVJFV05ZbEpDUW9JU0hCcXYyd1ljUDA4c3N2cTBhTkdxVjJaeXBQak4yN2QxZjkrdlUxWThZTVpXZG42OUZISDlYMDZkT3QzcHg0ZTNzck9qcGFzMmZQMXRTcFUyVVlobHEwYUtGKy9mcVZmdUxLb0hQbnp0cStmYnU2ZE9sU3BNNG5NREJRUzVZc1VhdFdyWXE4eGZMeTh0TENoUXNWRlJXbHFLZ29YYjU4V2MyYU5kT0VDUk0wWU1DQU1zZmg1K2VuNmRPbkt6bzZXaEVSRWJybm5uczBjdVJJN2QrL1gwZVBIcjJsWXdRQS9CZFQ5d0s0NC9uNCtCaVNyT2J3d0gvNSt2cHEwS0JCbWpCaGdyMUR1ZTFObmp4WmNYRnhLaWdvZUg3Mzd0MUw3UjBQQURnQ2FsZ0FBQUFBT0N3U0ZnQUFBQUFPaTRRRkFBQUFnTU9pNkI0QVVDSnFld0FBOXNRYkZnQUFBQUFPaTRRRkFBQUFnTU1pWVFFQUIrRHI2NnVaTTJmYTFIYmd3SUg2NXB0dktqa2lBQUFjQXpVc0FGQkp6cDQ5cThXTEYydnIxcTA2YythTW5KMmRkZDk5OStuM3YvKzkrdmZ2TDFkWDEzSnR0MDZkT3VYK2Jra3lNakswYnQwNkRSNDgyS2IydnI2K2x0K2RuSnprN3U2dUJ4NTRRTjI2ZGRQVFR6OWQ3aGpMR29lamJSOEFVTEZJV0FDZ0VxU2twR2o4K1BHcVdiT20rdmZ2cjlhdFcrdnExYXRLU2tyU3A1OStxdmo0ZUgzMjJXZXFVNmRPbWJmOStlZWZWMExFMHVMRml4VVRFMU9tRy9uSEgzOWN6ejMzbkF6RDBMLy8vVy90M3IxYmYvdmIzN1JzMlRKOTlORkh1dmZlZTZza0RrZmFQZ0NnWXBHd0FFQUZ5OHJLMGwvKzhoZDVlWGxwOXV6WmNuZDN0NnpyM3IyN2V2ZnVyVkdqUm1ucTFLbWFPbldxSFNPOWRVMmFORkZnWUtEbDg5TlBQNjBSSTBib2xWZGUwVXN2dmFSbHk1YXBidDI2ZG95dzhobUdJWlBKWk84d0FPQzJSUTBMQUZTd3BVdVg2dEtsUzVvNmRhcFZzbUwyNktPUEtpd3NUUEh4OFRweDRvVFZ1b1NFQklXR2hpb2dJRUQ5K3ZWVFhGeGNrZThYVisrU25wNnUxMTU3VGNIQndRb09EdGJFaVJOMS92eDVxemEvL3ZxcnBrK2ZycDQ5ZThyZjMxOVBQLzIwMXE5ZmI5bG1URXlNNWZmQzNiM0txbkhqeHBvNWM2WXlNek8xY09IQ01zVlpXaHlWZlp3WkdSbUtpSWhRdDI3ZDVPZm5wejU5K2lnNk9scTV1YmxXTWM2Y09WUFIwZEhxM0xtejVzMmJWKzV6QlFBb0hXOVlBS0NDYmRteVJlM2J0MWV6WnMxdTJ1YXBwNTdTL1BuemxaaVlxT2JObTB1U1VsTlR0WFBuVHIzd3dndXFXYk9tWW1KaU5IbnlaTld0VzFkQlFVRTMzVlptWnFhR0RoMnFPblhxYU5La1Njck56ZFdjT1hNMGJ0dzRMVnEwU0U1T1RycHc0WUtHRGgycVgzLzlWUysrK0tKYXRteXBreWRQNnRLbFM1S2t5TWhJclZxMVNna0pDWXFNakx6bGMrRGw1YVVPSFRvb0lTRkJZOGVPdFRuT2t1S283T004ZCs2Y3dzTEM1T0xpb3BFalI4clQwMU83ZCsvV2wxOStxYlMwTk0yWU1jUFNOams1V1I0ZUhwb3laWW9hTkdod3krY0xBSEJ6SkN3QVVNSFMwOVBWcmwyN0V0dDRlWGxKdXY1RTMrejA2ZE5hdlhxMTZ0ZXZMMG5xM0xteit2YnRxMFdMRnBXWXNNeWRPMWZaMmRsYXVIQ2htalJwSWtueTlQVFUyTEZqbFppWXFJQ0FBSDMrK2VkS1QwL1hraVZMOU1BRER4VFpSbUJnb0xadDIyYjV2U0kwYTlaTWUvYnNLVk9jSmNWUjJjYzVkKzVjWGJ4NFVhdFdyYkpzUHlRa1JQWHExVk5rWktUMjdkdW5SeDU1Uk5MMTVHbkJnZ1dxV2JObVJad3FBRUFKNkJJR0FCVXNQeisvMURibW1nY1hsLzgrTndvT0RyWWtLNUpVdTNadEJRUUU2TWNmZnl4eFcxdTJiSkcvdjcvcTFhdW5uSndjNWVUa3FFMmJOcEtrQXdjT1NKSTJidHdvZjMvL1ltL2lLMHQrZnI3VlNHRzJ4Rm1TeWo3T3JWdTNLakF3MEpLc21QWHExVXVTbEpTVVpGbldxVk1ua2hVQXFDSzhZUUdBQ3RhNGNXTWRQMzY4eERhblRwMlNKRFZ0MnRTeXJMamk5THZ1dWt0WHIxNHRjVnRaV1ZsS1NFaFFjSEJ3a1hVWExseVFkUDFOVGtsdmFTckQ0Y09IZGQ5OTkxaysyeEpuU1NyN09MT3lzdVRwNlZsa3VibkxWK0VZQ3llV0FJREtSY0lDQUJVc0lDQkFLMWV1VkhwNnVsVkNVbGg4Zkx5Y25aM2w1K2RuV1ZhNHNOdnM5T25UYXRTb1VZbjdxMU9uanRxM2I2K3dzTEFpNnp3OFBDUmRmMXR6WTNGNlpUcHc0SUFPSERpZzhlUEhseW5Pa2xUMmNicTd1eXNySzZ2SWN2UDJDdGVxTUNvWUFGUWRFaFlBcUdDREJ3L1dkOTk5cDdmZmZsdWZmZmFaYXRldWJiVStOVFZWaXhZdDByUFBQcXZHalJ0YmxpY21KdXJhdFd1V2JsUVpHUmxLVEV4VXo1NDlTOXhmaHc0ZGxKYVdKbTl2YjlXb1VjT3l2UEJ3dTUwNmRkTFdyVnVWa1pGaHRjL0NuSjJkSmNrcWh2STRjZUtFSmsyYXBOYXRXMnZBZ0FGbGlyT2tPQ3I3T1AzOC9MUnAweWFkUFh2VzZrMUxiR3lzVENaVGhkWDJBQURLeHRuZUFRQ0F2VFZwMGlSQ2trYU5HbFVoMjNOM2QxZnIxcTIxYk5reXJWbXpSdGV1WGROdnYvMm1uMzc2U1Y5OTlaVSsvdmhqK2ZyNktpSWl3bExETW0vZVBMbTR1R2o3OXUxeWMzUFR3WU1ITldYS0ZGMjdkazFUcGt5eEdoNTUzcng1ZXVTUlJ5dzMwRjVlWGxxeVpJa1NFeFBsN095c00yZk9hUFBtemZya2swL1V0MjlmU1ZMcjFxMzE5ZGRmS3k0dVRpNHVManAvL3J6V3JWdW5JMGVPeU52Ylc1TDB5eSsvYVBQbXpicDY5YXF5c3JKS3JRT1pOMitlR2pWcXBMcDE2K3JFaVJQYXMyZVBZbUppOU1FSEg4akx5MHVmZlBLSlZUYzNXK0lzS1k3S1BzNEhIM3hRMzN6empiNy8vbnZWcUZGRDU4NmQwM2ZmZmFmNTgrY3JORFJVVHovOWRMSG52eUp0MkxCQlI0NGNrV0VZcTgrY09iT3Z3bmNBQU5VUTc3UUIzUEY4Zkh3TTZmcFF0UlhwNU1tVFdyaHdvUklURTVXWm1hbWFOV3VxZGV2VzZ0Mjd0M3IzN2kwbnAvK09lK0xyNjZ0Qmd3YkozZDFkSzFhc1VIWjJ0dHExYTZkWFgzMjFTT0xnNit1cjU1OS8zcXE3VlVwS2ltYlBucTJEQncvS01BeTFhTkZDL2ZyMVUvLysvUzF0amg0OXFxaW9LQ1VsSmVucTFhdHExYXFWWG5ubEZVdTN0Q3RYcm1qU3BFbmF2bjI3R2pac3FQLzd2LzhyOGZnS3oySGk1T1NrK3ZYcnEwMmJOdXJSbzRkNjlPaGhlWk5SbUMxeGxoUkhaUi9uaVJNbkZCVVZwVjI3ZHVueTVjdHExcXlaK3ZmdnJ3RURCbGplNHBqL1ZoTW1UQ2p4L0pUSDVNbVRGUmNYcDRLQ2d1ZDM3OTY5dE1KM0FBRFZFQWtMZ0R0ZVpTVXNsU0VuSjBmQndjRWFQWHEwaGc4ZmJ1OXdVTUZJV0FDZ0tJWTFCb0JxWlAvKy9aS2toeDU2eU02UkFBQlFOU2k2QjRCcVlNbVNKZkwwOU5TY09YUFVva1VMK2Z2NzJ6c2tBQUNxQkFrTEFGUURNVEV4T24vK3ZIeDlmVFZwMHFSaTYwTUFBTGdka2JBQVFEVlFXZ0U4QUFDM0sycFlBQUFBQURnc0VoWUFBQUFBRG91RUJRQUFBSUREb29ZRkFQNmpaOCtlOWc0QmQ3aU1qQXg3aHdBQURvZUVCY0FkenpDTUl5YVQ2WDV1RnVFZzhnM0RPR252SUFEQVVaQ3dBTGpqWGJ4NHNhMmJtNXVudmVPbzdseGRYVTlLVW01dWJqZkRNQTdaTzU3cUtpOHZMK2VubjM3S3NuY2NBT0FvVFBZT0FBQndlL0R4OFRFa0tTOHY3NUc5ZS9mdXQzYzhBSURiQTBYM0FBQUFBQndXQ1FzQUFBQUFoMFhDQWdBQUFNQmhrYkFBQUFBQWNGZ2tMQUFBQUFBY0Zna0xBQUFBQUlkRndnSUFBQURBWVpHd0FBQUFBSEJZSkN3QUFBQUFIQllKQ3dBQUFBQ0hSY0lDQUFBQXdHR1JzQUFBQUFCd1dDUXNBQUFBQUJ3V0NRc0FBQUFBaDBYQ0FnQUFBTUJoa2JBQUFBQUFjRmdrTEFBQUFBQWNGZ2tMQUFBQUFJZEZ3Z0lBQUFEQVlaR3dBQUFBQUhCWUpDd0FBQUFBSEJZSkN3QUFBQUNIUmNJQ0FBQUF3R0dSc0FBQUFBQndXQ1FzQUFBQUFCd1dDUXNBQUFBQWgwWENBZ0FBQU1CaGtiQUFBQUFBY0Zna0xBQUFBQUFjRmdrTEFBQUFBSWRGd2dJQUFBREFZWkd3QUFBQUFIQllKQ3dBQUFBQUhCWUpDd0FBQUFDSFpiSjNBS2crZkgxOWErVG01dDV0N3pnQU9DWVhGNWNNU2NyTnpYM0d4Y1hsY09GMXVibTVWNTJjbkM3YUp6SUF0NlBNek14THYvenlTNDY5NDBEbEkyR0J6WHg4ZlBaS2VzVGVjUUFBQUJpR2NkNHdqRmE3ZCsvKzFkNnhvSEs1MkRzQVZDdVBTSkpoR0JuMkRnU0FRMm9reVZsU3dRM0xuVXdta3lSbEdZYVJWK1ZSQWJqdG1FeW14aWFUcVVGK2ZyNlhKQktXMnh3SkM4b3NOVFgxZC9hT0FVRDE0ZVBqYzF4U2M1UEo5RVJLU3NvK2U4Y0RvUHJ6OGZFNUxPbCtGeGVYSy9hT0JaV1BvbnNBQUFBQURvdUVCUUFBQUlEREltRUJBQUFBNExCSVdBQUFBQUE0TEJJV0FBQUFBQTZMaEFVQUFBQ0F3eUpoQVFBQUFPQ3dTRmdBQUFBQU9Dd1NGZ0FBQUFBT2k0UUZBQUFBZ01NaVlRRUFBQURnc0VoWUFBQUFBRGdzRWhZQUFBQUFEb3VFQlFBQUFJRERJbUVCQUFBQTRMQklXQUFBQUFBNExCSVdBQUFBQUE2TGhBVUFBQUNBd3lKaEFRQUFBT0N3U0ZnQUFBQUFPQ3dTRmdBQUFBQU9pNFFGQUFBQWdNTXkyVHNBT0s0T0hUcjBselRNL05sa012V1FKTU13NGdvMSt6WTFOWFZPVmNjR3dIRzFhZE9tWWExYXRaYVlQNXRNcGhCSnRRekQyQ3JwNG4rVzVhU2twSVJLeXJkVG1BQ3FrUTRkT25TUk5NbjgyV1F5ZFpGVTJ6Q01UWkp5L3JONGEycHE2aFI3eElmSzVXTHZBT0M0VENaVG1xUWV4U3kzTE12THkvdXdTb01DNFBCKyt1bW5MQjhmbitLdUhVSG0zdzNEaUJiSkNnQWJPVGs1SFM0b0tIaktaREpaOVE3NlQrSWlTU29vS0ZoVjlaR2hLdEFsRERlVmtwS1NZaGpHenpkYmJ4akcyYjE3OTI2c3lwZ0FWQStHWWZ4WTB2cUNnb0tsVlJVTGdPb3ZPVG41dEtUTk4xdHZHTVpWWjJmbkZWVVlFcW9RQ1F0S1lrajZxb1QxY2Y5cEF3QTNHbVlZUnJIWEI4TXdyaHFHa1ZyVkFRR285cGFWc0c1TGNuTHliMVVXQ2FvVUNRdEs4MjBKNjBxNmNBQzRnNldtcG02WGRLMjRkU2FUYWVuZXZYdXpxemdrQU5YY3RXdlhZbldUQjZVbWsrbWJLZzRIVllpRUJTVktUVTFOTkF3ajQ4YmxobUdjVDAxTmpiZEhUQUNxQjVQSjlQK0tXNTZmbjcrNHFtTUJVUDBkT0hEZ3BLU2R4YXpLTlpsTVBFUzlqWkd3b0RRRkpwTXBwcGpsOGFKZ0ZrQUpDZ29LeHFubzA5RGM3T3pzWkh2RUE2RDZNd3lqdVBxM0hjbkp5WmxWSGd5cURBa0xTbVVZUnBIWHJJWmhMTGRITEFDcWo5MjdkeWNZaG5GanQ3Q3ZqaHc1Y3NFdUFRR285cHljblA3dnhtV0dZWlRVZlIyM0FSSVdsQ28xTlhXcllSam5DeTI2a0p1YkcydTNnQUJVSnljS2Z6QU1ZNTY5QWdGUS9TVW5KeDgxREdOM29VWDVrb3JyQ1lMYkNBa0xiSkVucWZBYmxYVUhEaHdvdHBnV0FBb3pET1BWUWgvemMzSnk5dHN0R0FDM0JjTXdDbzlnbXBTYW12cUwzWUpCbFNCaGdhMVdtMzh4REdPbFBRTUJVSDNzM3IwNzFqQ01iT2w2My9ORGh3NWR0SGRNQUtxMy9QejhOZWJmRGNOZ0FLQTdBQWtMYkhMeDRzWE5raTRZaHBIOTczLy9tNkVEQWRqTVpESWRsYVNDZ29LUDdSMExnT3B2Mzc1OVAwbjZ5VENNQXNNd3ZyQjNQS2g4SkN5d3laRWpSNjRhaHJGQzBvYmp4NDlmc1hjOEFLcVAvUHo4Q0VsR1hsN2VZWHZIQXVEMlVGQlFzTmhrTXUzWnZYdjNjWHZIZ3NwSHdnS2JHWWF4V2hMZHdRQ1V5WjQ5ZTc0MkRHUFJnUU1ITHRrN0ZnQzNCeWNucHpXR1lYeG43emhRTlV6MkR1QlcrUGo0L0NEcGYrd2R4NTNDTUF5WlROWDZQNWxxeHpDTXd4Y3ZYbnpreUpFalYrMGR5KzJNYTBubDQvcFJlUXpET0orYm05dHAvLzc5UiswZEN5UWZINS9Oa2pyYk80NDdBZGVWcW1NWXhzN1UxRlEvZSsyL3VyOWg0UWFqQ25GUnFIb21rNm4xWFhmZDFkemVjZHdCdUpaVU1xNGZsY2RrTWpXb1VhTkdMM3ZIQVF1U2xTckNkYVhxbUV5bVR2YmN2NHM5ZDE1UmtwT1pOQm0zbjU0OWV5b2pJMFA1K2ZtWDdSM0xuWUpyQ2FxYlYxOTlWWnMyYlpLazQzWU9CVGZnZW9MYmhhK3ZyNzFEcVBadldBQUFBQURjeGtoWUFBQUFBRGdzRWhZQUFBQUFEb3VFQlFBQUFJRERJbUVCQUFBQTRMQklXQUFBQUFBNExCSVdBRUNGOFBYMTFjeVpNeXY5TzdadTY4YlBvYUdoK3VhYmJ5cGtYd0NBcWtQQ0FnQU83dXV2djVhdnI2OG1UcHg0eTl2S3lNalFraVZMS2lDcTZxZE9uVHB5ZFhXMWR4Z0FnRElpWVFFQUIvZk5OOStvUVlNRyt0ZS8vcVVMRnk3YzByWVdMMTZzanovK3VJSWlxMTYrK09JTDllelowOTVoQUFES2lJUUZBQnpZc1dQSHRILy9mcjN5eWl2S3k4dFRiR3lzdlVNQ0FLQktrYkFBZ0FQNzl0dHYxYlJwVS9YcTFVdUJnWUg2NXovL1dhVE56ZXBBaXF2cGlJbUpzZnp1Nit0cjFUNGpJME1SRVJIcTFxMmIvUHo4MUtkUEgwVkhSeXMzTjdkY3NWKzdkazEvLy92Zk5XREFBUG43Kyt2eHh4L1gyMisvclV1WExoVnBtNUNRb05EUVVBVUVCS2hmdjM2S2k0c3IwaVk5UFYydnZmYWFnb09ERlJ3Y3JJa1RKK3I4K2ZNMngzT3pHcGNmZnZoQm9hR2g4dmYzMTdQUFBxdU5HemNXK2U3aHc0ZjE4c3N2S3lnb1NGMjdkdFhzMmJQMTRZY2ZGam1IQUlDSzUyTHZBQUFBeFRPL1VSazRjS0JNSnBPZWVlWVpUWmd3UVQvOTlKUGF0R2xUNXUxRlJrWnExYXBWU2toSVVHUmtwTlc2YytmT0tTd3NUQzR1TGhvNWNxUThQVDIxZS9kdWZmbmxsMHBMUzlPTUdUUEt2TCtNakF4OTk5MTM2dGV2bjFxMGFLR2pSNDhxT2pwYUxpNHVldWVkZHl6dFVsTlR0WFBuVHIzd3dndXFXYk9tWW1KaU5IbnlaTld0VzFkQlFVR1NwTXpNVEEwZE9sUjE2dFRScEVtVGxKdWJxemx6NW1qY3VIRmF0R2lSbkp6Szkvd3RLU2xKZS9mdVZYaDR1UEx5OGpSdjNqeE5talJKcTFhdFV0T21UU1ZkVDVTR0R4K3VoZzBiNnZYWFgxZnQyclcxYk5reXBhV2xsV3VmQUlDeUlXRUJBQWUxZWZObS9mcnJyK3JkdTdja3FVdVhMbXJRb0lHKy9mYmJjaVVzZ1lHQjJyWnRtK1gzd3ViT25hdUxGeTlxMWFwVmF0S2tpU1FwSkNSRTllclZVMlJrcFBidDI2ZEhIbm1rVFB2ejlQVFV5cFVyTFlYdUlTRWhPbkRnZ0RadDJtVFY3dlRwMDFxOWVyWHExNjh2U2VyY3ViUDY5dTJyUllzV1dSS1d1WFBuS2pzN1d3c1hMclRFNStucHFiRmp4eW94TVZFQkFRRmxQQnZYL2ZycnIxcTllclZxMTY0dFNXclNwSWxHamh5cGpSczNhdkRnd1pLdTE3N2s1ZVZwenB3NTh2VDB0QnhMLy83OTlkdHZ2NVZydndBQTI5RWxEQUFjMUxmZmZxdDI3ZHJKeGNWRldWbFordlhYWC9YRUUwOG9MaTVPMTY1ZHE5QjliZDI2VllHQmdaWmt3S3hYcjE2U3JyK0prS1Njbkp3aVB6ZFRzMlpOdWJpNDZPREJnMXF6Wm8yaW82TjE4dVRKSWpmNXdjSEJsbVJGa21yWHJxMkFnQUQ5K09PUGxtVmJ0bXlSdjcrLzZ0V3JaOW12T1drN2NPQkF1WTg3S0NqSWtxeElVdHUyYlNWZGYrTmt0bVBIRHZuNysxdVNGVWx5ZFhVdGQ1SUVBQ2diM3JBQWdBUEt6TXpVMXExYlZWQlFvS2VlZXFySStnMGJOcWhIang0VnRyK3NyQ3lyRzNLekJnMGFTSkpsZExMZzRPQWliWktUazR2ZDVvOC8vcWczM25oRC8vNzN2L1hRUXcrcGFkT21jbk56azJFWVZ1M3ExcTFiNUx0MzNYV1hybDY5YWhWZlFrSkNzZnUvbFpIVGF0V3FaZlc1WnMyYWtxVDgvSHpMc25Qbnppa2tKS1RJZDJ2VXFGSHUvUUlBYkVmQ0FnQU9hTTJhTlhKeGNkSE1tVE5sTXBtczFuMzg4Y2Y2NXovL2FVbFluSnljckc2d0paWDVEWXk3dTd1eXNyS0tMRGNYdFpzVGw4OC8vOXptYmI3NzdydXFWYXVXbGkxYlpubUxNVzNhTkIwOGVOQ3FYWEZGL2FkUG4xYWpSbzBzbit2VXFhUDI3ZHNyTEN5c1NGc1BEdytiWXlxUG1qVnJGdHYxNjFhSG1BWUEySWFFQlE0ck5EUlVmL3pqSC9YTU04L1lPeFNneXYzem4vOVVRRUNBcFlhanNJTUhEd0hzaVowQUFDQUFTVVJCVkdyT25EazZmZnEwbWpScElrOVBUeDA5ZXRTcVRVcEtTckhiZFhaMmxuUTlvU2s4aWFLZm41ODJiZHFrczJmUFdyMXBpWTJObGNsa3N0Uzh0Ry9mM3Vaak9IcjBxSjUrK21sTHNwS2JtNnRkdTNZVmFaZVltR2dWVDBaR2hoSVRFNjNtVE9uUW9ZUFMwdExrN2UxdDlXYkRNSXdpQ1YxRmE5dTJyYlp0MjZZTEZ5N0kzZDFkMHZWa1pjdVdMWlc2WHdEQWRkU3dPS0FyVjY1b3laSWxDZ3NMVTVjdVhkU3hZMGQxNjlaTmYvN3pueXQxdi9hYUFmdG0rMlZXYXR5cFVsTlRkZUxFQ1QzeHhCUEZydS9XclpzTXc3QU1jZnpVVTA4cE9UbFpTNWN1MWJsejU1U1VsS1RaczJjWCs5MW16WnBKa3FLaW9yUm16UnJMOHRHalI4dloyVm5EaHcvWHlwVXI5YTkvL1V1UmtaR0tpb3JTd0lFRDFhcFZxeklmeHdNUFBLRDQrSGd0VzdaTTY5ZXYxNS8rOUNmbDVlVVZhWmVkbmEyeFk4ZHEzYnAxK3U2Nzd6UjY5R2k1dXJvcVBEemMwaVk4UEZ6cDZla2FOV3FVMXF4Wm8wMmJObW5Ka2lVYU5teFltZU1xcXlGRGh1aml4WXQ2NmFXWEZCY1hwOWpZV0kwY09kTHFEUkFBb1BMd2hzWEJwS2VuYTl5NGNUcDc5cXo2OXUycndZTUhxMmJObXZyNTU1KzFZY09HU3QzMzRzV0xGUk1UWXhrWnA2cmNiTDlmZlBGRmxjWUJPSXB2di8xV1RrNU82dEtsUzdIcm16ZHZydnZ2djEvZmZmZWRSbzRjcWRHalJ5czdPMXQvLy92ZkZSa1pxYlp0MitxdHQ5N1NvRUdEaW55M1Y2OWUyckpsaTVZdlg2NkdEUnZxNmFlZmxpUjVlWGxwNGNLRmlvcUtVbFJVbEM1ZnZxeG16WnBwd29RSkdqQmdRTG1PNDczMzN0T1VLVk0wYTlZc05XalFRRU9HRE5ISmt5Y3RjOEdZZGUvZVhlN3U3cG94WTRheXM3UFZybDA3VFo4KzNUS3NzQ1I1ZTNzck9qcGFzMmZQMXRTcFUyVVlobHEwYUtGKy9mcVZLN2F5OFBQejAvVHAwelZuemh4RlJFU29hZE9tR2pGaWhQYnMyYU9USjA5Vyt2NEI0RTVYdWUvUks1bVBqNDhoM2J6Z3M3cTVmUG15bm4vK2VSbUdvZG16WnhjWnJhZXl6Wnc1VXpFeE1hV2V6NHJ1Z21IcmZ1ODBQWHYyVkVaR2hxNWR1OVpzLy83OXArd2R6KzNzZHJ1V29HcjgrYzkvMXJGang0cWR6TE9xdlBycXE5cTBhWk1NdytpYm1wcHF2MEJnd2ZVRXR4dnpCTGtwS1NsMnl4dm9FdVpBVnF4WW9STW5UbWphdEdrMkpTdTJ6RXB0NjB6T0pjMkFiZDVHZEhTME9uZnVySG56NWtteWJSYnJTNWN1NmNNUFAxU1BIajNrNStlbm5qMTdhdVhLbFdYYXJ5U05HemRPVHp6eFJKSEM0c1dMRjh2WDExZW5UbDIvbjcvVm1iQUI0RVkzWG5jazZkU3BVN2MwL3dzQVNOY2YyaGErOTBIeDZCTG1RTmF2WHk5dmIyK2JKb1FyeTZ6VXRzemtYTklNMk5MMUowVWVIaDZhTW1XS1piUWdXMmF4bmpScGt2YnUzYXVYWG5wSlRaczIxY21USjYxR0x5cHR2Mlk5ZS9iVTFxMWJ0V3ZYTHZuNysxdVd4OGZIeThmSFIvZmVlMitsellRTjRNNjJkdTFheGNmSDY0a25udERkZDkrdDQ4ZVBhK25TcGFwZHU3WlZuUTFRbmR6c0p2bnp6ejh2MCtBYWpxendNWnBNSmpWczJGQmR1M2JWbURGanJPWmZndU1qWVhFZ2FXbHB4YzYzVUp5eXpFcHR5MHpPSmMyQUxWMmZFMkxCZ2dXV09Rb2syMmF4VGtwS1VvOGVQWXJ0UzIvTGZzMGVmL3h4MWE1ZFcrdlhyN2NrTEQvLy9MTU9IanlvaUlnSXl6bXBqSm13QWR6WjJyUnBvOWpZV00yYU5VczVPVGxxMEtDQkFnSUNOSExrU0RWdTNOamU0UUhsOXZqamordTU1NTZ6V2xhZUFUWWNtZmtZYzNOenRYZnZYaTFhdEVobno1N1ZoeDkrYU8vUVVBWWtMQTRrTnpkWExpNjIvVWxLbXBVNk1qSlNTVWxKbG9URmxwbWNTOU9wVXllclpFVzZQamRCUVVHQkRoNDhxR1BIanVuVXFWTkZackZ1Mzc2OTFxMWJwOWF0VzZ0djM3NjY2NjY3Yk41bllXNXVidnFmLy9rZkpTUWs2TTAzMzVTVGs1UGk0K05WdTNadGRlM2FWVkxSbWJBbFdjMkVUY0lDb0R6dXYvLyttNDY2QmxSblRabzBLZkZoWVdXcGl1SEl6UW9mWTBoSWlNNmNPVlBwZ3hpaDRwR3dPSkJHalJwWmFqRktZK3VzMUpKdE16bVhwbjc5K2tXVzJUS0w5UWNmZktDb3FDaDk5dGxubWoxN3R2cjA2YU9YWDM1WmRlclVzWG5mWmoxNzl0U2FOV3VVbkp5c2poMDdLajQrWHQyNmRiTWNYMlhOaEEwQXdKM0cxOWRYZ3dZTlVvY09IVFIzN2x5ZFBIbFNUWm8wc2RTVUZwYWVucTVaczJacHg0NGRrcTQvS0gzOTlkY3Q5eVRtYmQxMTExMzY2cXV2OU1JTEwyalVxRkdTcE1PSEQrdmpqei9XbmoxN1ZLdFdMZlhyMTAvWjJkbGF0bXladnZ2dU8vWHAwMGVEQnc4dU1yV0R1WnY3b2tXTHluUmNlWGw1VnZkUDE2NWQwOEtGQ3hVZkg2OVRwMDdKemMxTndjSEJldU9OTnl6M0twY3VYVkowZExSKytPRUgvZnZmLzFiRGhnMFZIaDZ1L3YzNzIzd09wT3R6VTMzODhjZEtUVTJWbTV1Ym5ubm1HYXQ3SnR3Y0NZc0Q2ZFNwazJKalk1V1JrVkZxTndOYlo2V3VLTVU5Q2JGbEZtdDNkM2RObWpSSlk4ZU8xYmZmZnF1b3FDZ2RQMzY4WEU4ck8zYnNLQThQRDYxZnYxNk5HalhTNGNPSE5YSGlSTXQ2ZTg2RURRQkFkWk9YbDJmcGtTQkpUazVPY25OenMzeTJwUWJXMXZyUjRtcGgwOVBUTlh6NGNEVnMyRkN2di82NmF0ZXVyV1hMbGlrdExVMlNkTTg5OStpeHh4N1R1blhyOU1vcnIxanVSZExUMDdWbnp4NjkrZWFiTmgvamxTdFh0RzdkT20zZXZGblRwMCszcksrSWVseGJ6c0hwMDZjMWZQaHcxYXRYejNLc3k1Y3ZMekxwTDRwSHd1SkFCZzhlckxWcjEycnk1TW42OU5OUGl4U0VGWDZGYXV1czFHVnhzeG13YjhhV1dhek5NZGV0VzFlREJ3L1drU05IRkJjWFY2NzlPams1cVVlUEhvcU5qVlhEaGczVnJGa3pxOEpBZTg2RURUZ0M4MVBNQ1JNbTJEdVVhaU0wTkZSLy9PTWY5Y3d6ejVUYWx2T0wyODJLRlN1MFlzVUt5MmRQVDArdFhidlc4dG1XR2xoYjYwZUxxNFg5NG9zdmxKZVhwemx6NWxqdVpVSkNRdFMvZjM5TDkvSytmZnZxcmJmZTByNTkrL1RvbzQ5S2t1TGk0dVRtNXFZZVBYcVUrUmhEUTBPdGl2RXJvaDdYbG5Nd2YvNThYYjE2VlhQbnpyVThsQTRKQ1ZGb2FDaTlRR3hBd3VKQVdyWnNxWGZlZVVjUkVSSHEzNysvK3ZYcnAvdnZ2MStHWWVqWXNXUDYvdnZ2OVk5Ly9FUFM5Vm1wdDI3ZHF1SERoeXNzTEV3ZUhoN2F1M2V2Rmk5ZVhPNVpxUXZQZ04yNmRXdkxoSEkzWTU3RitvRUhIbENqUm8yMGN1WEtJck5ZUC8vODgrclRwNC91dWVjZVpXUmthTk9tVFVWR0ppbkxmbnYyN0tuRml4ZnJtMisrS1RLWlhYaDR1TUxEd3pWcTFDajE2OWRQN3U3dU9ubnlwRFpzMk1Ba2xIQTRKZDM4TWpkUjFhbFRwMDZSQnlVWkdSbGF0MjVkbFUraUMxUzFybDI3V3QyRUYzN1lKOWxXQTJ0ci9XaHh0YkE3ZHV5UXY3Ky8xWU5YVjFkWEJRUUVXS1pBZVBMSkovWEJCeDhvUGo3ZUttRjU4c2tuYmFxTE5SOWpmbjYramg0OXFnVUxGbWpuenAxYXZIaXhhdGV1WFNIMXVMYWNnKzNidHlzZ0lNQ3FCNDJycTZ2OC9QeHNMZ2U0azVHd09KZ2VQWHFvZGV2V1dyaHdvVmF2WHEzTXpFeTV1TGpJeTh2THFtaThNbWFsdnRrTTJEZGp5eXpXOTk1N3IrYk5tNmVMRnkrcVljT0c2dDY5dTE1KytlVnk3L2VCQng3US9mZmZyMlBIanFsWHIxNVc2K3c1RXphQTZxbTRoeG1MRnk5V1RFd01DUXR1ZXg0ZUhpVU9ZV3hMRGF5dDlhUEYxY0tlTzNkT0lTRWhSWllYVHB4Y1hWM1Z2WHQzclYrL1h1UEhqOWZodzRkMTdOZ3hxeTdoSlNsOGpMNit2dkwyOWxaWVdKaldyRm1qME5EUUNxbkh0ZVVjWkdabUZ0dmQvOFlrRWNVallYRkFyVnExMHJ2dnZsdHF1K2JObTF2TnQxS2NtejJoTFc2NW01dWJQdjc0WTV1MzBhSkZDMzMrK2VkRmxoZCtZdnpCQngrVUdGOTU5cnQ4K2ZLYmJzdkh4MGZ6NTg4dmRaOEFBT0RXMlZvL1dselg3Sm8xYTFxOXlUQzdzWXRVMzc1OXRYTGxTdTNldlZ1Yk4yL1d2ZmZlS3g4Zm4zTEYrK0NERDBxU1RwOCtMYWxpNm5GdE9RZHVibTQySFN1S3gweDZBT0RnZkgxOU5YUG1UUDN3d3c4S0RRMlZ2Nysvbm4zMldXM2N1TEhFNzYxYnQwNlBQZmFZM252dnZUSnZKeU1qUXhFUkVlcldyWnY4L1B6VXAwOGZSVWRIS3pjM1Y1TDA1cHR2cW12WHJsWlBJV05pWXVUcjY2dWtwQ1RMc3FOSGo4clgxMWRidG13cFV3eVhMbDNTaHg5K3FCNDllc2pQejA4OWUvYTBkQkVwenEzR1UvaGNtOThTKy9yNkZqdTUzb1lOR3l5eFAvUE1NMFhxOG9BN1NZY09IWFQ4K0hGNWUzdXJmZnYybHA5MjdkcFpDdk52cG0zYnR0cTJiWnZWVGZ1RkN4Y3MvejdOSG43NFliVnUzVnJ4OGZINi92dnYxYWRQbjNMWHB1N1pzMGZTOVllKzB2VnJncmUzZDZuMXVKSXM5YmpkdTNkWFNrcEttYzZCcmNlSzR2R0dCUUNxQVZ0RzZ5bHMvLzc5K3QvLy9WOTE2ZEpGa3lkUEx0TjJ6cDA3cDdDd01MbTR1R2preUpIeTlQVFU3dDI3OWVXWFh5b3RMVTB6WnN4UVlHQ2d2di8rZXgwN2RzeFNNN2Q5KzNhWlRDWWxKaWJxc2NjZWt5U2xwS1RJMWRWVkhUdDJMRk1NcFkzS2M2TmJpYWV3eU1oSXJWcTFTZ2tKQ1lxTWpDejI3N0I3OTI2Rmg0Y3JQejlmOCtiTjA5dHZ2NjBISDN4UUxWcTB1UGtmRUhCQXAwK2Z0a3plYk9ibDVXV3BMYlhGcmRTUERoa3lSR1BHak5GTEw3MmtzTEF3RlJRVWFOR2lSV3JVcUZHUnR4RjkrL2JWN05temRlWEtGZlh1M2J2TXgyZ1lodExTMHJSdzRVTGRkOTk5bG9MOWlxakh0ZVVjdlBqaWl4b3pab3hHang2dEYxNTRvY1JqUlZFa0xBQlFEZGd5V28vWm1UTm45T3FycitxaGh4N1N0R25UTE1PSzJycWR1WFBuNnVMRmkxcTFhcFZseEp1UWtCRFZxMWRQa1pHUjJyZHZud0lEQTJVeW1aU1VsS1JXclZvcE56ZFhLU2twOHZIeDBjNmRPelZtekJoSjE3dDIrdnI2V2hYYjJoSkRhYVB5M09oVzRybHhPK1lidU9KR1c4ekt5dExYWDM5dDZidmVwRWtUalJneFFwczNieVpoUWJXVGtKQ2doSVFFcTJYRGhnMHJVbXRha2x1cEgvWHo4OVAwNmRNMVo4NGNSVVJFcUduVHBob3hZb1QyN05tamt5ZFBXclh0MmJPbi92YTN2eWt3TUxCTVV4V1lqOUZrTXVudXUrOVdseTVkTkhic1dNdnd6UlZSajJ2TE9UQWZhM1IwdENJaUluVFBQZmRvNU1pUjJyOS9QME1iMjRDRUJRQ3FBVnRHNjVHa25Kd2N2ZkxLSzZwZnY3NW16WnBWNU1iY2x1MXMzYnBWZ1lHQmxtVEZyRmV2WG9xTWpGUlNVcEllZWVRUlBmend3MHBPVHRiQWdRTzFkKzllbVV3bURSczJUR1BIanRXbFM1ZFVwMDRkcGFTa2FPalFvV1dPb2JSUmVXN1VvRUdEY3NkVEZwMDdkN2FhK05ZY2UzSHpZZ0dPckxSUkNNdFNBMXRhL1doSisrcmF0YXU2ZHUxcXRTd3VMcTdJNU5qcDZla3FLQ2l3YVFoeVcvWnJWbEgxdUxiVTBCWjNyRDE2OUdDb2RCdFF3d0lBZHVEczdHeXBCN2xSZm41K2thRjJiUm10UjdwZVgzSGt5QkVOSERoUTd1N3VSYlp0NjZnL045NHNTUCtka05iY0J6c29LRWdwS1NreURFTTdkdXhRUUVDQWZIMTk1ZWJtcHFTa0pKMDRjVUpaV1ZrS0Nnb3Fjd3dmZlBDQmV2WHFwYzgrKzB6ZHUzZlhqQmt6ZE9uU3BTSXhGVmJlZU1yaXhzVEovSGU2OGU4QW9IVEYvYnM1ZGVxVTFmd3RaakV4TWZMdzhDaDJKQzdjL25qREFnQjIwS2hSb3lKZEhzeE9uVHFsMy8zdWQrWGFicTlldlhUNjlHbDk5TkZIYXRteVpibEcwbkYzZHkvMmpjSDU4K2NsL1RkeENRb0swcng1ODNUczJESHQyTEZEQXdZTWtJdUxpeDU3N0RIdDNMbFQ1OCtmTDNOLytNSXhsRFFxVDNFcU14NEFGVy90MnJXS2o0L1hFMDg4b2J2dnZsdkhqeC9YMHFWTFZidDJiWVdIaDB1UzFxeFpvNU1uVDJydDJyVjY1NTEzNU9MQ3JldWRpRGNzMWR5Tkk5dzR1dERRVUgzenpUZjJEZ093dTQ0ZE95b3BLY2xxNkV6cCtvZzF1M2J0S3ZKMDBWWW1rMG52di8rK1dyUm9vZkhqeCt2SWtTTmwzb2FmbjUrMmJkdW1zMmZQV2kyUGpZMlZ5V1N5MUhZOC9QRER1dnZ1dTdWaHd3WWRPblJJblR0M2xpVDUrL3NyTVRGUnljbko1WDZiVWRxb1BNV3BxSGljblowbHFjUWlmd0MzcmsyYk5zckx5OU9zV2JQMDJtdXZLU1ltUmdFQkFWcTBhSkZsenBKcDA2WnA1Y3FWZXVXVlY4cFViSS9iQzJtcUE3dHk1WXBXcmx5cCtQaDRIVDkrWEpjdlgxYjkrdlhsN2UydFdiTm1WZnIrSzJPMjUrSm1sUWJ1Uk9IaDRkcXdZWU5HalJxbHZuMzc2dDU3NzlXWk0yZjB6VGZmeU4zZC9aYnFMR3JWcXFWWnMyYnB4UmRmMU5peFk3Vmd3WUl5dmJFWlBYcTB0bTdkcXVIRGh5c3NMRXdlSGg3YXUzZXZGaTllcklFREIxcEc0WEp5Y2xKQVFJQldyMTZ0Tm0zYVdONjgrUHY3YThhTUdjck96dGJiYjc5ZHJtTW9iVlNlNGxSVVBPWTNNRkZSVVdyZHVuV3BrK2dDS0ovNzc3Ky94TGVtMHZXYU9vQ0V4VUdscDZkcjNMaHhPbnYyclByMjdhdkJnd2VyWnMyYSt2bm5uN1ZodzRZcWlhRXlabnN1YlloRDRFN1J2SGx6TFZpd1FIUG16RkZzYkt3dVhicWtCZzBhS0NRa1JLTkdqU3JUS0RqRjhmVDAxS3hac3pSczJEQ05HVE9tVFAvMnZMeTh0SERoUWtWRlJTa3FLa3FYTDE5V3MyYk5OR0hDQkEwWU1NQ3FiVkJRa0dKalkvWGNjODlaSGRzOTk5eWp6TXhNeTNEQ1pWWGFxRHczVXhIeDlPclZTMXUyYk5IeTVjdlZzR0ZERWhZQXNMUHl6YnJqSUh4OGZBekp0bEVncXBQTGx5L3IrZWVmbDJFWW1qMTdkcEdSZWdyejlmWFZvRUdES21XRWlaa3paeW9tSnFaQ3pxOWhHT1dlNU9sTzFiTm5UMlZrWk9qYXRXdk45dS9mZjhyZThkek9idGRyQ1c1L3I3NzZxalp0MmlURE1QcW1wcWIrMDk3eGdPc0piai9tdDlzcEtTbDJ1NUdqaHNVQnJWaXhRaWRPbk5DMGFkTktURmFLYzdPYWxodVhsemFMZEdtelBhZW5wK3UxMTE1VGNIQ3dnb09ETlhIaVJFdEJidUg5UlVkSHEzUG56cG8zYjE2eGNaUmw1dTNEaHcvcjVaZGZWbEJRa0xwMjdhclpzMmZyd3c4L0xMV2JDQUFBcUg1MXI1VnQ1c3laZHJtSHVGazk3OHFWSzlXN2QyOTE2dFJKUzVZc29lNjNFTHFFT2FEMTY5ZkwyOXRiYmRxMHFiUjlsRGFMZEVtelBXZG1abXJvMEtHcVU2ZU9KazJhcE56Y1hNMlpNMGZqeG8zVG9rV0xMSlBVSlNjbnk4UERRMU9tVExIMEpTK09MYk5lcDZlbmEvanc0V3JZc0tGZWYvMTExYTVkVzh1V0xWTmFXbG9sbkIwQUFPeXJwQjRVRmRrRDRuWnlZL0poNy9OenMxcmc0dXA1ZCt6WW9XblRwcWw3OSs3NnkxLytvc2FORzJ2RGhnM1UvZjRIQ1lzRFNrdEwwMU5QUFZXcCt5aHRGdW1TWm51ZU8zZXVzck96dFhEaFFzc2JJRTlQVDQwZE85WnE3UFRNekV3dFdMRGdwak5LbTlreTYvVVhYM3lodkx3OHpaa3p4ekkvUkVoSWlQcjM3Ni9mZnZ1dG5HY0JBQURjTGlJakkvV25QLzFKanovK3VGVWRtNzNjckJhNHVKckNuVHQzU3BJbVQ1NXNtZStKdXQvL29rdVlBOHJOemEzMGNjYk5zMGd2WGJwVTJkblpaZnJ1bGkxYjVPL3ZyM3IxNmlrbkowYzVPVG1XdDBFSERoeXd0T3ZVcVZPcHlZcGsyNnpYTzNic2tMKy92OVZrZHE2dXJ1VWUraFVBQU54ZXpBOVltelJwVXVSaHE2TXo5M0s1Y1hMYVcyVWVJcjY2STJGeFFJMGFOZEtwVTVWYlkxMmVXYVROc3JLeWxKQ1FZS2xmQ1E0T1Z0ZXVYU1g5ZHdac1NhcGZ2NzVOMjdObDF1dHo1ODVaeG1RdnJFYU5HamJ0QXdDQTIxVlo2a0VMVzdkdW5SNTc3REc5OTk1N1pkNU9Sa2FHSWlJaTFLMWJOL241K2FsUG56NktqbzVXYm02dUpPbk5OOTlVMTY1ZHJXNllZMkppNU92cnE2U2tKTXV5bzBlUHl0ZlhWMXUyYkxtbFl5bk4wYU5ITlhic1dBVUZCZW5KSjU5VVpHUmtzVGZ6dHRib2xoWmZTYlhBeGRYekZ0ZTJ1SnFqOHRZUVYzZDBDWE5BblRwMVVteHNyREl5TW9xOVNTK0prNU9UMVkyK1ZQemtaK1daUmRxc1RwMDZhdCsrdmNMQ3dvcXNLendVYTBXT0NsYXpaczFpdTM0VlRwQUFBTGhUMlZJUFd0aisvZnYxdi8vN3YrclNwWXNtVDU1Y3B1MmNPM2RPWVdGaGNuRngwY2lSSStYcDZhbmR1M2ZyeXkrL1ZGcGFtbWJNbUtIQXdFQjkvLzMzT25ic21HWHVwdTNidDh0a01pa3hNZEV5eEhoS1NvcGNYVjNWc1dQSGNoOUxhVTZmUHEzaHc0ZXJYcjE2bGpyWTVjdVg2K2pSbzFidGJLM1J0U1cra21xQmIyUnIyNHF1SWE1T1NGZ2MwT0RCZzdWMjdWcE5uanhabjM3NnFWVjNLYW5rSVlJOVBUMkwvQU1zYm5abzh6Yk1zMGdmT1hKRWNYRnhWbTBLei9aY3VPaXJRNGNPU2t0TGs3ZTN0OVVianNvY3VyaHQyN2JhdG0yYkxseTRJSGQzZDBuWGt4WHpFeGtBQU81a3R0U0RtcDA1YzBhdnZ2cXFIbnJvSVUyYk5zMXlvMnZyZHViT25hdUxGeTlxMWFwVmxscldrSkFRMWF0WFQ1R1JrZHEzYjU4Q0F3TmxNcG1VbEpTa1ZxMWFLVGMzVnlrcEtmTHg4ZEhPblRzMVpzd1lTZGR2cm4xOWZhMjZrSmZsV0d3eGYvNThYYjE2VlhQbnpyVThDQTRKQ1ZGb2FLalZnMDliYTNSdGlhK2tXdUFiMmRxMm9tdUlxeE82aERtZ2xpMWI2cDEzM3RIKy9mdlZ2Mzkvelo4L1h3a0pDZHE0Y2FNKy8veHpEUnc0OEtiZmZlcXBwNVNjbkt5bFM1ZnEzTGx6U2twS0t2YXR5ZlBQUDY5bHk1WnAwNlpOV3JGaVJiR3pTQmVlN1huTm1qV1c1ZUhoNFVwUFQ5ZW9VYU8wWnMwYWJkcTBTVXVXTE5Hd1ljTXE2QXdVTldUSUVGMjhlRkV2dmZTUzR1TGlGQnNicTVFalI2cFJvMGFWdGs4QTE1bTdLSmgvbm5qaUNZMGZQMTdIamgwcnNXM0hqaDMxMUZOUDZlMjMzOVl2di94U2JMdUVoSVJpOTJtdjRVYUI2c3FXZWxCSnlzbkowU3V2dktMNjlldHIxcXhaUlc1cWJkbk8xcTFiRlJnWVdHVHFoVjY5ZWttNi9nYWlRWU1HZXZqaGh5MGpkZTNkdTFjbWswbkRoZzNUd1lNSExkM1FVMUpTRkJRVVZLNWpzZFgyN2RzVkVCQmcxV3ZGMWRWVmZuNStWdTFzcmRHdDZQaHNWZEUxeE5VSmIxZ2NWSThlUGRTNmRXc3RYTGhRcTFldlZtWm1wbHhjWE9UbDVWVmlvZm5vMGFPVm5aMnR2Ly85NzRxTWpGVGJ0bTMxMWx0dkZSa056SlpacEc4MjI3TzN0N2VpbzZNMWUvWnNUWjA2VllaaHFFV0xGdXJYcjEvRm40ai84UFB6MC9UcDB6Vm56aHhGUkVTb2FkT21HakZpaFBiczJhT1RKMDlXMm40QlhHY2VkY2N3REowNmRVb0xGaXpRc0dIRHRHTEZpaUlQRHN4dDgvTHlkUFRvVVgzMTFWZmF1WE9uL3ZHUGY2aGV2WHFXZGs1T1RwbzJiWnA4ZlgxVnQyN2RxajRrd0tFNU96dGI2a0Z1bEorZlgyUzRXMXZxUVNWcHc0WU51bmp4b2laTm1tVHBzVkRXN1dSbFpWa05nbU5tN241a2Ztc1JGQlNrRlN0V3lEQU03ZGl4UXdFQkFmTDE5WldibTV1U2twTFVva1VMWldWbEZVbFliRDBXVzJWbVp0cFVCMXU0UnZkR2hkL0VWSFI4dHJJMVBsdHJpS3NURWhZSDFxcFZLNzM3N3JzbHRybHhqSEZYVjFlOStlYWJldlBOTjB0czk4RUhINVM2ZnpjM04zMzg4Y2ZGcnZQeDhkSDgrZk50anV0bXkyMXRKMGxkdTNhMUZQZWJ4Y1hGRlh2UkJGQ3hiaHgxeDl2YlcwT0dERkZjWEZ5UkxocUYyM2JwMGtYdDJyWFRpQkVqdEhidFd2M2hEMyt3dEFzT0R0YTJiZHYwMFVjZktTSWlva3FPQTZndUdqVnFkTk1IY3FkT25kTHZmdmU3Y20yM1Y2OWVPbjM2dEQ3NjZDTzFiTmxTUGo0K1pkNkd1N3U3c3JLeWlpdzNGMytiRTVlZ29DRE5temRQeDQ0ZDA0NGRPelJnd0FDNXVMam9zY2NlMDg2ZE8zWCsvSGw1ZVhsWmVuUlVGamMzTjV2cVlHMnQwYlVYZTlRUU93cTZoS0ZhS082cHhhbFRwNno2YkFLb09nODk5SkFrRlh2VGNxTkhIMzFVa25UMjdGbXI1VTJiTnRYdzRjUDEzWGZmYWZ2MjdSVWZKRkNOZGV6WVVVbEpTVHA0OEtEVjhxTkhqMnJYcmwzbC9uK2Z5V1RTKysrL3J4WXRXbWo4K1BFNmN1UkltYmZoNStlbmJkdTJGZmszSFJzYks1UEpaSGxnOGZEREQrdnV1Ky9XaGcwYmRPalFJWFh1M0ZtUzVPL3ZyOFRFUkNVbkp4ZDV1MUlaQ3RmQm1oVlhCOXVoUXdjZFAzNWMzdDdlYXQrK3ZlV25YYnQyNVNyMkwxd0xYQkVxT3I3cWhJUUYxY0xhdFdzMWJ0dzRmZjMxMTBwSVNMQjBSNmxkdTdiQ3c4UHRIUjV3eHpsMDZKQWtxWG56NXFXMk5kOFEzZmdVMVRBTURSMDZWQTgrK0tDbVRKbWluSnljaWc4VXFLYkN3OFBsNXVhbVVhTkdhZWJNbVZxK2ZMaysrZVFURFI4K1hPN3U3aG82ZEdpNXQxMnJWaTNObWpWTHRXclYwdGl4WTNYbXpKa3lmWC8wNk5GeWRuYlc4T0hEdFhMbFN2M3JYLzlTWkdTa29xS2lOSERnUU11b1lFNU9UZ29JQ05EcTFhdlZwazBieTVzWGYzOS9IVDkrdk1JVEZuUGgrdW5UcHkyL1M5S0xMNzZvaXhjdmF2VG8wU1hXd1ZaMGplN05hb0hMeXg0MXhJNkNoQVhWUXBzMmJaU1hsNmRaczJicHRkZGVVMHhNakFJQ0FyUm8wYUl5RC8wTW9Penk4dktVazVPajdPeHNwYVNrNk8yMzMxYkxsaTNWbzBlUG03Yjk5ZGRmdFhYclZrMmFORW5ObWpWVDkrN2RpN1IxZG5aV1JFU0VNak16OWNrbm4xVEZvUURWUXZQbXpiVmd3UUw1Ky9zck5qWldIMzMwa2RhdVhhdVFrQkF0V3JUb2xyc29lWHA2YXRhc1dicDA2WkxHakJsVGJKZXBtL0h5OHRMQ2hRdlZwazBiUlVWRjZZMDMzdERtelpzMVljSUVUWmd3d2FwdFVGQ1F6cDQ5cXk1ZHVsZ2QyejMzM0tQZmZ2dk5Ncnh4UmZqVG4vNGtTVXBJU0xEOEx2MjNEdmJLbFN1S2lJalEvUG56TldUSUVIWHExTW5xKytZYVhTY25KMDJkT2xWdnZQR0dZbU5qMWJObnozTEYwNnRYTDNYcDBrWExseTlYZEhSMCtRK3NrdUtyVHFwMUp6Y2ZIeDlEdW5rZEJGQ2Q5ZXpaVXhrWkdicDI3VnF6L2Z2M1YrNU1vbmM0cmlVbHUzRzBMcFBKcEVHREJtbmt5SkZGaXVWdmJPdms1S1F1WGJwbzRzU0pWamRZdnI2K0dqUm9rT1htWnM2Y09aby9mNzdtenAxcm1mZ3NKaWFHdjBrcFhuMzFWVzNhdEVtR1lmUk5UVTM5cDczakFkY1QzSDdNMS9XVWxCUzc1UTBVM1FNQVN0VzFhMWY5NFE5L1VGcGFtcUtpb3BTY25HenBuMTFjMjBHREJxbEdqUnE2OTk1N2l4Mko2RWJEaGczVHhvMGI5ZDU3NzJuNTh1VVZIVDRBb0JxalN4Z0FvRlFlSGg3cTBLR0QrdlhycDA4KytVUkhqaHk1NldpREhoNGVhdCsrdmJ5OXZXMUtWcVRydzR0R1JFVG9sMTkrMGV6WnMyL0xVVzRBQU9WRHdnSUFLSk8yYmR2cXhSZGYxSm8xYTRxTXNuTXJIbnJvSVlXRmhXbnAwcVU2ZXZSb2hXMFhBRkM5a2JBQUFNcHN4SWdSYXRteXBkNS8vMzFkdkhpeHdyWTdjdVJJTlcvZVhJbUppUlcyVFFCQTlVYkNBZ0FvTTFkWFY3M3p6anZLek16VVJ4OTlWS0hiallpSWtKTVQvM3NDQUZ4SDBUMEFvRVEzRysyb2JkdTIyclZybDAxdGJkM216YllMQUxoejhRZ0xBQUFBZ01NaVlRRUFBQURnc0VoWUFBQUFBRGdzRWhZQUFBQUFEb3VFQlFBQUFJRERJbUVCQUFBQTRMQklXQUFBQUFBNExCSVdBQUFBQUE3cnRwZzRNamc0Mk40aEFCVXVKeWZIM2lIY2NiaVdvTHJoT2dIZ1RsRGRFNVo5a2g3aGdvM2JsV0VZNTV5Y25NN2JPNDQ3QU5jU1ZHZVg4L0x5MHV3ZEJBQlVsbXFkc0tTa3BMUi84TUVINzdKM0hFQmxPWFRvMEJWSnVmYU80M2JIdFFUVldYNSsvclVqUjQ1Y3RYY2NBRkJacW5YQ0lxbmcwS0ZERiswZEJJQnFqMnNKQUFBT2lxSjdBQUFBQUE2TGhBVUFBQUNBd3lKaEFRQUFBT0N3cW5zTkN3QUFnTU5obUhTZzRwQ3dBQUFBVkp5ZkpMVmhtSFRjWm83Wkl5R1Zyd0FBQUs5SlJFRlVjK2NtZSs0Y0FBRGdOdVA4NElNUDFyWjNFRUJGT25Ub1VJNmtmSHZIQVFBQUFBQUFBQUFBQUFBQUFBQUFBQUFBQUFBQUFBQUFBQUFBQUFBQUFBQUFBQUFBQUFBQUFBQUFBQUFBQUFBQUFBQUFBQUFBQUFBQUFBQUFBQUFBQUFBQUFBQUFBQUFBQUFBQUFBQUFBQUFBQUFBQUFBQUFBQUFBQUFBQUFBQUFBQUFBQUFBQUFBQUFBQUFBQUFBQUFBQUFBQUFBQUFBQUFBQUFBQUFBQUFBQUFBQUFBQUFBQUFBb2cvOFBoNXFsOXozdkRHWUFBQUFBU1VWT1JLNUNZSUk9IiwKCSJUaGVtZSIgOiAiIiwKCSJUeXBlIiA6ICJmbG93IiwKCSJWZXJzaW9uIiA6ICIxMCIKfQo="/>
    </extobj>
  </extobjs>
</s:customData>
</file>

<file path=customXml/itemProps17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WPS 演示</Application>
  <PresentationFormat>宽屏</PresentationFormat>
  <Paragraphs>26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Cambria Math</vt:lpstr>
      <vt:lpstr>Calibri</vt:lpstr>
      <vt:lpstr>微软雅黑</vt:lpstr>
      <vt:lpstr>Arial Unicode MS</vt:lpstr>
      <vt:lpstr>Office 主题</vt:lpstr>
      <vt:lpstr>Towards Open World Object Detection </vt:lpstr>
      <vt:lpstr>摘要</vt:lpstr>
      <vt:lpstr>贡献总结</vt:lpstr>
      <vt:lpstr>结构图</vt:lpstr>
      <vt:lpstr>相关工作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逆天改命</dc:creator>
  <cp:lastModifiedBy>逆天改命</cp:lastModifiedBy>
  <cp:revision>26</cp:revision>
  <dcterms:created xsi:type="dcterms:W3CDTF">2022-03-18T01:50:00Z</dcterms:created>
  <dcterms:modified xsi:type="dcterms:W3CDTF">2023-02-25T12:05:21Z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236E98A197FC4C1EBF9526024F261990</vt:lpwstr>
  </property>
  <property fmtid="{D5CDD505-2E9C-101B-9397-08002B2CF9AE}" pid="3" name="KSOProductBuildVer">
    <vt:lpwstr>2052-11.1.0.12132</vt:lpwstr>
  </property>
</Properties>
</file>