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257" r:id="rId4"/>
    <p:sldId id="303" r:id="rId5"/>
    <p:sldId id="259" r:id="rId6"/>
    <p:sldId id="313" r:id="rId8"/>
    <p:sldId id="318" r:id="rId9"/>
    <p:sldId id="314" r:id="rId10"/>
    <p:sldId id="315" r:id="rId11"/>
    <p:sldId id="316" r:id="rId12"/>
    <p:sldId id="317" r:id="rId13"/>
    <p:sldId id="319" r:id="rId14"/>
    <p:sldId id="280" r:id="rId15"/>
    <p:sldId id="310" r:id="rId16"/>
    <p:sldId id="320" r:id="rId17"/>
    <p:sldId id="32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17645"/>
            <a:ext cx="9144000" cy="1240155"/>
          </a:xfrm>
        </p:spPr>
        <p:txBody>
          <a:bodyPr>
            <a:normAutofit lnSpcReduction="20000"/>
          </a:bodyPr>
          <a:p>
            <a:r>
              <a:rPr lang="en-US" altLang="zh-CN"/>
              <a:t>AAAI 2023</a:t>
            </a:r>
            <a:endParaRPr lang="en-US" altLang="zh-CN"/>
          </a:p>
        </p:txBody>
      </p:sp>
      <p:pic>
        <p:nvPicPr>
          <p:cNvPr id="2" name="图片 1" descr="QQ截图202302021539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2270760"/>
            <a:ext cx="8112760" cy="1746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Task query block</a:t>
            </a:r>
            <a:endParaRPr lang="zh-CN" altLang="en-US"/>
          </a:p>
        </p:txBody>
      </p:sp>
      <p:pic>
        <p:nvPicPr>
          <p:cNvPr id="4" name="图片 3" descr="QQ截图202302021800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905635"/>
            <a:ext cx="4429760" cy="4225925"/>
          </a:xfrm>
          <a:prstGeom prst="rect">
            <a:avLst/>
          </a:prstGeom>
        </p:spPr>
      </p:pic>
      <p:pic>
        <p:nvPicPr>
          <p:cNvPr id="5" name="图片 4" descr="QQ截图20230202175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40" y="554355"/>
            <a:ext cx="2475865" cy="5749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Loss Function</a:t>
            </a:r>
            <a:endParaRPr lang="zh-CN" altLang="en-US"/>
          </a:p>
        </p:txBody>
      </p:sp>
      <p:pic>
        <p:nvPicPr>
          <p:cNvPr id="5" name="图片 4" descr="QQ截图20230202180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691005"/>
            <a:ext cx="4876165" cy="2139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3" name="图片 2" descr="QQ截图202302021926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1778000"/>
            <a:ext cx="9090025" cy="4356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302021926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1306195"/>
            <a:ext cx="10024110" cy="4690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302021927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1306830"/>
            <a:ext cx="9894570" cy="4244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302021927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630045"/>
            <a:ext cx="11229340" cy="4166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365125"/>
            <a:ext cx="10743565" cy="1325880"/>
          </a:xfrm>
        </p:spPr>
        <p:txBody>
          <a:bodyPr/>
          <a:p>
            <a:r>
              <a:rPr lang="zh-CN" altLang="en-US"/>
              <a:t>摘要</a:t>
            </a:r>
            <a:endParaRPr lang="zh-CN" altLang="en-US"/>
          </a:p>
        </p:txBody>
      </p:sp>
      <p:pic>
        <p:nvPicPr>
          <p:cNvPr id="4" name="图片 3" descr="QQ截图20230202160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6945" y="463550"/>
            <a:ext cx="4711700" cy="5931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</a:t>
            </a:r>
            <a:endParaRPr lang="zh-CN" altLang="en-US"/>
          </a:p>
        </p:txBody>
      </p:sp>
      <p:pic>
        <p:nvPicPr>
          <p:cNvPr id="3" name="图片 2" descr="QQ截图202302021603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1480" y="1198245"/>
            <a:ext cx="5872480" cy="5045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结构图</a:t>
            </a:r>
            <a:endParaRPr lang="zh-CN" altLang="en-US"/>
          </a:p>
        </p:txBody>
      </p:sp>
      <p:pic>
        <p:nvPicPr>
          <p:cNvPr id="3" name="图片 2" descr="QQ截图202302021621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803400"/>
            <a:ext cx="8827135" cy="4695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9788" y="419418"/>
            <a:ext cx="5157787" cy="823912"/>
          </a:xfrm>
        </p:spPr>
        <p:txBody>
          <a:bodyPr/>
          <a:p>
            <a:r>
              <a:rPr lang="zh-CN" altLang="en-US"/>
              <a:t>Overall Architecture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6172200" y="419418"/>
            <a:ext cx="5183188" cy="823912"/>
          </a:xfrm>
        </p:spPr>
        <p:txBody>
          <a:bodyPr/>
          <a:p>
            <a:r>
              <a:rPr lang="zh-CN" altLang="en-US"/>
              <a:t>Feature Extractor</a:t>
            </a:r>
            <a:endParaRPr lang="zh-CN" altLang="en-US"/>
          </a:p>
        </p:txBody>
      </p:sp>
      <p:pic>
        <p:nvPicPr>
          <p:cNvPr id="12" name="图片 11" descr="QQ截图202302021628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742440"/>
            <a:ext cx="4771390" cy="1138555"/>
          </a:xfrm>
          <a:prstGeom prst="rect">
            <a:avLst/>
          </a:prstGeom>
        </p:spPr>
      </p:pic>
      <p:pic>
        <p:nvPicPr>
          <p:cNvPr id="13" name="图片 12" descr="QQ截图202302021628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880995"/>
            <a:ext cx="4745355" cy="703580"/>
          </a:xfrm>
          <a:prstGeom prst="rect">
            <a:avLst/>
          </a:prstGeom>
        </p:spPr>
      </p:pic>
      <p:pic>
        <p:nvPicPr>
          <p:cNvPr id="14" name="图片 13" descr="QQ截图20230202163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5" y="1742440"/>
            <a:ext cx="4908550" cy="2105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QQ截图20230202171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710" y="382905"/>
            <a:ext cx="6061075" cy="6092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11545" y="267970"/>
            <a:ext cx="6035675" cy="633095"/>
          </a:xfrm>
        </p:spPr>
        <p:txBody>
          <a:bodyPr>
            <a:normAutofit fontScale="90000"/>
          </a:bodyPr>
          <a:p>
            <a:r>
              <a:rPr lang="zh-CN" altLang="en-US"/>
              <a:t>Deformable Mixer Encoder</a:t>
            </a:r>
            <a:endParaRPr lang="zh-CN" altLang="en-US"/>
          </a:p>
        </p:txBody>
      </p:sp>
      <p:pic>
        <p:nvPicPr>
          <p:cNvPr id="12" name="图片 11" descr="QQ截图20230202165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267970"/>
            <a:ext cx="4634865" cy="3605530"/>
          </a:xfrm>
          <a:prstGeom prst="rect">
            <a:avLst/>
          </a:prstGeom>
        </p:spPr>
      </p:pic>
      <p:pic>
        <p:nvPicPr>
          <p:cNvPr id="13" name="图片 12" descr="QQ截图202302021658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3873500"/>
            <a:ext cx="4634865" cy="2849245"/>
          </a:xfrm>
          <a:prstGeom prst="rect">
            <a:avLst/>
          </a:prstGeom>
        </p:spPr>
      </p:pic>
      <p:pic>
        <p:nvPicPr>
          <p:cNvPr id="14" name="图片 13" descr="QQ截图202302021705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10" y="901065"/>
            <a:ext cx="4081780" cy="30587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Spatial-aware deformable.</a:t>
            </a:r>
            <a:endParaRPr lang="zh-CN" altLang="en-US"/>
          </a:p>
        </p:txBody>
      </p:sp>
      <p:pic>
        <p:nvPicPr>
          <p:cNvPr id="4" name="图片 3" descr="QQ截图20230202171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1654810"/>
            <a:ext cx="4942840" cy="4956175"/>
          </a:xfrm>
          <a:prstGeom prst="rect">
            <a:avLst/>
          </a:prstGeom>
        </p:spPr>
      </p:pic>
      <p:pic>
        <p:nvPicPr>
          <p:cNvPr id="6" name="图片 5" descr="QQ截图20230202175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95" y="746125"/>
            <a:ext cx="2813050" cy="5864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Task-aware Transformer Decoder</a:t>
            </a:r>
            <a:endParaRPr lang="zh-CN" altLang="en-US"/>
          </a:p>
        </p:txBody>
      </p:sp>
      <p:pic>
        <p:nvPicPr>
          <p:cNvPr id="4" name="图片 3" descr="QQ截图20230202174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4036695"/>
            <a:ext cx="4112895" cy="1824355"/>
          </a:xfrm>
          <a:prstGeom prst="rect">
            <a:avLst/>
          </a:prstGeom>
        </p:spPr>
      </p:pic>
      <p:pic>
        <p:nvPicPr>
          <p:cNvPr id="5" name="图片 4" descr="QQ截图20230202174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55" y="2178050"/>
            <a:ext cx="3996055" cy="3097530"/>
          </a:xfrm>
          <a:prstGeom prst="rect">
            <a:avLst/>
          </a:prstGeom>
        </p:spPr>
      </p:pic>
      <p:pic>
        <p:nvPicPr>
          <p:cNvPr id="6" name="图片 5" descr="QQ截图20230202174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2066925"/>
            <a:ext cx="4323715" cy="1969770"/>
          </a:xfrm>
          <a:prstGeom prst="rect">
            <a:avLst/>
          </a:prstGeom>
        </p:spPr>
      </p:pic>
      <p:pic>
        <p:nvPicPr>
          <p:cNvPr id="7" name="图片 6" descr="QQ截图202302021749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095" y="1158240"/>
            <a:ext cx="1952625" cy="4819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p="http://schemas.openxmlformats.org/presentationml/2006/main">
  <p:tag name="KSO_DOCER_TEMPLATE_OPEN_ONCE_MARK" val="1"/>
  <p:tag name="COMMONDATA" val="eyJoZGlkIjoiNWI4NzFiMzM5MjAxYjA2YWI1OGRkMzI0MjZhYmI3MDEifQ=="/>
  <p:tag name="KSO_WPP_MARK_KEY" val="321cf2f0-30f0-4626-9708-c6a9e9985ed2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p="http://schemas.openxmlformats.org/presentationml/2006/main">
  <p:tag name="KSO_WM_UNIT_PLACING_PICTURE_USER_VIEWPORT" val="{&quot;height&quot;:4755,&quot;width&quot;:5535}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摘要</vt:lpstr>
      <vt:lpstr>贡献</vt:lpstr>
      <vt:lpstr>结构图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逆天改命</dc:creator>
  <cp:lastModifiedBy>逆天改命</cp:lastModifiedBy>
  <cp:revision>22</cp:revision>
  <dcterms:created xsi:type="dcterms:W3CDTF">2022-03-18T01:50:00Z</dcterms:created>
  <dcterms:modified xsi:type="dcterms:W3CDTF">2023-02-02T11:27:58Z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236E98A197FC4C1EBF9526024F261990</vt:lpwstr>
  </property>
  <property fmtid="{D5CDD505-2E9C-101B-9397-08002B2CF9AE}" pid="3" name="KSOProductBuildVer">
    <vt:lpwstr>2052-11.1.0.12132</vt:lpwstr>
  </property>
</Properties>
</file>