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96"/>
  </p:normalViewPr>
  <p:slideViewPr>
    <p:cSldViewPr snapToGrid="0">
      <p:cViewPr varScale="1">
        <p:scale>
          <a:sx n="113" d="100"/>
          <a:sy n="113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D408-A849-D913-D5F5-424BCCCE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4511" cy="1325563"/>
          </a:xfrm>
        </p:spPr>
        <p:txBody>
          <a:bodyPr>
            <a:normAutofit/>
          </a:bodyPr>
          <a:lstStyle/>
          <a:p>
            <a:r>
              <a:rPr lang="en-US" dirty="0" err="1"/>
              <a:t>Perbedaan</a:t>
            </a:r>
            <a:r>
              <a:rPr lang="en-US" dirty="0"/>
              <a:t> NumPy Array dan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5CAB-C8E2-7B12-510E-B7FB8FA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 err="1"/>
              <a:t>Elemen</a:t>
            </a:r>
            <a:endParaRPr lang="en-US" sz="1600" b="1" dirty="0"/>
          </a:p>
          <a:p>
            <a:pPr marL="763588" indent="-214313">
              <a:lnSpc>
                <a:spcPct val="120000"/>
              </a:lnSpc>
            </a:pPr>
            <a:r>
              <a:rPr lang="en-US" sz="1600" dirty="0"/>
              <a:t>NumPy: NumPy </a:t>
            </a:r>
            <a:r>
              <a:rPr lang="en-US" sz="1600" dirty="0" err="1"/>
              <a:t>menggunakan</a:t>
            </a:r>
            <a:r>
              <a:rPr lang="en-US" sz="1600" dirty="0"/>
              <a:t> array (</a:t>
            </a:r>
            <a:r>
              <a:rPr lang="en-US" sz="1600" dirty="0" err="1"/>
              <a:t>ndarray</a:t>
            </a:r>
            <a:r>
              <a:rPr lang="en-US" sz="1600" dirty="0"/>
              <a:t>) yang </a:t>
            </a:r>
            <a:r>
              <a:rPr lang="en-US" sz="1600" dirty="0" err="1"/>
              <a:t>memerlukan</a:t>
            </a:r>
            <a:r>
              <a:rPr lang="en-US" sz="1600" dirty="0"/>
              <a:t> Ape data </a:t>
            </a:r>
            <a:r>
              <a:rPr lang="en-US" sz="1600" dirty="0" err="1"/>
              <a:t>seragam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 NumPy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sama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semuanya</a:t>
            </a:r>
            <a:r>
              <a:rPr lang="en-US" sz="1600" dirty="0"/>
              <a:t> integer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semuanya</a:t>
            </a:r>
            <a:r>
              <a:rPr lang="en-US" sz="1600" dirty="0"/>
              <a:t> float).</a:t>
            </a:r>
          </a:p>
          <a:p>
            <a:pPr marL="763588" indent="-214313">
              <a:lnSpc>
                <a:spcPct val="120000"/>
              </a:lnSpc>
            </a:pPr>
            <a:r>
              <a:rPr lang="en-US" sz="1600" dirty="0"/>
              <a:t>List: List </a:t>
            </a:r>
            <a:r>
              <a:rPr lang="en-US" sz="1600" dirty="0" err="1"/>
              <a:t>dalam</a:t>
            </a:r>
            <a:r>
              <a:rPr lang="en-US" sz="1600" dirty="0"/>
              <a:t> Python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seragam</a:t>
            </a:r>
            <a:r>
              <a:rPr lang="en-US" sz="1600" dirty="0"/>
              <a:t>,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list.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1600" b="1" dirty="0"/>
              <a:t>Kinerja</a:t>
            </a:r>
          </a:p>
          <a:p>
            <a:pPr marL="763588" indent="-214313">
              <a:lnSpc>
                <a:spcPct val="120000"/>
              </a:lnSpc>
            </a:pPr>
            <a:r>
              <a:rPr lang="en-US" sz="1600" dirty="0"/>
              <a:t>NumPy: NumPy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numerik</a:t>
            </a:r>
            <a:r>
              <a:rPr lang="en-US" sz="1600" dirty="0"/>
              <a:t>. </a:t>
            </a:r>
            <a:r>
              <a:rPr lang="en-US" sz="1600" dirty="0" err="1"/>
              <a:t>Operasi</a:t>
            </a:r>
            <a:r>
              <a:rPr lang="en-US" sz="1600" dirty="0"/>
              <a:t> pada array NumPy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diimplementasikan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C di </a:t>
            </a:r>
            <a:r>
              <a:rPr lang="en-US" sz="1600" dirty="0" err="1"/>
              <a:t>bawahnya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list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komputasi</a:t>
            </a:r>
            <a:r>
              <a:rPr lang="en-US" sz="1600" dirty="0"/>
              <a:t> </a:t>
            </a:r>
            <a:r>
              <a:rPr lang="en-US" sz="1600" dirty="0" err="1"/>
              <a:t>numerik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.</a:t>
            </a:r>
          </a:p>
          <a:p>
            <a:pPr marL="763588" indent="-214313">
              <a:lnSpc>
                <a:spcPct val="120000"/>
              </a:lnSpc>
            </a:pPr>
            <a:r>
              <a:rPr lang="en-US" sz="1600" dirty="0"/>
              <a:t>List: List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r>
              <a:rPr lang="en-US" sz="1600" dirty="0" err="1"/>
              <a:t>umum</a:t>
            </a:r>
            <a:r>
              <a:rPr lang="en-US" sz="1600" dirty="0"/>
              <a:t> dan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lambat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pemrosesan</a:t>
            </a:r>
            <a:r>
              <a:rPr lang="en-US" sz="1600" dirty="0"/>
              <a:t> </a:t>
            </a:r>
            <a:r>
              <a:rPr lang="en-US" sz="1600" dirty="0" err="1"/>
              <a:t>numerik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NumPy.</a:t>
            </a:r>
          </a:p>
        </p:txBody>
      </p:sp>
    </p:spTree>
    <p:extLst>
      <p:ext uri="{BB962C8B-B14F-4D97-AF65-F5344CB8AC3E}">
        <p14:creationId xmlns:p14="http://schemas.microsoft.com/office/powerpoint/2010/main" val="3879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D408-A849-D913-D5F5-424BCCCE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4511" cy="1325563"/>
          </a:xfrm>
        </p:spPr>
        <p:txBody>
          <a:bodyPr>
            <a:normAutofit/>
          </a:bodyPr>
          <a:lstStyle/>
          <a:p>
            <a:r>
              <a:rPr lang="en-US" dirty="0" err="1"/>
              <a:t>Perbedaan</a:t>
            </a:r>
            <a:r>
              <a:rPr lang="en-US" dirty="0"/>
              <a:t> NumPy Array dan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5CAB-C8E2-7B12-510E-B7FB8FA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Fungsionalitas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223838" algn="just" rtl="0" fontAlgn="base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NumPy:  NumPy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matematik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operasi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statistik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rumit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223838" algn="just" rtl="0" fontAlgn="base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List: List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seragam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elemen-elemen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list.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Multidimensional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223838" algn="just" rtl="0" fontAlgn="base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NumPy: NumPy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mendukung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multidimensional (array 2D, 3D,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.), yang sangat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berguna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data, dan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8038" indent="-223838" algn="just" rtl="0" fontAlgn="base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List: List </a:t>
            </a:r>
            <a:r>
              <a:rPr lang="en-ID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mendukung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1D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dukungan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bawaan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multidimensional.</a:t>
            </a:r>
            <a:endParaRPr lang="en-ID" sz="14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98FFA-56AE-9E40-7D21-63859270B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7982A-7CFD-2C85-4AD1-567B054F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NumPy</a:t>
            </a:r>
          </a:p>
        </p:txBody>
      </p:sp>
    </p:spTree>
    <p:extLst>
      <p:ext uri="{BB962C8B-B14F-4D97-AF65-F5344CB8AC3E}">
        <p14:creationId xmlns:p14="http://schemas.microsoft.com/office/powerpoint/2010/main" val="352929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1BE5-62EE-ADC3-3EAF-143B8DD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4A26-A50D-2199-2AB0-487D5EA7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dan </a:t>
            </a:r>
            <a:r>
              <a:rPr lang="en-US" dirty="0" err="1"/>
              <a:t>mendeklarasikan</a:t>
            </a:r>
            <a:r>
              <a:rPr lang="en-US" dirty="0"/>
              <a:t> NumPy. </a:t>
            </a:r>
          </a:p>
          <a:p>
            <a:r>
              <a:rPr lang="en-US" dirty="0" err="1"/>
              <a:t>Objek</a:t>
            </a:r>
            <a:r>
              <a:rPr lang="en-US" dirty="0"/>
              <a:t> array di NumPy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. </a:t>
            </a:r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NumPy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array().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357A72-7F04-B537-7BFD-083AD71CE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49"/>
          <a:stretch/>
        </p:blipFill>
        <p:spPr bwMode="auto">
          <a:xfrm>
            <a:off x="58264" y="3046504"/>
            <a:ext cx="6217260" cy="22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8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3EB-1722-DDBF-24D2-4B33748D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Pada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3F80-F59B-0F83-7AD5-AC41E2B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Array </a:t>
            </a:r>
            <a:r>
              <a:rPr lang="en-US" sz="2000" dirty="0" err="1"/>
              <a:t>dengan</a:t>
            </a:r>
            <a:r>
              <a:rPr lang="en-US" sz="2000" dirty="0"/>
              <a:t> NumPy juga </a:t>
            </a:r>
            <a:r>
              <a:rPr lang="en-US" sz="2000" dirty="0" err="1"/>
              <a:t>memiliki</a:t>
            </a:r>
            <a:r>
              <a:rPr lang="en-US" sz="2000" dirty="0"/>
              <a:t> index yang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0 </a:t>
            </a:r>
            <a:r>
              <a:rPr lang="en-US" sz="2000" dirty="0" err="1"/>
              <a:t>hingga</a:t>
            </a:r>
            <a:r>
              <a:rPr lang="en-US" sz="2000" dirty="0"/>
              <a:t> n-1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item pada </a:t>
            </a:r>
            <a:r>
              <a:rPr lang="en-US" sz="2000" dirty="0" err="1"/>
              <a:t>suatu</a:t>
            </a:r>
            <a:r>
              <a:rPr lang="en-US" sz="2000" dirty="0"/>
              <a:t> array. 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Kita juga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item pada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index dan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slicing pada array juga.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E8708D-BB3B-545D-589A-8849C982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2"/>
          <a:stretch/>
        </p:blipFill>
        <p:spPr bwMode="auto">
          <a:xfrm>
            <a:off x="118198" y="3048386"/>
            <a:ext cx="6237445" cy="28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2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5A0-8786-310F-59DC-AEAF749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Pada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406-6A35-0D82-2D47-2181C75D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array </a:t>
            </a:r>
            <a:r>
              <a:rPr lang="en-US" sz="2000" dirty="0" err="1"/>
              <a:t>mengacu</a:t>
            </a:r>
            <a:r>
              <a:rPr lang="en-US" sz="2000" dirty="0"/>
              <a:t> pada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array. </a:t>
            </a:r>
          </a:p>
          <a:p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sejauh</a:t>
            </a:r>
            <a:r>
              <a:rPr lang="en-US" sz="2000" dirty="0"/>
              <a:t> mana </a:t>
            </a:r>
            <a:r>
              <a:rPr lang="en-US" sz="2000" dirty="0" err="1"/>
              <a:t>elemen-elemen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array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terstruktur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hierarkis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pada array:</a:t>
            </a:r>
          </a:p>
          <a:p>
            <a:pPr marL="854075" indent="-439738">
              <a:buFont typeface="+mj-lt"/>
              <a:buAutoNum type="arabicPeriod"/>
            </a:pPr>
            <a:r>
              <a:rPr lang="en-US" sz="2000" dirty="0"/>
              <a:t>Array Satu </a:t>
            </a:r>
            <a:r>
              <a:rPr lang="en-US" sz="2000" dirty="0" err="1"/>
              <a:t>Dimensi</a:t>
            </a:r>
            <a:r>
              <a:rPr lang="en-US" sz="2000" dirty="0"/>
              <a:t> (1D): </a:t>
            </a:r>
            <a:r>
              <a:rPr lang="en-US" sz="2000" dirty="0" err="1"/>
              <a:t>disusun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baris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4DE3955-1F76-375B-EBB2-D09FD841F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58"/>
          <a:stretch/>
        </p:blipFill>
        <p:spPr bwMode="auto">
          <a:xfrm>
            <a:off x="123413" y="3160889"/>
            <a:ext cx="6232231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5A0-8786-310F-59DC-AEAF749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Pada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406-6A35-0D82-2D47-2181C75D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75" algn="just" rtl="0" fontAlgn="base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(2D): 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baris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en-ID" sz="18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15AE34A-D33F-4A51-A01A-28439C161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732"/>
          <a:stretch/>
        </p:blipFill>
        <p:spPr bwMode="auto">
          <a:xfrm>
            <a:off x="183798" y="3002845"/>
            <a:ext cx="6081536" cy="282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5A0-8786-310F-59DC-AEAF749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Pada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406-6A35-0D82-2D47-2181C75D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75" algn="just" rtl="0" fontAlgn="base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(3D): 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berdimensi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3D, volume, dan data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kubus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800" b="1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A0DCC1-01D4-2DC6-962F-71A184E4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0" y="2359378"/>
            <a:ext cx="9848233" cy="40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0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5A0-8786-310F-59DC-AEAF7491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Pada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406-6A35-0D82-2D47-2181C75D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lnSpc>
                <a:spcPct val="120000"/>
              </a:lnSpc>
              <a:spcAft>
                <a:spcPts val="0"/>
              </a:spcAft>
              <a:buNone/>
            </a:pP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Array N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(ND):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mengacu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array yang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sangat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kompleks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ilmiah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saraf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tiruan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Kita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array 4D, 5D, dan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seterusnya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tergantung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kompleksitas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dihadapi</a:t>
            </a:r>
            <a:r>
              <a:rPr lang="en-ID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72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D86-AC43-D48C-3CC3-3E41926E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3043-8316-496E-034C-DF39724C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Array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ndim</a:t>
            </a:r>
            <a:r>
              <a:rPr lang="en-US" dirty="0"/>
              <a:t>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array.</a:t>
            </a:r>
          </a:p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5A247F1-EFB4-67D0-F959-0B7AD35D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2928090"/>
            <a:ext cx="8229600" cy="336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47EE-4694-E6A0-FB6E-06BF0EFA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401-03C9-1824-EE48-281AF09D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sekumpulan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Python, </a:t>
            </a:r>
            <a:r>
              <a:rPr lang="en-US" sz="1600" dirty="0" err="1"/>
              <a:t>struktur</a:t>
            </a:r>
            <a:r>
              <a:rPr lang="en-US" sz="1600" dirty="0"/>
              <a:t> data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sekumpulan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"list”.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dalam</a:t>
            </a:r>
            <a:r>
              <a:rPr lang="en-US" sz="1600" dirty="0"/>
              <a:t> Python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serbaguna</a:t>
            </a:r>
            <a:r>
              <a:rPr lang="en-US" sz="1600" dirty="0"/>
              <a:t> dan </a:t>
            </a:r>
            <a:r>
              <a:rPr lang="en-US" sz="1600" dirty="0" err="1"/>
              <a:t>fleksibel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array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lain.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Perbedaan</a:t>
            </a:r>
            <a:r>
              <a:rPr lang="en-US" sz="1600" dirty="0"/>
              <a:t> yang </a:t>
            </a:r>
            <a:r>
              <a:rPr lang="en-US" sz="1600" dirty="0" err="1"/>
              <a:t>mencolok</a:t>
            </a:r>
            <a:r>
              <a:rPr lang="en-US" sz="1600" dirty="0"/>
              <a:t> </a:t>
            </a:r>
            <a:r>
              <a:rPr lang="en-US" sz="1600" dirty="0" err="1"/>
              <a:t>terletak</a:t>
            </a:r>
            <a:r>
              <a:rPr lang="en-US" sz="1600" dirty="0"/>
              <a:t> pada </a:t>
            </a:r>
            <a:r>
              <a:rPr lang="en-US" sz="1600" dirty="0" err="1"/>
              <a:t>cara</a:t>
            </a:r>
            <a:r>
              <a:rPr lang="en-US" sz="1600" dirty="0"/>
              <a:t> array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sangat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list.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terkandung</a:t>
            </a:r>
            <a:r>
              <a:rPr lang="en-US" sz="1600" dirty="0"/>
              <a:t> </a:t>
            </a:r>
            <a:r>
              <a:rPr lang="en-US" sz="1600" dirty="0" err="1"/>
              <a:t>dalamnya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seragam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, pada list, </a:t>
            </a:r>
            <a:r>
              <a:rPr lang="en-US" sz="1600" dirty="0" err="1"/>
              <a:t>nilai-nilai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diwajibkan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seragam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Array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data, </a:t>
            </a:r>
            <a:r>
              <a:rPr lang="en-US" sz="1600" dirty="0" err="1"/>
              <a:t>melainkan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r>
              <a:rPr lang="en-US" sz="1600" dirty="0" err="1"/>
              <a:t>berjenis</a:t>
            </a:r>
            <a:r>
              <a:rPr lang="en-US" sz="1600" dirty="0"/>
              <a:t> linear.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Struktur</a:t>
            </a:r>
            <a:r>
              <a:rPr lang="en-US" sz="1600" dirty="0"/>
              <a:t> data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mengorganisir</a:t>
            </a:r>
            <a:r>
              <a:rPr lang="en-US" sz="1600" dirty="0"/>
              <a:t> dan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dan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258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400A-C204-A0ED-EA35-790164A6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8B43-60A2-873C-631B-E4D2AA82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pada Python </a:t>
            </a:r>
            <a:r>
              <a:rPr lang="en-US" dirty="0" err="1"/>
              <a:t>antara</a:t>
            </a:r>
            <a:r>
              <a:rPr lang="en-US" dirty="0"/>
              <a:t> lain: integer, float, string,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, NumPy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tambahan</a:t>
            </a:r>
            <a:r>
              <a:rPr lang="en-US" dirty="0"/>
              <a:t>, dan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00BA950-3EE7-187F-3DF1-D2420123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1" y="2479237"/>
            <a:ext cx="5671507" cy="36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400A-C204-A0ED-EA35-790164A6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8B43-60A2-873C-631B-E4D2AA82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array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properti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array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elemen</a:t>
            </a:r>
            <a:r>
              <a:rPr lang="en-US" sz="2400" dirty="0"/>
              <a:t> pada array.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B21024C-017C-6815-CAF2-049D1BFF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0"/>
          <a:stretch/>
        </p:blipFill>
        <p:spPr bwMode="auto">
          <a:xfrm>
            <a:off x="295666" y="2343042"/>
            <a:ext cx="5979858" cy="40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1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D9EE5-2EB6-9B4E-61FD-AA32AE86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B952A-3F1F-B4BA-71F6-7398AABF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30554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18B-4241-EC14-C5EC-E9C5C2A4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01EF-FAF5-A153-1A5A-2BB78AEB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ilmuan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 1D yang </a:t>
            </a:r>
            <a:r>
              <a:rPr lang="en-US" sz="2000" dirty="0" err="1"/>
              <a:t>isinya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di Singapura </a:t>
            </a:r>
            <a:r>
              <a:rPr lang="en-US" sz="2000" dirty="0" err="1"/>
              <a:t>selama</a:t>
            </a:r>
            <a:r>
              <a:rPr lang="en-US" sz="2000" dirty="0"/>
              <a:t> 10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. </a:t>
            </a:r>
            <a:r>
              <a:rPr lang="en-US" sz="2000" dirty="0" err="1"/>
              <a:t>Suhu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dikonversi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Celcius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Farenheit</a:t>
            </a:r>
            <a:r>
              <a:rPr lang="en-US" sz="2000" dirty="0"/>
              <a:t>.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programnya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library </a:t>
            </a:r>
            <a:r>
              <a:rPr lang="en-US" sz="2000" dirty="0" err="1"/>
              <a:t>Numpy</a:t>
            </a:r>
            <a:r>
              <a:rPr lang="en-US" sz="2000" dirty="0"/>
              <a:t>! (</a:t>
            </a:r>
            <a:r>
              <a:rPr lang="en-US" sz="2000" dirty="0" err="1"/>
              <a:t>Catatan</a:t>
            </a:r>
            <a:r>
              <a:rPr lang="en-US" sz="2000" dirty="0"/>
              <a:t>: </a:t>
            </a:r>
            <a:r>
              <a:rPr lang="en-US" sz="2000" dirty="0" err="1"/>
              <a:t>silahkan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data dummy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10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Seorang</a:t>
            </a:r>
            <a:r>
              <a:rPr lang="en-US" sz="2000" dirty="0"/>
              <a:t> guru </a:t>
            </a:r>
            <a:r>
              <a:rPr lang="en-US" sz="2000" dirty="0" err="1"/>
              <a:t>Matematika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30 orang. Guru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</a:t>
            </a:r>
            <a:r>
              <a:rPr lang="en-US" sz="2000" dirty="0" err="1"/>
              <a:t>tadi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array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diurutkan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terbesar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guru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5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terbesarnya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programnya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library </a:t>
            </a:r>
            <a:r>
              <a:rPr lang="en-US" sz="2000" dirty="0" err="1"/>
              <a:t>Numpy</a:t>
            </a:r>
            <a:r>
              <a:rPr lang="en-US" sz="2000" dirty="0"/>
              <a:t>! (</a:t>
            </a:r>
            <a:r>
              <a:rPr lang="en-US" sz="2000" dirty="0" err="1"/>
              <a:t>Catatan</a:t>
            </a:r>
            <a:r>
              <a:rPr lang="en-US" sz="2000" dirty="0"/>
              <a:t>: </a:t>
            </a:r>
            <a:r>
              <a:rPr lang="en-US" sz="2000" dirty="0" err="1"/>
              <a:t>silahkan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data dummy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30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34437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64A2-A66E-6391-F216-427BCD45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81EC-534A-A6A3-A0F3-9733FF35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Dalam</a:t>
            </a:r>
            <a:r>
              <a:rPr lang="en-US" sz="1400" dirty="0"/>
              <a:t> Python,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library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dan </a:t>
            </a:r>
            <a:r>
              <a:rPr lang="en-US" sz="1400" dirty="0" err="1"/>
              <a:t>mengelola</a:t>
            </a:r>
            <a:r>
              <a:rPr lang="en-US" sz="1400" dirty="0"/>
              <a:t> array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data </a:t>
            </a:r>
            <a:r>
              <a:rPr lang="en-US" sz="1400" dirty="0" err="1"/>
              <a:t>serupa</a:t>
            </a:r>
            <a:r>
              <a:rPr lang="en-US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Dua</a:t>
            </a:r>
            <a:r>
              <a:rPr lang="en-US" sz="1400" dirty="0"/>
              <a:t> library yang paling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Numpy</a:t>
            </a:r>
            <a:r>
              <a:rPr lang="en-US" sz="1400" dirty="0"/>
              <a:t> (Numerical Python) dan Array Module. 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Library: </a:t>
            </a:r>
            <a:r>
              <a:rPr lang="en-US" sz="1400" dirty="0" err="1"/>
              <a:t>kumpulan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oleh </a:t>
            </a:r>
            <a:r>
              <a:rPr lang="en-US" sz="1400" dirty="0" err="1"/>
              <a:t>pengembang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programmer, dan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lain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program.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: </a:t>
            </a:r>
            <a:r>
              <a:rPr lang="en-US" sz="1400" dirty="0" err="1"/>
              <a:t>berkas</a:t>
            </a:r>
            <a:r>
              <a:rPr lang="en-US" sz="1400" dirty="0"/>
              <a:t> yang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Python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dimanfaatkan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oleh programmer lain.</a:t>
            </a:r>
          </a:p>
        </p:txBody>
      </p:sp>
    </p:spTree>
    <p:extLst>
      <p:ext uri="{BB962C8B-B14F-4D97-AF65-F5344CB8AC3E}">
        <p14:creationId xmlns:p14="http://schemas.microsoft.com/office/powerpoint/2010/main" val="31455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AC0E-7DFE-0ADA-6E23-20DE39544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D565F-F0B1-091C-849E-108B890D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21004-1B27-18AC-B4F4-8730A3D2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31F5C-8142-2AE8-FD1B-8B9E0DCE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>
            <a:normAutofit/>
          </a:bodyPr>
          <a:lstStyle/>
          <a:p>
            <a:r>
              <a:rPr lang="en-US"/>
              <a:t>NumPy </a:t>
            </a:r>
            <a:r>
              <a:rPr lang="en-US" err="1"/>
              <a:t>adalah</a:t>
            </a:r>
            <a:r>
              <a:rPr lang="en-US"/>
              <a:t> library yang sangat </a:t>
            </a:r>
            <a:r>
              <a:rPr lang="en-US" err="1"/>
              <a:t>populer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pemrosesan</a:t>
            </a:r>
            <a:r>
              <a:rPr lang="en-US"/>
              <a:t> </a:t>
            </a:r>
            <a:r>
              <a:rPr lang="en-US" err="1"/>
              <a:t>numerik</a:t>
            </a:r>
            <a:r>
              <a:rPr lang="en-US"/>
              <a:t> dan </a:t>
            </a:r>
            <a:r>
              <a:rPr lang="en-US" err="1"/>
              <a:t>manipulasi</a:t>
            </a:r>
            <a:r>
              <a:rPr lang="en-US"/>
              <a:t> array multidimensional.</a:t>
            </a:r>
          </a:p>
          <a:p>
            <a:r>
              <a:rPr lang="en-US"/>
              <a:t>NumPy </a:t>
            </a:r>
            <a:r>
              <a:rPr lang="en-US" err="1"/>
              <a:t>menyediakan</a:t>
            </a:r>
            <a:r>
              <a:rPr lang="en-US"/>
              <a:t> </a:t>
            </a:r>
            <a:r>
              <a:rPr lang="en-US" err="1"/>
              <a:t>struktur</a:t>
            </a:r>
            <a:r>
              <a:rPr lang="en-US"/>
              <a:t> data inti yang </a:t>
            </a:r>
            <a:r>
              <a:rPr lang="en-US" err="1"/>
              <a:t>disebut</a:t>
            </a:r>
            <a:r>
              <a:rPr lang="en-US"/>
              <a:t> "</a:t>
            </a:r>
            <a:r>
              <a:rPr lang="en-US" err="1"/>
              <a:t>ndarray</a:t>
            </a:r>
            <a:r>
              <a:rPr lang="en-US"/>
              <a:t>" (n-dimensional array) yang sangat </a:t>
            </a:r>
            <a:r>
              <a:rPr lang="en-US" err="1"/>
              <a:t>efisien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mengelola</a:t>
            </a:r>
            <a:r>
              <a:rPr lang="en-US"/>
              <a:t> data </a:t>
            </a:r>
            <a:r>
              <a:rPr lang="en-US" err="1"/>
              <a:t>numerik</a:t>
            </a:r>
            <a:r>
              <a:rPr lang="en-US"/>
              <a:t>. </a:t>
            </a:r>
          </a:p>
          <a:p>
            <a:r>
              <a:rPr lang="en-US"/>
              <a:t>Library </a:t>
            </a:r>
            <a:r>
              <a:rPr lang="en-US" err="1"/>
              <a:t>ini</a:t>
            </a:r>
            <a:r>
              <a:rPr lang="en-US"/>
              <a:t> juga </a:t>
            </a:r>
            <a:r>
              <a:rPr lang="en-US" err="1"/>
              <a:t>memiliki</a:t>
            </a:r>
            <a:r>
              <a:rPr lang="en-US"/>
              <a:t> </a:t>
            </a:r>
            <a:r>
              <a:rPr lang="en-US" err="1"/>
              <a:t>banyak</a:t>
            </a:r>
            <a:r>
              <a:rPr lang="en-US"/>
              <a:t> </a:t>
            </a:r>
            <a:r>
              <a:rPr lang="en-US" err="1"/>
              <a:t>fungsi</a:t>
            </a:r>
            <a:r>
              <a:rPr lang="en-US"/>
              <a:t> </a:t>
            </a:r>
            <a:r>
              <a:rPr lang="en-US" err="1"/>
              <a:t>matematika</a:t>
            </a:r>
            <a:r>
              <a:rPr lang="en-US"/>
              <a:t> yang </a:t>
            </a:r>
            <a:r>
              <a:rPr lang="en-US" err="1"/>
              <a:t>kuat</a:t>
            </a:r>
            <a:r>
              <a:rPr lang="en-US"/>
              <a:t>.</a:t>
            </a:r>
          </a:p>
        </p:txBody>
      </p:sp>
      <p:pic>
        <p:nvPicPr>
          <p:cNvPr id="1026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739B77A-D704-2CA5-ED3D-EB26C5C2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017" y="2817363"/>
            <a:ext cx="5196076" cy="23382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8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6B0DDF-7AE6-1D22-7849-184D53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C05F-0886-10F5-9E20-7BA79821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mengimpor</a:t>
            </a:r>
            <a:r>
              <a:rPr lang="en-US" sz="1400" dirty="0"/>
              <a:t> NumPy,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en-US" sz="1400" dirty="0"/>
              <a:t>. 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Namun</a:t>
            </a:r>
            <a:r>
              <a:rPr lang="en-US" sz="1400" dirty="0"/>
              <a:t>,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mengimpor</a:t>
            </a:r>
            <a:r>
              <a:rPr lang="en-US" sz="1400" dirty="0"/>
              <a:t> library NumPy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menginstall</a:t>
            </a:r>
            <a:r>
              <a:rPr lang="en-US" sz="1400" dirty="0"/>
              <a:t> NumPy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Langkah-</a:t>
            </a:r>
            <a:r>
              <a:rPr lang="en-US" sz="1400" dirty="0" err="1"/>
              <a:t>langkahnya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r>
              <a:rPr lang="en-US" sz="1400" dirty="0"/>
              <a:t>Buka terminal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cmd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install PIP</a:t>
            </a:r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endParaRPr lang="en-US" sz="1400" dirty="0"/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endParaRPr lang="en-US" sz="1400" dirty="0"/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terinstall</a:t>
            </a:r>
            <a:r>
              <a:rPr lang="en-US" sz="1400" dirty="0"/>
              <a:t>,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PIP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dan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outputnya</a:t>
            </a:r>
            <a:endParaRPr lang="en-US" sz="1400" dirty="0"/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endParaRPr lang="en-US" sz="1400" dirty="0"/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endParaRPr lang="en-US" sz="1400" dirty="0"/>
          </a:p>
          <a:p>
            <a:pPr marL="808038" indent="-504825">
              <a:lnSpc>
                <a:spcPct val="120000"/>
              </a:lnSpc>
              <a:buFont typeface="+mj-lt"/>
              <a:buAutoNum type="arabicPeriod"/>
            </a:pPr>
            <a:r>
              <a:rPr lang="en-US" sz="1400" dirty="0"/>
              <a:t>Install library NumPy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pip3 install </a:t>
            </a:r>
            <a:r>
              <a:rPr lang="en-US" sz="14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4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AED0C2-6B3C-CAB3-3AA8-E50D74CF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7" y="3952170"/>
            <a:ext cx="5881511" cy="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37A52E4-1788-B163-18AC-6DE3BD8A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7" y="4976292"/>
            <a:ext cx="6103316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EB43-0143-A8B9-3737-0DB12F8642AC}"/>
              </a:ext>
            </a:extLst>
          </p:cNvPr>
          <p:cNvSpPr txBox="1"/>
          <p:nvPr/>
        </p:nvSpPr>
        <p:spPr>
          <a:xfrm>
            <a:off x="4097867" y="4976292"/>
            <a:ext cx="11176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0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4A9F-2A06-DDCD-B902-8126BED2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8ECD-AEF2-AC5C-F111-60F21864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di install,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program array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library </a:t>
            </a:r>
            <a:r>
              <a:rPr lang="en-US" sz="2400" dirty="0" err="1"/>
              <a:t>Numpy</a:t>
            </a:r>
            <a:r>
              <a:rPr lang="en-US" sz="2400" dirty="0"/>
              <a:t>. 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Gambar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membuat</a:t>
            </a:r>
            <a:r>
              <a:rPr lang="en-US" sz="2400" dirty="0"/>
              <a:t> array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D57564-27C8-BC3A-755F-1C70FBA3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" y="3104444"/>
            <a:ext cx="6346588" cy="27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0D382-31ED-09E2-7E80-DF671893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Program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4B467-14DB-17AB-F62F-2D0BB6D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Program di slide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program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array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library NumPy.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Pertama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mengimpor</a:t>
            </a:r>
            <a:r>
              <a:rPr lang="en-US" sz="1600" dirty="0"/>
              <a:t> </a:t>
            </a:r>
            <a:r>
              <a:rPr lang="en-US" sz="1600" dirty="0" err="1"/>
              <a:t>pustaka</a:t>
            </a:r>
            <a:r>
              <a:rPr lang="en-US" sz="1600" dirty="0"/>
              <a:t> NumPy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alias "np."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Kemudian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array NumPy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([1, 2, 3, 4, 5])</a:t>
            </a:r>
            <a:r>
              <a:rPr lang="en-US" sz="1600" dirty="0"/>
              <a:t>, yang </a:t>
            </a:r>
            <a:r>
              <a:rPr lang="en-US" sz="1600" dirty="0" err="1"/>
              <a:t>merupakan</a:t>
            </a:r>
            <a:r>
              <a:rPr lang="en-US" sz="1600" dirty="0"/>
              <a:t> array 1 </a:t>
            </a:r>
            <a:r>
              <a:rPr lang="en-US" sz="1600" dirty="0" err="1"/>
              <a:t>dimensi</a:t>
            </a:r>
            <a:r>
              <a:rPr lang="en-US" sz="1600" dirty="0"/>
              <a:t>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 </a:t>
            </a:r>
            <a:r>
              <a:rPr lang="en-US" sz="1600" dirty="0" err="1"/>
              <a:t>hingga</a:t>
            </a:r>
            <a:r>
              <a:rPr lang="en-US" sz="1600" dirty="0"/>
              <a:t> 5. 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Array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dicetak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Selanjutnya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array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/>
              <a:t>. 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array NumPy dan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array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numpy.ndarray</a:t>
            </a:r>
            <a:r>
              <a:rPr lang="en-US" sz="16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3711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413F-D09B-4421-DE0F-694DF5E2D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0BF2C-9171-CCE9-402E-EDDBFFAA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7074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1192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Calibri Light</vt:lpstr>
      <vt:lpstr>Consolas</vt:lpstr>
      <vt:lpstr>Open Sans Semi-Bold</vt:lpstr>
      <vt:lpstr>Office Theme</vt:lpstr>
      <vt:lpstr>ARRAY</vt:lpstr>
      <vt:lpstr>Pendahuluan Array</vt:lpstr>
      <vt:lpstr>Pendahuluan Array</vt:lpstr>
      <vt:lpstr>Library Numpy</vt:lpstr>
      <vt:lpstr>Numpy</vt:lpstr>
      <vt:lpstr>Instalasi Numpy</vt:lpstr>
      <vt:lpstr>Program Numpy</vt:lpstr>
      <vt:lpstr>Penjelasan Program Numpy</vt:lpstr>
      <vt:lpstr>NumPy Array vs List</vt:lpstr>
      <vt:lpstr>Perbedaan NumPy Array dan List</vt:lpstr>
      <vt:lpstr>Perbedaan NumPy Array dan List</vt:lpstr>
      <vt:lpstr>Program NumPy</vt:lpstr>
      <vt:lpstr>Membuat Array</vt:lpstr>
      <vt:lpstr>Index Pada Array</vt:lpstr>
      <vt:lpstr>Dimensi Pada Array</vt:lpstr>
      <vt:lpstr>Dimensi Pada Array</vt:lpstr>
      <vt:lpstr>Dimensi Pada Array</vt:lpstr>
      <vt:lpstr>Dimensi Pada Array</vt:lpstr>
      <vt:lpstr>Mengecek Dimensi Array</vt:lpstr>
      <vt:lpstr>Tipe Data Array</vt:lpstr>
      <vt:lpstr>Tipe Data Array</vt:lpstr>
      <vt:lpstr>Latihan</vt:lpstr>
      <vt:lpstr>Studi Kasus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10</cp:revision>
  <dcterms:created xsi:type="dcterms:W3CDTF">2024-09-01T04:12:04Z</dcterms:created>
  <dcterms:modified xsi:type="dcterms:W3CDTF">2024-11-12T03:21:55Z</dcterms:modified>
</cp:coreProperties>
</file>