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296"/>
  </p:normalViewPr>
  <p:slideViewPr>
    <p:cSldViewPr snapToGrid="0">
      <p:cViewPr varScale="1">
        <p:scale>
          <a:sx n="113" d="100"/>
          <a:sy n="113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93FD80-647C-559E-2AFB-68FC0C3DF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2EB981-2DC2-DBD2-8777-EE9FF11A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Sorting: Selection Sort</a:t>
            </a:r>
          </a:p>
        </p:txBody>
      </p:sp>
    </p:spTree>
    <p:extLst>
      <p:ext uri="{BB962C8B-B14F-4D97-AF65-F5344CB8AC3E}">
        <p14:creationId xmlns:p14="http://schemas.microsoft.com/office/powerpoint/2010/main" val="181282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CE0E-59FD-43BF-9262-0254B3B5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D53D-7EA9-EF6F-CB11-FAC15965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Selection Sort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sorting yang </a:t>
            </a:r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bubble sort,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dan </a:t>
            </a:r>
            <a:r>
              <a:rPr lang="en-US" dirty="0" err="1"/>
              <a:t>menukar</a:t>
            </a:r>
            <a:r>
              <a:rPr lang="en-US" dirty="0"/>
              <a:t>. </a:t>
            </a:r>
          </a:p>
          <a:p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selection sort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index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ketemu</a:t>
            </a:r>
            <a:r>
              <a:rPr lang="en-US" dirty="0"/>
              <a:t>, </a:t>
            </a:r>
            <a:r>
              <a:rPr lang="en-US" dirty="0" err="1"/>
              <a:t>elemen</a:t>
            </a:r>
            <a:r>
              <a:rPr lang="en-US" dirty="0"/>
              <a:t> pada index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index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.</a:t>
            </a:r>
          </a:p>
        </p:txBody>
      </p:sp>
      <p:pic>
        <p:nvPicPr>
          <p:cNvPr id="6146" name="Picture 2" descr="A diagram of swaps&#10;&#10;Description automatically generated">
            <a:extLst>
              <a:ext uri="{FF2B5EF4-FFF2-40B4-BE49-F238E27FC236}">
                <a16:creationId xmlns:a16="http://schemas.microsoft.com/office/drawing/2014/main" id="{9366ACC5-4E84-90C1-2723-875E93A7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90" y="2020711"/>
            <a:ext cx="3741640" cy="45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83C3-E1CA-948C-21B9-406C0C70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Selection Sort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C19D317-FD5D-0195-BDD5-FC74C8BE7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90688"/>
            <a:ext cx="7382933" cy="473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68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985A-DEF7-C9CA-79E2-4ECBDDA6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EEF9-30F1-5EE7-2982-F9495FE6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def </a:t>
            </a:r>
            <a:r>
              <a:rPr lang="en-US" sz="1200" b="1" dirty="0" err="1"/>
              <a:t>selectionSort</a:t>
            </a:r>
            <a:r>
              <a:rPr lang="en-US" sz="1200" b="1" dirty="0"/>
              <a:t>(</a:t>
            </a:r>
            <a:r>
              <a:rPr lang="en-US" sz="1200" b="1" dirty="0" err="1"/>
              <a:t>arr</a:t>
            </a:r>
            <a:r>
              <a:rPr lang="en-US" sz="1200" b="1" dirty="0"/>
              <a:t>)</a:t>
            </a:r>
            <a:r>
              <a:rPr lang="en-US" sz="1200" dirty="0"/>
              <a:t>: </a:t>
            </a:r>
            <a:r>
              <a:rPr lang="en-US" sz="1200" dirty="0" err="1"/>
              <a:t>deklarasi</a:t>
            </a:r>
            <a:r>
              <a:rPr lang="en-US" sz="1200" dirty="0"/>
              <a:t> function yang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selectionSort</a:t>
            </a:r>
            <a:r>
              <a:rPr lang="en-US" sz="1200" dirty="0"/>
              <a:t>, yang </a:t>
            </a:r>
            <a:r>
              <a:rPr lang="en-US" sz="1200" dirty="0" err="1"/>
              <a:t>menerima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parameter </a:t>
            </a:r>
            <a:r>
              <a:rPr lang="en-US" sz="1200" dirty="0" err="1"/>
              <a:t>yaitu</a:t>
            </a:r>
            <a:r>
              <a:rPr lang="en-US" sz="1200" dirty="0"/>
              <a:t> arr.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mengurutkan</a:t>
            </a:r>
            <a:r>
              <a:rPr lang="en-US" sz="1200" dirty="0"/>
              <a:t> </a:t>
            </a:r>
            <a:r>
              <a:rPr lang="en-US" sz="1200" dirty="0" err="1"/>
              <a:t>elemen-elemen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selection sort.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n = </a:t>
            </a:r>
            <a:r>
              <a:rPr lang="en-US" sz="1200" b="1" dirty="0" err="1"/>
              <a:t>len</a:t>
            </a:r>
            <a:r>
              <a:rPr lang="en-US" sz="1200" b="1" dirty="0"/>
              <a:t>(</a:t>
            </a:r>
            <a:r>
              <a:rPr lang="en-US" sz="1200" b="1" dirty="0" err="1"/>
              <a:t>arr</a:t>
            </a:r>
            <a:r>
              <a:rPr lang="en-US" sz="1200" b="1" dirty="0"/>
              <a:t>)</a:t>
            </a:r>
            <a:r>
              <a:rPr lang="en-US" sz="1200" dirty="0"/>
              <a:t>: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menghitung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 dan </a:t>
            </a:r>
            <a:r>
              <a:rPr lang="en-US" sz="1200" dirty="0" err="1"/>
              <a:t>menyimpannya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n. </a:t>
            </a:r>
            <a:r>
              <a:rPr lang="en-US" sz="1200" dirty="0" err="1"/>
              <a:t>Variabel</a:t>
            </a:r>
            <a:r>
              <a:rPr lang="en-US" sz="1200" dirty="0"/>
              <a:t> n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for </a:t>
            </a:r>
            <a:r>
              <a:rPr lang="en-US" sz="1200" b="1" dirty="0" err="1"/>
              <a:t>i</a:t>
            </a:r>
            <a:r>
              <a:rPr lang="en-US" sz="1200" b="1" dirty="0"/>
              <a:t> in range(n)</a:t>
            </a:r>
            <a:r>
              <a:rPr lang="en-US" sz="1200" dirty="0"/>
              <a:t>: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array.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menempatkan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r>
              <a:rPr lang="en-US" sz="1200" dirty="0"/>
              <a:t> yang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terurut</a:t>
            </a:r>
            <a:r>
              <a:rPr lang="en-US" sz="1200" dirty="0"/>
              <a:t> pada </a:t>
            </a:r>
            <a:r>
              <a:rPr lang="en-US" sz="1200" dirty="0" err="1"/>
              <a:t>posisi</a:t>
            </a:r>
            <a:r>
              <a:rPr lang="en-US" sz="1200" dirty="0"/>
              <a:t> yang </a:t>
            </a:r>
            <a:r>
              <a:rPr lang="en-US" sz="1200" dirty="0" err="1"/>
              <a:t>benar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 err="1"/>
              <a:t>min_idx</a:t>
            </a:r>
            <a:r>
              <a:rPr lang="en-US" sz="1200" b="1" dirty="0"/>
              <a:t> = </a:t>
            </a:r>
            <a:r>
              <a:rPr lang="en-US" sz="1200" b="1" dirty="0" err="1"/>
              <a:t>i</a:t>
            </a:r>
            <a:r>
              <a:rPr lang="en-US" sz="1200" dirty="0"/>
              <a:t>: </a:t>
            </a:r>
            <a:r>
              <a:rPr lang="en-US" sz="1200" dirty="0" err="1"/>
              <a:t>variabel</a:t>
            </a:r>
            <a:r>
              <a:rPr lang="en-US" sz="1200" dirty="0"/>
              <a:t> yang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. Pada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, </a:t>
            </a:r>
            <a:r>
              <a:rPr lang="en-US" sz="1200" dirty="0" err="1"/>
              <a:t>diasumsikan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pada </a:t>
            </a:r>
            <a:r>
              <a:rPr lang="en-US" sz="1200" dirty="0" err="1"/>
              <a:t>indeks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for j in range(i+1, n)</a:t>
            </a:r>
            <a:r>
              <a:rPr lang="en-US" sz="1200" dirty="0"/>
              <a:t>: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r>
              <a:rPr lang="en-US" sz="1200" dirty="0"/>
              <a:t> yang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tersedia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pada </a:t>
            </a:r>
            <a:r>
              <a:rPr lang="en-US" sz="1200" dirty="0" err="1"/>
              <a:t>indeks</a:t>
            </a:r>
            <a:r>
              <a:rPr lang="en-US" sz="1200" dirty="0"/>
              <a:t> j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if </a:t>
            </a:r>
            <a:r>
              <a:rPr lang="en-US" sz="1200" b="1" dirty="0" err="1"/>
              <a:t>arr</a:t>
            </a:r>
            <a:r>
              <a:rPr lang="en-US" sz="1200" b="1" dirty="0"/>
              <a:t>[</a:t>
            </a:r>
            <a:r>
              <a:rPr lang="en-US" sz="1200" b="1" dirty="0" err="1"/>
              <a:t>min_idx</a:t>
            </a:r>
            <a:r>
              <a:rPr lang="en-US" sz="1200" b="1" dirty="0"/>
              <a:t>] &gt; </a:t>
            </a:r>
            <a:r>
              <a:rPr lang="en-US" sz="1200" b="1" dirty="0" err="1"/>
              <a:t>arr</a:t>
            </a:r>
            <a:r>
              <a:rPr lang="en-US" sz="1200" b="1" dirty="0"/>
              <a:t>[j]</a:t>
            </a:r>
            <a:r>
              <a:rPr lang="en-US" sz="1200" dirty="0"/>
              <a:t>: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di </a:t>
            </a:r>
            <a:r>
              <a:rPr lang="en-US" sz="1200" dirty="0" err="1"/>
              <a:t>min_idx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pada j. Jika </a:t>
            </a:r>
            <a:r>
              <a:rPr lang="en-US" sz="1200" dirty="0" err="1"/>
              <a:t>ya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min_idx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diupdate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j.</a:t>
            </a:r>
          </a:p>
          <a:p>
            <a:pPr>
              <a:lnSpc>
                <a:spcPct val="120000"/>
              </a:lnSpc>
            </a:pPr>
            <a:r>
              <a:rPr lang="en-US" sz="1200" b="1" dirty="0" err="1"/>
              <a:t>arr</a:t>
            </a:r>
            <a:r>
              <a:rPr lang="en-US" sz="1200" b="1" dirty="0"/>
              <a:t>[</a:t>
            </a:r>
            <a:r>
              <a:rPr lang="en-US" sz="1200" b="1" dirty="0" err="1"/>
              <a:t>i</a:t>
            </a:r>
            <a:r>
              <a:rPr lang="en-US" sz="1200" b="1" dirty="0"/>
              <a:t>], </a:t>
            </a:r>
            <a:r>
              <a:rPr lang="en-US" sz="1200" b="1" dirty="0" err="1"/>
              <a:t>arr</a:t>
            </a:r>
            <a:r>
              <a:rPr lang="en-US" sz="1200" b="1" dirty="0"/>
              <a:t>[</a:t>
            </a:r>
            <a:r>
              <a:rPr lang="en-US" sz="1200" b="1" dirty="0" err="1"/>
              <a:t>min_idx</a:t>
            </a:r>
            <a:r>
              <a:rPr lang="en-US" sz="1200" b="1" dirty="0"/>
              <a:t>] = </a:t>
            </a:r>
            <a:r>
              <a:rPr lang="en-US" sz="1200" b="1" dirty="0" err="1"/>
              <a:t>arr</a:t>
            </a:r>
            <a:r>
              <a:rPr lang="en-US" sz="1200" b="1" dirty="0"/>
              <a:t>[</a:t>
            </a:r>
            <a:r>
              <a:rPr lang="en-US" sz="1200" b="1" dirty="0" err="1"/>
              <a:t>min_idx</a:t>
            </a:r>
            <a:r>
              <a:rPr lang="en-US" sz="1200" b="1" dirty="0"/>
              <a:t>], </a:t>
            </a:r>
            <a:r>
              <a:rPr lang="en-US" sz="1200" b="1" dirty="0" err="1"/>
              <a:t>arr</a:t>
            </a:r>
            <a:r>
              <a:rPr lang="en-US" sz="1200" b="1" dirty="0"/>
              <a:t>[</a:t>
            </a:r>
            <a:r>
              <a:rPr lang="en-US" sz="1200" b="1" dirty="0" err="1"/>
              <a:t>i</a:t>
            </a:r>
            <a:r>
              <a:rPr lang="en-US" sz="1200" b="1" dirty="0"/>
              <a:t>]</a:t>
            </a:r>
            <a:r>
              <a:rPr lang="en-US" sz="1200" dirty="0"/>
              <a:t>: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menemukan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r>
              <a:rPr lang="en-US" sz="1200" dirty="0"/>
              <a:t>,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pertukaran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pada </a:t>
            </a:r>
            <a:r>
              <a:rPr lang="en-US" sz="1200" dirty="0" err="1"/>
              <a:t>indeks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menempatkan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r>
              <a:rPr lang="en-US" sz="1200" dirty="0"/>
              <a:t> pada </a:t>
            </a:r>
            <a:r>
              <a:rPr lang="en-US" sz="1200" dirty="0" err="1"/>
              <a:t>posisi</a:t>
            </a:r>
            <a:r>
              <a:rPr lang="en-US" sz="1200" dirty="0"/>
              <a:t> yang </a:t>
            </a:r>
            <a:r>
              <a:rPr lang="en-US" sz="1200" dirty="0" err="1"/>
              <a:t>benar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return </a:t>
            </a:r>
            <a:r>
              <a:rPr lang="en-US" sz="1200" b="1" dirty="0" err="1"/>
              <a:t>arr</a:t>
            </a:r>
            <a:r>
              <a:rPr lang="en-US" sz="1200" dirty="0"/>
              <a:t>: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seluruh</a:t>
            </a:r>
            <a:r>
              <a:rPr lang="en-US" sz="1200" dirty="0"/>
              <a:t> proses </a:t>
            </a:r>
            <a:r>
              <a:rPr lang="en-US" sz="1200" dirty="0" err="1"/>
              <a:t>pengurutan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mengembalikan</a:t>
            </a:r>
            <a:r>
              <a:rPr lang="en-US" sz="1200" dirty="0"/>
              <a:t> array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diurutkan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43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337F-A095-BFB7-9527-BCAFB22A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Kode: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DF30-6CBA-3610-2FC2-D11F7E72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578"/>
            <a:ext cx="7995834" cy="459457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Kita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list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Lalu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dan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min_idx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index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Lalu pada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index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Pada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i+1,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, index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tuk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249C2-D5A3-AB7F-CB7D-AA12E33A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33" y="4065411"/>
            <a:ext cx="2667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4329-C121-4571-5DC5-CC042BDD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Descending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6E4585-420E-B3E0-302A-797A14F9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91" y="1690688"/>
            <a:ext cx="7304617" cy="46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53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2396-0970-4597-5F74-A1993DC99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82724-4A7C-6E0D-7B21-A533FC6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Sorting: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78758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9B71-F8D9-056E-3978-C866F605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A31E-C583-CA0F-10A4-3EFCE949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yang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pengurutan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array. 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ditempatkan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(</a:t>
            </a:r>
            <a:r>
              <a:rPr lang="en-US" sz="2000" dirty="0" err="1"/>
              <a:t>urut</a:t>
            </a:r>
            <a:r>
              <a:rPr lang="en-US" sz="2000" dirty="0"/>
              <a:t>) pada array.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Analoginya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yang </a:t>
            </a:r>
            <a:r>
              <a:rPr lang="en-US" sz="2000" dirty="0" err="1"/>
              <a:t>diambil</a:t>
            </a:r>
            <a:r>
              <a:rPr lang="en-US" sz="2000" dirty="0"/>
              <a:t>,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diurutkan</a:t>
            </a:r>
            <a:r>
              <a:rPr lang="en-US" sz="2000" dirty="0"/>
              <a:t>. Dan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, </a:t>
            </a:r>
            <a:r>
              <a:rPr lang="en-US" sz="2000" dirty="0" err="1"/>
              <a:t>selipkan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tumpukan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agar </a:t>
            </a:r>
            <a:r>
              <a:rPr lang="en-US" sz="2000" dirty="0" err="1"/>
              <a:t>terurut</a:t>
            </a:r>
            <a:r>
              <a:rPr lang="en-US" sz="2000" dirty="0"/>
              <a:t>.</a:t>
            </a:r>
          </a:p>
        </p:txBody>
      </p:sp>
      <p:pic>
        <p:nvPicPr>
          <p:cNvPr id="10242" name="Picture 2" descr="A diagram of a number game&#10;&#10;Description automatically generated with medium confidence">
            <a:extLst>
              <a:ext uri="{FF2B5EF4-FFF2-40B4-BE49-F238E27FC236}">
                <a16:creationId xmlns:a16="http://schemas.microsoft.com/office/drawing/2014/main" id="{7C6E97FE-A6C2-18FC-7E67-8719CCF6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08" y="2197016"/>
            <a:ext cx="4220423" cy="427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1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44FE-6797-9B71-534D-73F8E76F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Insertion Sort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35F3895-B9C6-194D-848C-F15B50E30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78" y="1468984"/>
            <a:ext cx="7666038" cy="52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2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86DD-0436-5C4A-A741-940F88BB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3A61-0D15-D8FE-B633-BE03DC76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4091568"/>
          </a:xfrm>
        </p:spPr>
        <p:txBody>
          <a:bodyPr>
            <a:normAutofit fontScale="92500" lnSpcReduction="10000"/>
          </a:bodyPr>
          <a:lstStyle/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insertionSort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(array):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deklarasi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insertionSort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menerima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parameter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array.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mengurutkan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elemen-elemen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insertion sort.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range(1,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(array)):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berjalan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[1]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dianggap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terurut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memproses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ditempatkan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key_item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array[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ditempatkan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elemen-elemen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terurut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 =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- 1: 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dipindahkan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sebelum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ditempatkan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j &gt;= 0 and array[j] &gt;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key_item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berjalan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key_item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dan j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bertujuan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key_item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array[j + 1] = array[j]: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langkah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menggeser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kanan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key_item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 -= 1: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 agar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perulangan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berlanjut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terurut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array[j + 1] =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key_item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menemukan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key_item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ditempatkan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array: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pengurutan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selesai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mengembalikan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diurutkan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2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5B8E4-AA00-E8FB-EE89-3515ED49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BB87-0AAE-CA8E-5BE7-AA019474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/>
              <a:t>Pengurutan</a:t>
            </a:r>
            <a:r>
              <a:rPr lang="en-US" sz="1600" dirty="0"/>
              <a:t> (sorting)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yang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memanipulasi</a:t>
            </a:r>
            <a:r>
              <a:rPr lang="en-US" sz="1600" dirty="0"/>
              <a:t> data.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Pengurutan</a:t>
            </a:r>
            <a:r>
              <a:rPr lang="en-US" sz="1600" dirty="0"/>
              <a:t> </a:t>
            </a:r>
            <a:r>
              <a:rPr lang="en-US" sz="1600" dirty="0" err="1"/>
              <a:t>diartikan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penataan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Ketika data </a:t>
            </a:r>
            <a:r>
              <a:rPr lang="en-US" sz="1600" dirty="0" err="1"/>
              <a:t>diurutkan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data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rapi</a:t>
            </a:r>
            <a:r>
              <a:rPr lang="en-US" sz="1600" dirty="0"/>
              <a:t> dan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dibaca</a:t>
            </a:r>
            <a:r>
              <a:rPr lang="en-US" sz="1600" dirty="0"/>
              <a:t>.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dianalisa</a:t>
            </a:r>
            <a:r>
              <a:rPr lang="en-US" sz="1600" dirty="0"/>
              <a:t>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Saat</a:t>
            </a:r>
            <a:r>
              <a:rPr lang="en-US" sz="1600" dirty="0"/>
              <a:t> sorting data </a:t>
            </a:r>
            <a:r>
              <a:rPr lang="en-US" sz="1600" dirty="0" err="1"/>
              <a:t>dilakukan</a:t>
            </a:r>
            <a:r>
              <a:rPr lang="en-US" sz="1600" dirty="0"/>
              <a:t>, program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mengkalkulasi</a:t>
            </a:r>
            <a:r>
              <a:rPr lang="en-US" sz="1600" dirty="0"/>
              <a:t> dan </a:t>
            </a:r>
            <a:r>
              <a:rPr lang="en-US" sz="1600" dirty="0" err="1"/>
              <a:t>membandingkan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data 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mana data yang </a:t>
            </a:r>
            <a:r>
              <a:rPr lang="en-US" sz="1600" dirty="0" err="1"/>
              <a:t>terbesar</a:t>
            </a:r>
            <a:r>
              <a:rPr lang="en-US" sz="1600" dirty="0"/>
              <a:t> dan </a:t>
            </a:r>
            <a:r>
              <a:rPr lang="en-US" sz="1600" dirty="0" err="1"/>
              <a:t>terkecil</a:t>
            </a:r>
            <a:r>
              <a:rPr lang="en-US" sz="16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Algoritma</a:t>
            </a:r>
            <a:r>
              <a:rPr lang="en-US" sz="1600" dirty="0"/>
              <a:t> sorting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menyusun</a:t>
            </a:r>
            <a:r>
              <a:rPr lang="en-US" sz="1600" dirty="0"/>
              <a:t> </a:t>
            </a:r>
            <a:r>
              <a:rPr lang="en-US" sz="1600" dirty="0" err="1"/>
              <a:t>elemen-elemen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dan </a:t>
            </a:r>
            <a:r>
              <a:rPr lang="en-US" sz="1600" dirty="0" err="1"/>
              <a:t>analisis</a:t>
            </a:r>
            <a:r>
              <a:rPr lang="en-US" sz="1600" dirty="0"/>
              <a:t> data.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Pemilihan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sorting juga </a:t>
            </a:r>
            <a:r>
              <a:rPr lang="en-US" sz="1600" dirty="0" err="1"/>
              <a:t>mempengaruhi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lambatnya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memanipulasi</a:t>
            </a:r>
            <a:r>
              <a:rPr lang="en-US" sz="1600" dirty="0"/>
              <a:t> data.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penyortiran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kehidupan</a:t>
            </a:r>
            <a:r>
              <a:rPr lang="en-US" sz="1600" dirty="0"/>
              <a:t> </a:t>
            </a:r>
            <a:r>
              <a:rPr lang="en-US" sz="1600" dirty="0" err="1"/>
              <a:t>nyata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: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r>
              <a:rPr lang="en-US" sz="1600" dirty="0"/>
              <a:t>, </a:t>
            </a:r>
            <a:r>
              <a:rPr lang="en-US" sz="1600" dirty="0" err="1"/>
              <a:t>kamus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r>
              <a:rPr lang="en-US" sz="1600" dirty="0"/>
              <a:t>. </a:t>
            </a:r>
          </a:p>
        </p:txBody>
      </p:sp>
      <p:pic>
        <p:nvPicPr>
          <p:cNvPr id="1026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7E8DA8D-D4E5-4BDA-7CC8-209F6278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4" y="2139160"/>
            <a:ext cx="40767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4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4D4F-AB7B-91E5-DF1B-24A450EF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Kode: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66E4-754A-32E1-F073-3A0170BF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578"/>
            <a:ext cx="7995834" cy="460586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Kita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(1)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?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dibandingkan</a:t>
            </a:r>
            <a:r>
              <a:rPr lang="en-US" dirty="0"/>
              <a:t> oleh </a:t>
            </a:r>
            <a:r>
              <a:rPr lang="en-US" dirty="0" err="1"/>
              <a:t>elemen</a:t>
            </a:r>
            <a:r>
              <a:rPr lang="en-US" dirty="0"/>
              <a:t> yang lain.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key_item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diposisikan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j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- 1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index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key_item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j &gt;= 0 dan </a:t>
            </a:r>
            <a:r>
              <a:rPr lang="en-US" dirty="0" err="1"/>
              <a:t>elemen</a:t>
            </a:r>
            <a:r>
              <a:rPr lang="en-US" dirty="0"/>
              <a:t> index j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key_item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lain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digeser</a:t>
            </a:r>
            <a:r>
              <a:rPr lang="en-US" dirty="0"/>
              <a:t> dan index j </a:t>
            </a:r>
            <a:r>
              <a:rPr lang="en-US" dirty="0" err="1"/>
              <a:t>diperbarui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key_item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Lalu </a:t>
            </a:r>
            <a:r>
              <a:rPr lang="en-US" dirty="0" err="1"/>
              <a:t>tempatkan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key_item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index j + 1. </a:t>
            </a:r>
            <a:r>
              <a:rPr lang="en-US" dirty="0" err="1"/>
              <a:t>Kenapa</a:t>
            </a:r>
            <a:r>
              <a:rPr lang="en-US" dirty="0"/>
              <a:t> j + 1?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- 1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253A154-56FF-C814-359F-A525713EE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35391" r="20443" b="48806"/>
          <a:stretch/>
        </p:blipFill>
        <p:spPr bwMode="auto">
          <a:xfrm>
            <a:off x="1952977" y="4447823"/>
            <a:ext cx="5667023" cy="7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8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2E67-8996-F50B-9758-3AB37429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Descending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12FC576-958A-5924-BAEA-DA31850CC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42" y="1532644"/>
            <a:ext cx="770551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1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2F4D4D-F78C-9FBA-1FFB-5EFE4BABB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72B93-5777-BEEA-6876-87AAC0C9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7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9290-14FA-8091-70A9-3CAF527C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01F9-B394-E963-0CAB-C30ECCCC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756"/>
            <a:ext cx="7995834" cy="440266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1200" dirty="0" err="1"/>
              <a:t>Buatlah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 yang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3-4 orang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1200" dirty="0" err="1"/>
              <a:t>Pilihlah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sorting di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dan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penjelasan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kodingannya</a:t>
            </a:r>
            <a:r>
              <a:rPr lang="en-US" sz="1200" dirty="0"/>
              <a:t>: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Quick sort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Merge sort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Tim sort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Tree sort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Radix sort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Heap sort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Bucket sort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Counting sort</a:t>
            </a:r>
          </a:p>
          <a:p>
            <a:pPr marL="898525" indent="-214313">
              <a:lnSpc>
                <a:spcPct val="120000"/>
              </a:lnSpc>
            </a:pPr>
            <a:r>
              <a:rPr lang="en-US" sz="1200" dirty="0"/>
              <a:t>Cube sort, </a:t>
            </a:r>
            <a:r>
              <a:rPr lang="en-US" sz="1200" dirty="0" err="1"/>
              <a:t>dll</a:t>
            </a:r>
            <a:r>
              <a:rPr lang="en-US" sz="1200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1200" dirty="0" err="1"/>
              <a:t>Presentasikan</a:t>
            </a:r>
            <a:r>
              <a:rPr lang="en-US" sz="1200" dirty="0"/>
              <a:t> di </a:t>
            </a:r>
            <a:r>
              <a:rPr lang="en-US" sz="1200" dirty="0" err="1"/>
              <a:t>depan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49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5E8A-685B-38F3-AC5B-291F2FAF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Individu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9504-7BD6-CCCA-90D4-AC3415FC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Dari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pada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running program (execution time) </a:t>
            </a:r>
            <a:r>
              <a:rPr lang="en-US" dirty="0" err="1"/>
              <a:t>dengan</a:t>
            </a:r>
            <a:r>
              <a:rPr lang="en-US" dirty="0"/>
              <a:t> 2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slide (</a:t>
            </a:r>
            <a:r>
              <a:rPr lang="en-US" dirty="0" err="1"/>
              <a:t>pilih</a:t>
            </a:r>
            <a:r>
              <a:rPr lang="en-US" dirty="0"/>
              <a:t>: bubble sort, insertion sort, </a:t>
            </a:r>
            <a:r>
              <a:rPr lang="en-US" dirty="0" err="1"/>
              <a:t>atau</a:t>
            </a:r>
            <a:r>
              <a:rPr lang="en-US" dirty="0"/>
              <a:t> selection sort).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array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 </a:t>
            </a:r>
          </a:p>
          <a:p>
            <a:pPr marL="628650" indent="0">
              <a:lnSpc>
                <a:spcPct val="120000"/>
              </a:lnSpc>
              <a:buNone/>
            </a:pPr>
            <a:r>
              <a:rPr lang="en-US" dirty="0"/>
              <a:t>[7, 1, 36, 26, 63, 93, 55, 16, 19, 38, 74, 65, 18, 59, 8, 43, 24, 79, 49, 35, 23, 78, 51, 2, 46, 28, 60, 76, 10, 85, 66, 29, 82, 58, 69, 75, 48, 100, 5, 32, 40, 33, 34, 90, 81, 42, 57, 44, 41, 77]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paling </a:t>
            </a:r>
            <a:r>
              <a:rPr lang="en-US" dirty="0" err="1"/>
              <a:t>cepat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Kumpulkan</a:t>
            </a:r>
            <a:r>
              <a:rPr lang="en-US" dirty="0"/>
              <a:t> file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copy </a:t>
            </a:r>
            <a:r>
              <a:rPr lang="en-US" dirty="0" err="1"/>
              <a:t>kodingan</a:t>
            </a:r>
            <a:r>
              <a:rPr lang="en-US" dirty="0"/>
              <a:t> dan screenshot </a:t>
            </a:r>
            <a:r>
              <a:rPr lang="en-US" dirty="0" err="1"/>
              <a:t>hasil</a:t>
            </a:r>
            <a:r>
              <a:rPr lang="en-US" dirty="0"/>
              <a:t> program dan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format .pdf</a:t>
            </a:r>
          </a:p>
        </p:txBody>
      </p:sp>
    </p:spTree>
    <p:extLst>
      <p:ext uri="{BB962C8B-B14F-4D97-AF65-F5344CB8AC3E}">
        <p14:creationId xmlns:p14="http://schemas.microsoft.com/office/powerpoint/2010/main" val="51955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FB5-329A-451A-22F3-2BE82979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5F0D-3C8A-783F-D746-87C6947B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pengurutan</a:t>
            </a:r>
            <a:r>
              <a:rPr lang="en-US" sz="1600" dirty="0"/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Increasing order: Ketika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yang </a:t>
            </a:r>
            <a:r>
              <a:rPr lang="en-US" sz="1600" dirty="0" err="1"/>
              <a:t>berurutan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. </a:t>
            </a:r>
            <a:r>
              <a:rPr lang="en-US" sz="1600" dirty="0" err="1"/>
              <a:t>Contoh</a:t>
            </a:r>
            <a:r>
              <a:rPr lang="en-US" sz="1600" dirty="0"/>
              <a:t>: 1, 2, 3, 4, 5. 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Decreasing order: Jika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. </a:t>
            </a:r>
            <a:r>
              <a:rPr lang="en-US" sz="1600" dirty="0" err="1"/>
              <a:t>Contoh</a:t>
            </a:r>
            <a:r>
              <a:rPr lang="en-US" sz="1600" dirty="0"/>
              <a:t>: 5, 4, 3, 2, 1. 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Non-Increasing Order: Jika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ke-i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barisan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ke-i</a:t>
            </a:r>
            <a:r>
              <a:rPr lang="en-US" sz="1600" dirty="0"/>
              <a:t> (i-1).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kali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yang </a:t>
            </a:r>
            <a:r>
              <a:rPr lang="en-US" sz="1600" dirty="0" err="1"/>
              <a:t>diulang</a:t>
            </a:r>
            <a:r>
              <a:rPr lang="en-US" sz="1600" dirty="0"/>
              <a:t>. </a:t>
            </a:r>
            <a:r>
              <a:rPr lang="en-US" sz="1600" dirty="0" err="1"/>
              <a:t>Contoh</a:t>
            </a:r>
            <a:r>
              <a:rPr lang="en-US" sz="1600" dirty="0"/>
              <a:t>: 1, 2, 2, 3, 4, 5.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2 </a:t>
            </a:r>
            <a:r>
              <a:rPr lang="en-US" sz="1600" dirty="0" err="1"/>
              <a:t>diulang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kali.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Non-Decreasing Order: Jika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ke-i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barisan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ke-i</a:t>
            </a:r>
            <a:r>
              <a:rPr lang="en-US" sz="1600" dirty="0"/>
              <a:t> (i-1).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kali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yang </a:t>
            </a:r>
            <a:r>
              <a:rPr lang="en-US" sz="1600" dirty="0" err="1"/>
              <a:t>diulang</a:t>
            </a:r>
            <a:r>
              <a:rPr lang="en-US" sz="1600" dirty="0"/>
              <a:t>. </a:t>
            </a:r>
            <a:r>
              <a:rPr lang="en-US" sz="1600" dirty="0" err="1"/>
              <a:t>Contoh</a:t>
            </a:r>
            <a:r>
              <a:rPr lang="en-US" sz="1600" dirty="0"/>
              <a:t>: 5, 4, 3, 2, 2, 1.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2 </a:t>
            </a:r>
            <a:r>
              <a:rPr lang="en-US" sz="1600" dirty="0" err="1"/>
              <a:t>diulang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kali.</a:t>
            </a:r>
          </a:p>
        </p:txBody>
      </p:sp>
    </p:spTree>
    <p:extLst>
      <p:ext uri="{BB962C8B-B14F-4D97-AF65-F5344CB8AC3E}">
        <p14:creationId xmlns:p14="http://schemas.microsoft.com/office/powerpoint/2010/main" val="20349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001BFC-9791-B81F-4B16-57FFAB826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C7473-1D32-C284-3AD1-6D07679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Sorting: Bubble Sort</a:t>
            </a:r>
          </a:p>
        </p:txBody>
      </p:sp>
    </p:spTree>
    <p:extLst>
      <p:ext uri="{BB962C8B-B14F-4D97-AF65-F5344CB8AC3E}">
        <p14:creationId xmlns:p14="http://schemas.microsoft.com/office/powerpoint/2010/main" val="5288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930378-F3C9-1219-F49F-874ACCDA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BC83C-86DF-A8DD-17C7-C99415B9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sorting paling </a:t>
            </a:r>
            <a:r>
              <a:rPr lang="en-US" dirty="0" err="1"/>
              <a:t>populer</a:t>
            </a:r>
            <a:r>
              <a:rPr lang="en-US" dirty="0"/>
              <a:t> dan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algn="just">
              <a:lnSpc>
                <a:spcPct val="110000"/>
              </a:lnSpc>
            </a:pPr>
            <a:r>
              <a:rPr lang="en-US" dirty="0"/>
              <a:t>Proses </a:t>
            </a:r>
            <a:r>
              <a:rPr lang="en-US" dirty="0" err="1"/>
              <a:t>pengurutan</a:t>
            </a:r>
            <a:r>
              <a:rPr lang="en-US" dirty="0"/>
              <a:t> pada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masing - masing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berpasangan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menukarnya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“Bubble”,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gelembung</a:t>
            </a:r>
            <a:r>
              <a:rPr lang="en-US" dirty="0"/>
              <a:t> yang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</p:txBody>
      </p:sp>
      <p:pic>
        <p:nvPicPr>
          <p:cNvPr id="2052" name="Picture 4" descr="A diagram of a bubble sorting system&#10;&#10;Description automatically generated">
            <a:extLst>
              <a:ext uri="{FF2B5EF4-FFF2-40B4-BE49-F238E27FC236}">
                <a16:creationId xmlns:a16="http://schemas.microsoft.com/office/drawing/2014/main" id="{D881CF2A-F6D0-4EEF-9BD1-34D181A9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2542823"/>
            <a:ext cx="58250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6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E7CC-1C7B-0669-6315-8C5F73AD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505CF1-F3FE-4CBB-8761-864B4E529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878666"/>
            <a:ext cx="7614356" cy="439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B775-DAEC-C3AF-2FB0-6D39DFAD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3916-F192-7895-F73C-3A6F206AF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def </a:t>
            </a:r>
            <a:r>
              <a:rPr lang="en-US" sz="1200" b="1" dirty="0" err="1"/>
              <a:t>bubbleSort</a:t>
            </a:r>
            <a:r>
              <a:rPr lang="en-US" sz="1200" b="1" dirty="0"/>
              <a:t>(array)</a:t>
            </a:r>
            <a:r>
              <a:rPr lang="en-US" sz="1200" dirty="0"/>
              <a:t>: </a:t>
            </a:r>
            <a:r>
              <a:rPr lang="en-US" sz="1200" dirty="0" err="1"/>
              <a:t>Deklarasi</a:t>
            </a:r>
            <a:r>
              <a:rPr lang="en-US" sz="1200" dirty="0"/>
              <a:t> function yang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bubbleSort</a:t>
            </a:r>
            <a:r>
              <a:rPr lang="en-US" sz="1200" dirty="0"/>
              <a:t>, yang </a:t>
            </a:r>
            <a:r>
              <a:rPr lang="en-US" sz="1200" dirty="0" err="1"/>
              <a:t>menerima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parameter </a:t>
            </a:r>
            <a:r>
              <a:rPr lang="en-US" sz="1200" dirty="0" err="1"/>
              <a:t>yaitu</a:t>
            </a:r>
            <a:r>
              <a:rPr lang="en-US" sz="1200" dirty="0"/>
              <a:t> array. Function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mengurutkan</a:t>
            </a:r>
            <a:r>
              <a:rPr lang="en-US" sz="1200" dirty="0"/>
              <a:t> </a:t>
            </a:r>
            <a:r>
              <a:rPr lang="en-US" sz="1200" dirty="0" err="1"/>
              <a:t>elemen-elemen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bubble sort.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n = </a:t>
            </a:r>
            <a:r>
              <a:rPr lang="en-US" sz="1200" b="1" dirty="0" err="1"/>
              <a:t>len</a:t>
            </a:r>
            <a:r>
              <a:rPr lang="en-US" sz="1200" b="1" dirty="0"/>
              <a:t>(array)</a:t>
            </a:r>
            <a:r>
              <a:rPr lang="en-US" sz="1200" dirty="0"/>
              <a:t>: </a:t>
            </a:r>
            <a:r>
              <a:rPr lang="en-US" sz="1200" dirty="0" err="1"/>
              <a:t>Menghitung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 dan </a:t>
            </a:r>
            <a:r>
              <a:rPr lang="en-US" sz="1200" dirty="0" err="1"/>
              <a:t>menyimpannya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n. </a:t>
            </a:r>
            <a:r>
              <a:rPr lang="en-US" sz="1200" dirty="0" err="1"/>
              <a:t>Variabel</a:t>
            </a:r>
            <a:r>
              <a:rPr lang="en-US" sz="1200" dirty="0"/>
              <a:t> n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for </a:t>
            </a:r>
            <a:r>
              <a:rPr lang="en-US" sz="1200" b="1" dirty="0" err="1"/>
              <a:t>i</a:t>
            </a:r>
            <a:r>
              <a:rPr lang="en-US" sz="1200" b="1" dirty="0"/>
              <a:t> in range(n)</a:t>
            </a:r>
            <a:r>
              <a:rPr lang="en-US" sz="1200" dirty="0"/>
              <a:t>: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array.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mengurutkan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terbesar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posisi</a:t>
            </a:r>
            <a:r>
              <a:rPr lang="en-US" sz="1200" dirty="0"/>
              <a:t> yang </a:t>
            </a:r>
            <a:r>
              <a:rPr lang="en-US" sz="1200" dirty="0" err="1"/>
              <a:t>tepat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for j in range(n - </a:t>
            </a:r>
            <a:r>
              <a:rPr lang="en-US" sz="1200" b="1" dirty="0" err="1"/>
              <a:t>i</a:t>
            </a:r>
            <a:r>
              <a:rPr lang="en-US" sz="1200" b="1" dirty="0"/>
              <a:t> - 1)</a:t>
            </a:r>
            <a:r>
              <a:rPr lang="en-US" sz="1200" dirty="0"/>
              <a:t>: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array, </a:t>
            </a:r>
            <a:r>
              <a:rPr lang="en-US" sz="1200" dirty="0" err="1"/>
              <a:t>kecuali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terurut</a:t>
            </a:r>
            <a:r>
              <a:rPr lang="en-US" sz="1200" dirty="0"/>
              <a:t> pada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sebelumnya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dikarenakan</a:t>
            </a:r>
            <a:r>
              <a:rPr lang="en-US" sz="1200" dirty="0"/>
              <a:t>,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,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terbesar</a:t>
            </a:r>
            <a:r>
              <a:rPr lang="en-US" sz="1200" dirty="0"/>
              <a:t>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pasti</a:t>
            </a:r>
            <a:r>
              <a:rPr lang="en-US" sz="1200" dirty="0"/>
              <a:t> </a:t>
            </a:r>
            <a:r>
              <a:rPr lang="en-US" sz="1200" dirty="0" err="1"/>
              <a:t>berada</a:t>
            </a:r>
            <a:r>
              <a:rPr lang="en-US" sz="1200" dirty="0"/>
              <a:t> di </a:t>
            </a:r>
            <a:r>
              <a:rPr lang="en-US" sz="1200" dirty="0" err="1"/>
              <a:t>posisi</a:t>
            </a:r>
            <a:r>
              <a:rPr lang="en-US" sz="1200" dirty="0"/>
              <a:t> paling </a:t>
            </a:r>
            <a:r>
              <a:rPr lang="en-US" sz="1200" dirty="0" err="1"/>
              <a:t>akhir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dibandingkan</a:t>
            </a:r>
            <a:r>
              <a:rPr lang="en-US" sz="1200" dirty="0"/>
              <a:t> </a:t>
            </a:r>
            <a:r>
              <a:rPr lang="en-US" sz="1200" dirty="0" err="1"/>
              <a:t>lagi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if array[j] &gt; array[j + 1]</a:t>
            </a:r>
            <a:r>
              <a:rPr lang="en-US" sz="1200" dirty="0"/>
              <a:t>: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berikutnya</a:t>
            </a:r>
            <a:r>
              <a:rPr lang="en-US" sz="1200" dirty="0"/>
              <a:t>. Jika </a:t>
            </a:r>
            <a:r>
              <a:rPr lang="en-US" sz="1200" dirty="0" err="1"/>
              <a:t>ya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ditukar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array[j], array[j + 1] = array[j + 1], array[j]</a:t>
            </a:r>
            <a:r>
              <a:rPr lang="en-US" sz="1200" dirty="0"/>
              <a:t>: </a:t>
            </a:r>
            <a:r>
              <a:rPr lang="en-US" sz="1200" dirty="0" err="1"/>
              <a:t>Bertugas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menukar</a:t>
            </a:r>
            <a:r>
              <a:rPr lang="en-US" sz="1200" dirty="0"/>
              <a:t> </a:t>
            </a:r>
            <a:r>
              <a:rPr lang="en-US" sz="1200" dirty="0" err="1"/>
              <a:t>posisi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pada </a:t>
            </a:r>
            <a:r>
              <a:rPr lang="en-US" sz="1200" dirty="0" err="1"/>
              <a:t>langkah</a:t>
            </a:r>
            <a:r>
              <a:rPr lang="en-US" sz="1200" dirty="0"/>
              <a:t> </a:t>
            </a:r>
            <a:r>
              <a:rPr lang="en-US" sz="1200" dirty="0" err="1"/>
              <a:t>sebelumnya</a:t>
            </a:r>
            <a:r>
              <a:rPr lang="en-US" sz="1200" dirty="0"/>
              <a:t> </a:t>
            </a:r>
            <a:r>
              <a:rPr lang="en-US" sz="1200" dirty="0" err="1"/>
              <a:t>terpenuhi</a:t>
            </a:r>
            <a:r>
              <a:rPr lang="en-US" sz="1200" dirty="0"/>
              <a:t>. </a:t>
            </a:r>
            <a:r>
              <a:rPr lang="en-US" sz="1200" dirty="0" err="1"/>
              <a:t>Penggunaan</a:t>
            </a:r>
            <a:r>
              <a:rPr lang="en-US" sz="1200" dirty="0"/>
              <a:t> tuple unpacking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pertukaran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sementara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return array</a:t>
            </a:r>
            <a:r>
              <a:rPr lang="en-US" sz="1200" dirty="0"/>
              <a:t> :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seluruh</a:t>
            </a:r>
            <a:r>
              <a:rPr lang="en-US" sz="1200" dirty="0"/>
              <a:t> proses </a:t>
            </a:r>
            <a:r>
              <a:rPr lang="en-US" sz="1200" dirty="0" err="1"/>
              <a:t>pengurutan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mengembalikan</a:t>
            </a:r>
            <a:r>
              <a:rPr lang="en-US" sz="1200" dirty="0"/>
              <a:t> array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diurutkan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672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8DA9-7B45-FD46-308C-1C2AB7FC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Kode: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B286-754E-80E8-EC80-1D88423F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890"/>
            <a:ext cx="7995834" cy="443653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Kita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list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(array) </a:t>
            </a:r>
            <a:r>
              <a:rPr lang="en-US" dirty="0" err="1"/>
              <a:t>sebagai</a:t>
            </a:r>
            <a:r>
              <a:rPr lang="en-US" dirty="0"/>
              <a:t> parameter </a:t>
            </a:r>
            <a:r>
              <a:rPr lang="en-US" dirty="0" err="1"/>
              <a:t>perulangan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list.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if.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tukar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Langkah 3 - 5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return array: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array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D219E4-4A95-082E-10A0-522DE76C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77" y="3887319"/>
            <a:ext cx="5397500" cy="89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60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C47-3BA5-1219-0581-3A516827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Sort: Descending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AA6792-442B-FDA5-E81B-C08CAC65642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22" y="1837443"/>
            <a:ext cx="7495823" cy="43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07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1915</Words>
  <Application>Microsoft Macintosh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Aharoni</vt:lpstr>
      <vt:lpstr>Arial</vt:lpstr>
      <vt:lpstr>Arial Rounded MT Bold</vt:lpstr>
      <vt:lpstr>Calibri</vt:lpstr>
      <vt:lpstr>Calibri Light</vt:lpstr>
      <vt:lpstr>Open Sans Semi-Bold</vt:lpstr>
      <vt:lpstr>Office Theme</vt:lpstr>
      <vt:lpstr>ARRAY SORTING</vt:lpstr>
      <vt:lpstr>Pendahuluan</vt:lpstr>
      <vt:lpstr>Jenis Pengurutan</vt:lpstr>
      <vt:lpstr>Algoritma Sorting: Bubble Sort</vt:lpstr>
      <vt:lpstr>Bubble Sort</vt:lpstr>
      <vt:lpstr>Algoritma Bubble Sort</vt:lpstr>
      <vt:lpstr>Algoritma Bubble Sort</vt:lpstr>
      <vt:lpstr>Alur Kode: Bubble Sort</vt:lpstr>
      <vt:lpstr>Bubble Sort: Descending </vt:lpstr>
      <vt:lpstr>Algoritma Sorting: Selection Sort</vt:lpstr>
      <vt:lpstr>Selection Sort</vt:lpstr>
      <vt:lpstr>Algoritma Selection Sort</vt:lpstr>
      <vt:lpstr>Algoritma Selection Sort</vt:lpstr>
      <vt:lpstr>Alur Kode: Selection Sort</vt:lpstr>
      <vt:lpstr>Selection Sort: Descending</vt:lpstr>
      <vt:lpstr>Algoritma Sorting: Insertion Sort</vt:lpstr>
      <vt:lpstr>Insertion Sort</vt:lpstr>
      <vt:lpstr>Algoritma Insertion Sort</vt:lpstr>
      <vt:lpstr>Algoritma Insertion Sort</vt:lpstr>
      <vt:lpstr>Alur Kode: Insertion Sort</vt:lpstr>
      <vt:lpstr>Insertion Sort: Descending</vt:lpstr>
      <vt:lpstr>Studi Kasus</vt:lpstr>
      <vt:lpstr>Tugas Kelompok</vt:lpstr>
      <vt:lpstr>Tugas Individu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indirasyawanodya</cp:lastModifiedBy>
  <cp:revision>10</cp:revision>
  <dcterms:created xsi:type="dcterms:W3CDTF">2024-09-01T04:12:04Z</dcterms:created>
  <dcterms:modified xsi:type="dcterms:W3CDTF">2024-11-19T03:48:37Z</dcterms:modified>
</cp:coreProperties>
</file>