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7"/>
  </p:notesMasterIdLst>
  <p:handoutMasterIdLst>
    <p:handoutMasterId r:id="rId18"/>
  </p:handoutMasterIdLst>
  <p:sldIdLst>
    <p:sldId id="261" r:id="rId2"/>
    <p:sldId id="274" r:id="rId3"/>
    <p:sldId id="266" r:id="rId4"/>
    <p:sldId id="263" r:id="rId5"/>
    <p:sldId id="262" r:id="rId6"/>
    <p:sldId id="277" r:id="rId7"/>
    <p:sldId id="270" r:id="rId8"/>
    <p:sldId id="264" r:id="rId9"/>
    <p:sldId id="265" r:id="rId10"/>
    <p:sldId id="278" r:id="rId11"/>
    <p:sldId id="271" r:id="rId12"/>
    <p:sldId id="275" r:id="rId13"/>
    <p:sldId id="276" r:id="rId14"/>
    <p:sldId id="268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C339C60D-D7D0-4145-B317-8717EDE08942}">
          <p14:sldIdLst>
            <p14:sldId id="261"/>
            <p14:sldId id="274"/>
            <p14:sldId id="266"/>
            <p14:sldId id="263"/>
            <p14:sldId id="262"/>
            <p14:sldId id="277"/>
            <p14:sldId id="270"/>
            <p14:sldId id="264"/>
            <p14:sldId id="265"/>
            <p14:sldId id="278"/>
            <p14:sldId id="271"/>
            <p14:sldId id="275"/>
            <p14:sldId id="276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58" autoAdjust="0"/>
    <p:restoredTop sz="86215" autoAdjust="0"/>
  </p:normalViewPr>
  <p:slideViewPr>
    <p:cSldViewPr snapToGrid="0" snapToObjects="1">
      <p:cViewPr>
        <p:scale>
          <a:sx n="171" d="100"/>
          <a:sy n="171" d="100"/>
        </p:scale>
        <p:origin x="168" y="-584"/>
      </p:cViewPr>
      <p:guideLst>
        <p:guide orient="horz" pos="162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239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obot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55318-30FB-C549-8546-3802140E73B7}" type="datetimeFigureOut">
              <a:rPr lang="en-US" smtClean="0">
                <a:latin typeface="Roboto" charset="0"/>
              </a:rPr>
              <a:t>2/7/16</a:t>
            </a:fld>
            <a:endParaRPr lang="en-US" dirty="0">
              <a:latin typeface="Robot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Robot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28F6-F790-7747-8313-A07A58533ED4}" type="slidenum">
              <a:rPr lang="en-US" smtClean="0">
                <a:latin typeface="Roboto" charset="0"/>
              </a:rPr>
              <a:t>‹#›</a:t>
            </a:fld>
            <a:endParaRPr lang="en-US" dirty="0"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38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68EE2-36F2-624B-8E30-23551076CD66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ABCD4-9C42-3D42-92B4-57621252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5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Built-in</a:t>
            </a:r>
            <a:r>
              <a:rPr lang="en-US" baseline="0" dirty="0" smtClean="0"/>
              <a:t> Reader and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3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8036" lvl="1" indent="0">
              <a:buFont typeface="Arial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Input</a:t>
            </a:r>
            <a:r>
              <a:rPr lang="en-US" sz="1600" baseline="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 requires only embedded text. Multi-page documents: attach images. Other languages: minor programmatically, but would increase size of install -&gt; add-on? Error correction: </a:t>
            </a:r>
            <a:r>
              <a:rPr lang="en-US" sz="115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Google Voice API or similar. Cloud backup using Dropbox or Google Drive.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0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3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use cases: difficulty processing visual information due to visual disability (e.g. color blindness, nearsightedness), neurological disability (e.g.</a:t>
            </a:r>
            <a:r>
              <a:rPr lang="en-US" baseline="0" dirty="0" smtClean="0"/>
              <a:t> dyslexia). Signs? Homework assignments? Textbooks?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Flexibility: </a:t>
            </a:r>
            <a:r>
              <a:rPr lang="en-US" dirty="0" smtClean="0"/>
              <a:t>Varying user intent leads to varying user behavior</a:t>
            </a:r>
            <a:r>
              <a:rPr lang="en-US" baseline="0" dirty="0" smtClean="0"/>
              <a:t>. Compatibility: it should be easy to dump to another application. Ease of use: the UI should be simple and intuitive, and the application should contain a built-in path from image to reader, if the user wants to use it, so that it’s an out-of-the-box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Were</a:t>
            </a:r>
            <a:r>
              <a:rPr lang="en-US" baseline="0" dirty="0" smtClean="0"/>
              <a:t> we using Agile and Scrum?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of. Evolving goals as we saw how app would be used, broadcasting</a:t>
            </a:r>
            <a:r>
              <a:rPr lang="en-US" baseline="0" dirty="0" smtClean="0"/>
              <a:t> information, flexibility of assignment, prioritizing speed. But we did a few other things, too. Co-programming wasn’t always successful—some tasks lent themselves to two developers better than others. Ben got stuck w/ building </a:t>
            </a:r>
            <a:r>
              <a:rPr lang="en-US" baseline="0" dirty="0" err="1" smtClean="0"/>
              <a:t>Tesseract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did we build</a:t>
            </a:r>
            <a:r>
              <a:rPr lang="en-US" baseline="0" dirty="0" smtClean="0"/>
              <a:t> our own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capture? We had data handling requirements. Needed a </a:t>
            </a:r>
            <a:r>
              <a:rPr lang="en-US" baseline="0" dirty="0" err="1" smtClean="0"/>
              <a:t>sensical</a:t>
            </a:r>
            <a:r>
              <a:rPr lang="en-US" baseline="0" dirty="0" smtClean="0"/>
              <a:t> retake workflow.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5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BCD4-9C42-3D42-92B4-57621252A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-Re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61716"/>
            <a:ext cx="7772400" cy="835479"/>
          </a:xfrm>
        </p:spPr>
        <p:txBody>
          <a:bodyPr/>
          <a:lstStyle>
            <a:lvl1pPr algn="ctr">
              <a:defRPr b="0" i="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omine Bold" charset="0"/>
                <a:cs typeface="Domine Bold" charset="0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192031"/>
            <a:ext cx="6400800" cy="38630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baseline="0">
                <a:solidFill>
                  <a:srgbClr val="FFFFFF"/>
                </a:solidFill>
                <a:latin typeface="Domine Bold" charset="0"/>
                <a:cs typeface="Domine Bold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457200" y="455295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latin typeface="Domine Bold" charset="0"/>
              <a:cs typeface="Domine Bold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35990" y="1678747"/>
            <a:ext cx="9195479" cy="3483803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9899650" y="38354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en-US" sz="1400" dirty="0" err="1" smtClean="0"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6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17071" y="708299"/>
            <a:ext cx="7989047" cy="900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ackground-Whit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>
          <a:xfrm>
            <a:off x="2781300" y="0"/>
            <a:ext cx="5486400" cy="5143500"/>
          </a:xfrm>
          <a:prstGeom prst="rect">
            <a:avLst/>
          </a:prstGeom>
        </p:spPr>
      </p:pic>
      <p:sp>
        <p:nvSpPr>
          <p:cNvPr id="1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25400" y="-27472"/>
            <a:ext cx="3954964" cy="5221772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13152 w 3942716"/>
              <a:gd name="connsiteY0" fmla="*/ 5901 h 5177775"/>
              <a:gd name="connsiteX1" fmla="*/ 3942716 w 3942716"/>
              <a:gd name="connsiteY1" fmla="*/ 0 h 5177775"/>
              <a:gd name="connsiteX2" fmla="*/ 3612353 w 3942716"/>
              <a:gd name="connsiteY2" fmla="*/ 5151473 h 5177775"/>
              <a:gd name="connsiteX3" fmla="*/ 0 w 3942716"/>
              <a:gd name="connsiteY3" fmla="*/ 5177775 h 5177775"/>
              <a:gd name="connsiteX4" fmla="*/ 13152 w 3942716"/>
              <a:gd name="connsiteY4" fmla="*/ 5901 h 5177775"/>
              <a:gd name="connsiteX0" fmla="*/ 13152 w 3942716"/>
              <a:gd name="connsiteY0" fmla="*/ 5901 h 5202273"/>
              <a:gd name="connsiteX1" fmla="*/ 3942716 w 3942716"/>
              <a:gd name="connsiteY1" fmla="*/ 0 h 5202273"/>
              <a:gd name="connsiteX2" fmla="*/ 3580603 w 3942716"/>
              <a:gd name="connsiteY2" fmla="*/ 5202273 h 5202273"/>
              <a:gd name="connsiteX3" fmla="*/ 0 w 3942716"/>
              <a:gd name="connsiteY3" fmla="*/ 5177775 h 5202273"/>
              <a:gd name="connsiteX4" fmla="*/ 13152 w 3942716"/>
              <a:gd name="connsiteY4" fmla="*/ 5901 h 5202273"/>
              <a:gd name="connsiteX0" fmla="*/ 0 w 3954964"/>
              <a:gd name="connsiteY0" fmla="*/ 0 h 5221772"/>
              <a:gd name="connsiteX1" fmla="*/ 3954964 w 3954964"/>
              <a:gd name="connsiteY1" fmla="*/ 19499 h 5221772"/>
              <a:gd name="connsiteX2" fmla="*/ 3592851 w 3954964"/>
              <a:gd name="connsiteY2" fmla="*/ 5221772 h 5221772"/>
              <a:gd name="connsiteX3" fmla="*/ 12248 w 3954964"/>
              <a:gd name="connsiteY3" fmla="*/ 5197274 h 5221772"/>
              <a:gd name="connsiteX4" fmla="*/ 0 w 3954964"/>
              <a:gd name="connsiteY4" fmla="*/ 0 h 522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4964" h="5221772">
                <a:moveTo>
                  <a:pt x="0" y="0"/>
                </a:moveTo>
                <a:lnTo>
                  <a:pt x="3954964" y="19499"/>
                </a:lnTo>
                <a:lnTo>
                  <a:pt x="3592851" y="5221772"/>
                </a:lnTo>
                <a:lnTo>
                  <a:pt x="12248" y="5197274"/>
                </a:lnTo>
                <a:cubicBezTo>
                  <a:pt x="8165" y="3464849"/>
                  <a:pt x="4083" y="173242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40286" y="1860669"/>
            <a:ext cx="3586163" cy="398118"/>
          </a:xfrm>
        </p:spPr>
        <p:txBody>
          <a:bodyPr/>
          <a:lstStyle>
            <a:lvl1pPr marL="0" indent="0">
              <a:buNone/>
              <a:defRPr sz="2800">
                <a:latin typeface="Domine" charset="0"/>
                <a:cs typeface="Domine" charset="0"/>
              </a:defRPr>
            </a:lvl1pPr>
          </a:lstStyle>
          <a:p>
            <a:r>
              <a:rPr lang="en-US" sz="1800" b="1" i="0" dirty="0" err="1" smtClean="0">
                <a:solidFill>
                  <a:srgbClr val="E80202"/>
                </a:solidFill>
                <a:latin typeface="FS Lola"/>
                <a:cs typeface="FS Lola"/>
              </a:rPr>
              <a:t>Lorem</a:t>
            </a:r>
            <a:r>
              <a:rPr lang="en-US" sz="1800" b="1" i="0" baseline="0" dirty="0" smtClean="0">
                <a:solidFill>
                  <a:srgbClr val="E80202"/>
                </a:solidFill>
                <a:latin typeface="FS Lola"/>
                <a:cs typeface="FS Lola"/>
              </a:rPr>
              <a:t>, </a:t>
            </a:r>
            <a:r>
              <a:rPr lang="en-US" sz="1800" b="1" i="0" baseline="0" dirty="0" err="1" smtClean="0">
                <a:solidFill>
                  <a:schemeClr val="tx1"/>
                </a:solidFill>
                <a:latin typeface="FS Lola"/>
                <a:cs typeface="FS Lola"/>
              </a:rPr>
              <a:t>Ipsum</a:t>
            </a:r>
            <a:endParaRPr lang="en-US" sz="1800" b="1" i="0" dirty="0">
              <a:solidFill>
                <a:schemeClr val="tx1"/>
              </a:solidFill>
              <a:latin typeface="FS Lola"/>
              <a:cs typeface="FS Lola"/>
            </a:endParaRP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40286" y="2258787"/>
            <a:ext cx="3586163" cy="1638358"/>
          </a:xfrm>
        </p:spPr>
        <p:txBody>
          <a:bodyPr/>
          <a:lstStyle>
            <a:lvl1pPr marL="0" indent="0">
              <a:buNone/>
              <a:defRPr sz="1800">
                <a:latin typeface="Domine" charset="0"/>
                <a:cs typeface="Domine" charset="0"/>
              </a:defRPr>
            </a:lvl1pPr>
          </a:lstStyle>
          <a:p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Lorem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ipsum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dolor sit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amet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vix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oratio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epicurei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sit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eirmod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civibus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ea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nibh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dictas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sed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cu. Cum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autem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aliquid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in. No quo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noster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veritus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copiosae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pri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periculis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consectetuer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an.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Atomorum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urbanitas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Errem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aliquid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insolens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ad.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Ancillae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interesset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ne pro,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tempor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apeirian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persequeris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an duo.</a:t>
            </a:r>
            <a:endParaRPr lang="en-US" sz="1200" b="0" i="0" dirty="0">
              <a:solidFill>
                <a:schemeClr val="tx1"/>
              </a:solidFill>
              <a:latin typeface="FS Lola"/>
              <a:cs typeface="FS Lol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40286" y="1318826"/>
            <a:ext cx="3586163" cy="484694"/>
          </a:xfrm>
        </p:spPr>
        <p:txBody>
          <a:bodyPr/>
          <a:lstStyle>
            <a:lvl1pPr>
              <a:defRPr baseline="0">
                <a:solidFill>
                  <a:srgbClr val="E80202"/>
                </a:solidFill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Right Triangle 6"/>
          <p:cNvSpPr/>
          <p:nvPr userDrawn="1"/>
        </p:nvSpPr>
        <p:spPr>
          <a:xfrm>
            <a:off x="3790950" y="3854450"/>
            <a:ext cx="5372100" cy="1314450"/>
          </a:xfrm>
          <a:custGeom>
            <a:avLst/>
            <a:gdLst>
              <a:gd name="connsiteX0" fmla="*/ 0 w 2870200"/>
              <a:gd name="connsiteY0" fmla="*/ 1212850 h 1212850"/>
              <a:gd name="connsiteX1" fmla="*/ 0 w 2870200"/>
              <a:gd name="connsiteY1" fmla="*/ 0 h 1212850"/>
              <a:gd name="connsiteX2" fmla="*/ 2870200 w 2870200"/>
              <a:gd name="connsiteY2" fmla="*/ 1212850 h 1212850"/>
              <a:gd name="connsiteX3" fmla="*/ 0 w 2870200"/>
              <a:gd name="connsiteY3" fmla="*/ 1212850 h 1212850"/>
              <a:gd name="connsiteX0" fmla="*/ 0 w 2324100"/>
              <a:gd name="connsiteY0" fmla="*/ 1212850 h 1212850"/>
              <a:gd name="connsiteX1" fmla="*/ 0 w 2324100"/>
              <a:gd name="connsiteY1" fmla="*/ 0 h 1212850"/>
              <a:gd name="connsiteX2" fmla="*/ 2324100 w 2324100"/>
              <a:gd name="connsiteY2" fmla="*/ 984250 h 1212850"/>
              <a:gd name="connsiteX3" fmla="*/ 0 w 2324100"/>
              <a:gd name="connsiteY3" fmla="*/ 1212850 h 1212850"/>
              <a:gd name="connsiteX0" fmla="*/ 0 w 3181350"/>
              <a:gd name="connsiteY0" fmla="*/ 1212850 h 1212850"/>
              <a:gd name="connsiteX1" fmla="*/ 0 w 3181350"/>
              <a:gd name="connsiteY1" fmla="*/ 0 h 1212850"/>
              <a:gd name="connsiteX2" fmla="*/ 3181350 w 3181350"/>
              <a:gd name="connsiteY2" fmla="*/ 895350 h 1212850"/>
              <a:gd name="connsiteX3" fmla="*/ 0 w 3181350"/>
              <a:gd name="connsiteY3" fmla="*/ 1212850 h 1212850"/>
              <a:gd name="connsiteX0" fmla="*/ 165100 w 3346450"/>
              <a:gd name="connsiteY0" fmla="*/ 641350 h 641350"/>
              <a:gd name="connsiteX1" fmla="*/ 0 w 3346450"/>
              <a:gd name="connsiteY1" fmla="*/ 0 h 641350"/>
              <a:gd name="connsiteX2" fmla="*/ 3346450 w 3346450"/>
              <a:gd name="connsiteY2" fmla="*/ 323850 h 641350"/>
              <a:gd name="connsiteX3" fmla="*/ 165100 w 3346450"/>
              <a:gd name="connsiteY3" fmla="*/ 641350 h 641350"/>
              <a:gd name="connsiteX0" fmla="*/ 165100 w 3238500"/>
              <a:gd name="connsiteY0" fmla="*/ 641350 h 952500"/>
              <a:gd name="connsiteX1" fmla="*/ 0 w 3238500"/>
              <a:gd name="connsiteY1" fmla="*/ 0 h 952500"/>
              <a:gd name="connsiteX2" fmla="*/ 3238500 w 3238500"/>
              <a:gd name="connsiteY2" fmla="*/ 952500 h 952500"/>
              <a:gd name="connsiteX3" fmla="*/ 165100 w 3238500"/>
              <a:gd name="connsiteY3" fmla="*/ 641350 h 952500"/>
              <a:gd name="connsiteX0" fmla="*/ 0 w 5340350"/>
              <a:gd name="connsiteY0" fmla="*/ 971550 h 1282700"/>
              <a:gd name="connsiteX1" fmla="*/ 5340350 w 5340350"/>
              <a:gd name="connsiteY1" fmla="*/ 0 h 1282700"/>
              <a:gd name="connsiteX2" fmla="*/ 3073400 w 5340350"/>
              <a:gd name="connsiteY2" fmla="*/ 1282700 h 1282700"/>
              <a:gd name="connsiteX3" fmla="*/ 0 w 5340350"/>
              <a:gd name="connsiteY3" fmla="*/ 971550 h 1282700"/>
              <a:gd name="connsiteX0" fmla="*/ 0 w 5372100"/>
              <a:gd name="connsiteY0" fmla="*/ 971550 h 1511300"/>
              <a:gd name="connsiteX1" fmla="*/ 5340350 w 5372100"/>
              <a:gd name="connsiteY1" fmla="*/ 0 h 1511300"/>
              <a:gd name="connsiteX2" fmla="*/ 5372100 w 5372100"/>
              <a:gd name="connsiteY2" fmla="*/ 1511300 h 1511300"/>
              <a:gd name="connsiteX3" fmla="*/ 0 w 5372100"/>
              <a:gd name="connsiteY3" fmla="*/ 971550 h 1511300"/>
              <a:gd name="connsiteX0" fmla="*/ 0 w 5372100"/>
              <a:gd name="connsiteY0" fmla="*/ 971550 h 1511300"/>
              <a:gd name="connsiteX1" fmla="*/ 1847850 w 5372100"/>
              <a:gd name="connsiteY1" fmla="*/ 1149350 h 1511300"/>
              <a:gd name="connsiteX2" fmla="*/ 5340350 w 5372100"/>
              <a:gd name="connsiteY2" fmla="*/ 0 h 1511300"/>
              <a:gd name="connsiteX3" fmla="*/ 5372100 w 5372100"/>
              <a:gd name="connsiteY3" fmla="*/ 1511300 h 1511300"/>
              <a:gd name="connsiteX4" fmla="*/ 0 w 5372100"/>
              <a:gd name="connsiteY4" fmla="*/ 971550 h 1511300"/>
              <a:gd name="connsiteX0" fmla="*/ 0 w 5372100"/>
              <a:gd name="connsiteY0" fmla="*/ 774700 h 1314450"/>
              <a:gd name="connsiteX1" fmla="*/ 1847850 w 5372100"/>
              <a:gd name="connsiteY1" fmla="*/ 952500 h 1314450"/>
              <a:gd name="connsiteX2" fmla="*/ 5353050 w 5372100"/>
              <a:gd name="connsiteY2" fmla="*/ 0 h 1314450"/>
              <a:gd name="connsiteX3" fmla="*/ 5372100 w 5372100"/>
              <a:gd name="connsiteY3" fmla="*/ 1314450 h 1314450"/>
              <a:gd name="connsiteX4" fmla="*/ 0 w 5372100"/>
              <a:gd name="connsiteY4" fmla="*/ 77470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100" h="131445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9" name="Right Triangle 7"/>
          <p:cNvSpPr/>
          <p:nvPr userDrawn="1"/>
        </p:nvSpPr>
        <p:spPr>
          <a:xfrm flipH="1">
            <a:off x="-19050" y="4248150"/>
            <a:ext cx="9156700" cy="914400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7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Layout 0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82600" y="793376"/>
            <a:ext cx="7989047" cy="900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ackground-Whit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>
          <a:xfrm flipH="1">
            <a:off x="482600" y="0"/>
            <a:ext cx="5486400" cy="5143500"/>
          </a:xfrm>
          <a:prstGeom prst="rect">
            <a:avLst/>
          </a:prstGeom>
        </p:spPr>
      </p:pic>
      <p:sp>
        <p:nvSpPr>
          <p:cNvPr id="1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227136" y="0"/>
            <a:ext cx="3942101" cy="5146025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602798 w 3929564"/>
              <a:gd name="connsiteY3" fmla="*/ 5146025 h 5151473"/>
              <a:gd name="connsiteX4" fmla="*/ 0 w 3929564"/>
              <a:gd name="connsiteY4" fmla="*/ 5901 h 5151473"/>
              <a:gd name="connsiteX0" fmla="*/ 0 w 3942101"/>
              <a:gd name="connsiteY0" fmla="*/ 5901 h 5146025"/>
              <a:gd name="connsiteX1" fmla="*/ 3929564 w 3942101"/>
              <a:gd name="connsiteY1" fmla="*/ 0 h 5146025"/>
              <a:gd name="connsiteX2" fmla="*/ 3942101 w 3942101"/>
              <a:gd name="connsiteY2" fmla="*/ 5145123 h 5146025"/>
              <a:gd name="connsiteX3" fmla="*/ 602798 w 3942101"/>
              <a:gd name="connsiteY3" fmla="*/ 5146025 h 5146025"/>
              <a:gd name="connsiteX4" fmla="*/ 0 w 3942101"/>
              <a:gd name="connsiteY4" fmla="*/ 5901 h 514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2101" h="5146025">
                <a:moveTo>
                  <a:pt x="0" y="5901"/>
                </a:moveTo>
                <a:lnTo>
                  <a:pt x="3929564" y="0"/>
                </a:lnTo>
                <a:lnTo>
                  <a:pt x="3942101" y="5145123"/>
                </a:lnTo>
                <a:lnTo>
                  <a:pt x="602798" y="5146025"/>
                </a:lnTo>
                <a:lnTo>
                  <a:pt x="0" y="590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6" y="1375975"/>
            <a:ext cx="3586163" cy="533812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Domine Bold" charset="0"/>
                <a:cs typeface="Domine Bold" charset="0"/>
              </a:defRPr>
            </a:lvl1pPr>
          </a:lstStyle>
          <a:p>
            <a:r>
              <a:rPr lang="en-US" sz="2800" b="0" i="0" dirty="0" smtClean="0">
                <a:solidFill>
                  <a:srgbClr val="E80202"/>
                </a:solidFill>
                <a:latin typeface="ATC Overlook Heavy"/>
                <a:cs typeface="ATC Overlook Heavy"/>
              </a:rPr>
              <a:t>35 YEAR AWARDS</a:t>
            </a:r>
            <a:endParaRPr lang="en-US" sz="2800" b="0" i="0" dirty="0">
              <a:solidFill>
                <a:srgbClr val="E80202"/>
              </a:solidFill>
              <a:latin typeface="ATC Overlook Heavy"/>
              <a:cs typeface="ATC Overlook Heavy"/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9986" y="1860669"/>
            <a:ext cx="3586163" cy="398118"/>
          </a:xfrm>
        </p:spPr>
        <p:txBody>
          <a:bodyPr/>
          <a:lstStyle>
            <a:lvl1pPr marL="0" indent="0">
              <a:buNone/>
              <a:defRPr sz="2800">
                <a:latin typeface="Domine" charset="0"/>
                <a:cs typeface="Domine" charset="0"/>
              </a:defRPr>
            </a:lvl1pPr>
          </a:lstStyle>
          <a:p>
            <a:r>
              <a:rPr lang="en-US" sz="1800" b="1" i="0" dirty="0" smtClean="0">
                <a:solidFill>
                  <a:srgbClr val="E80202"/>
                </a:solidFill>
                <a:latin typeface="FS Lola"/>
                <a:cs typeface="FS Lola"/>
              </a:rPr>
              <a:t>Todd</a:t>
            </a:r>
            <a:r>
              <a:rPr lang="en-US" sz="1800" b="1" i="0" baseline="0" dirty="0" smtClean="0">
                <a:solidFill>
                  <a:srgbClr val="E80202"/>
                </a:solidFill>
                <a:latin typeface="FS Lola"/>
                <a:cs typeface="FS Lola"/>
              </a:rPr>
              <a:t> Andrews, </a:t>
            </a:r>
            <a:r>
              <a:rPr lang="en-US" sz="1800" b="1" i="0" baseline="0" dirty="0" smtClean="0">
                <a:solidFill>
                  <a:schemeClr val="tx1"/>
                </a:solidFill>
                <a:latin typeface="FS Lola"/>
                <a:cs typeface="FS Lola"/>
              </a:rPr>
              <a:t>Physical Plant</a:t>
            </a:r>
            <a:endParaRPr lang="en-US" sz="1800" b="1" i="0" dirty="0">
              <a:solidFill>
                <a:schemeClr val="tx1"/>
              </a:solidFill>
              <a:latin typeface="FS Lola"/>
              <a:cs typeface="FS Lola"/>
            </a:endParaRP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69986" y="2258787"/>
            <a:ext cx="3586163" cy="1638358"/>
          </a:xfrm>
        </p:spPr>
        <p:txBody>
          <a:bodyPr/>
          <a:lstStyle>
            <a:lvl1pPr marL="0" indent="0">
              <a:buNone/>
              <a:defRPr sz="1800">
                <a:latin typeface="Domine" charset="0"/>
                <a:cs typeface="Domine" charset="0"/>
              </a:defRPr>
            </a:lvl1pPr>
          </a:lstStyle>
          <a:p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Lorem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ipsum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dolor sit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amet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vix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oratio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epicurei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sit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eirmod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civibus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ea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nibh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dictas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sed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cu. Cum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autem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aliquid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in. No quo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noster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veritus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copiosae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pri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periculis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consectetuer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an.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Atomorum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urbanitas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Errem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aliquid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insolens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ad.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Ancillae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interesset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ne pro,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tempor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apeirian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persequeris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an duo.</a:t>
            </a:r>
            <a:endParaRPr lang="en-US" sz="1200" b="0" i="0" dirty="0">
              <a:solidFill>
                <a:schemeClr val="tx1"/>
              </a:solidFill>
              <a:latin typeface="FS Lola"/>
              <a:cs typeface="FS Lola"/>
            </a:endParaRPr>
          </a:p>
        </p:txBody>
      </p:sp>
      <p:sp>
        <p:nvSpPr>
          <p:cNvPr id="8" name="Right Triangle 6"/>
          <p:cNvSpPr/>
          <p:nvPr userDrawn="1"/>
        </p:nvSpPr>
        <p:spPr>
          <a:xfrm>
            <a:off x="3790950" y="3854450"/>
            <a:ext cx="5372100" cy="1314450"/>
          </a:xfrm>
          <a:custGeom>
            <a:avLst/>
            <a:gdLst>
              <a:gd name="connsiteX0" fmla="*/ 0 w 2870200"/>
              <a:gd name="connsiteY0" fmla="*/ 1212850 h 1212850"/>
              <a:gd name="connsiteX1" fmla="*/ 0 w 2870200"/>
              <a:gd name="connsiteY1" fmla="*/ 0 h 1212850"/>
              <a:gd name="connsiteX2" fmla="*/ 2870200 w 2870200"/>
              <a:gd name="connsiteY2" fmla="*/ 1212850 h 1212850"/>
              <a:gd name="connsiteX3" fmla="*/ 0 w 2870200"/>
              <a:gd name="connsiteY3" fmla="*/ 1212850 h 1212850"/>
              <a:gd name="connsiteX0" fmla="*/ 0 w 2324100"/>
              <a:gd name="connsiteY0" fmla="*/ 1212850 h 1212850"/>
              <a:gd name="connsiteX1" fmla="*/ 0 w 2324100"/>
              <a:gd name="connsiteY1" fmla="*/ 0 h 1212850"/>
              <a:gd name="connsiteX2" fmla="*/ 2324100 w 2324100"/>
              <a:gd name="connsiteY2" fmla="*/ 984250 h 1212850"/>
              <a:gd name="connsiteX3" fmla="*/ 0 w 2324100"/>
              <a:gd name="connsiteY3" fmla="*/ 1212850 h 1212850"/>
              <a:gd name="connsiteX0" fmla="*/ 0 w 3181350"/>
              <a:gd name="connsiteY0" fmla="*/ 1212850 h 1212850"/>
              <a:gd name="connsiteX1" fmla="*/ 0 w 3181350"/>
              <a:gd name="connsiteY1" fmla="*/ 0 h 1212850"/>
              <a:gd name="connsiteX2" fmla="*/ 3181350 w 3181350"/>
              <a:gd name="connsiteY2" fmla="*/ 895350 h 1212850"/>
              <a:gd name="connsiteX3" fmla="*/ 0 w 3181350"/>
              <a:gd name="connsiteY3" fmla="*/ 1212850 h 1212850"/>
              <a:gd name="connsiteX0" fmla="*/ 165100 w 3346450"/>
              <a:gd name="connsiteY0" fmla="*/ 641350 h 641350"/>
              <a:gd name="connsiteX1" fmla="*/ 0 w 3346450"/>
              <a:gd name="connsiteY1" fmla="*/ 0 h 641350"/>
              <a:gd name="connsiteX2" fmla="*/ 3346450 w 3346450"/>
              <a:gd name="connsiteY2" fmla="*/ 323850 h 641350"/>
              <a:gd name="connsiteX3" fmla="*/ 165100 w 3346450"/>
              <a:gd name="connsiteY3" fmla="*/ 641350 h 641350"/>
              <a:gd name="connsiteX0" fmla="*/ 165100 w 3238500"/>
              <a:gd name="connsiteY0" fmla="*/ 641350 h 952500"/>
              <a:gd name="connsiteX1" fmla="*/ 0 w 3238500"/>
              <a:gd name="connsiteY1" fmla="*/ 0 h 952500"/>
              <a:gd name="connsiteX2" fmla="*/ 3238500 w 3238500"/>
              <a:gd name="connsiteY2" fmla="*/ 952500 h 952500"/>
              <a:gd name="connsiteX3" fmla="*/ 165100 w 3238500"/>
              <a:gd name="connsiteY3" fmla="*/ 641350 h 952500"/>
              <a:gd name="connsiteX0" fmla="*/ 0 w 5340350"/>
              <a:gd name="connsiteY0" fmla="*/ 971550 h 1282700"/>
              <a:gd name="connsiteX1" fmla="*/ 5340350 w 5340350"/>
              <a:gd name="connsiteY1" fmla="*/ 0 h 1282700"/>
              <a:gd name="connsiteX2" fmla="*/ 3073400 w 5340350"/>
              <a:gd name="connsiteY2" fmla="*/ 1282700 h 1282700"/>
              <a:gd name="connsiteX3" fmla="*/ 0 w 5340350"/>
              <a:gd name="connsiteY3" fmla="*/ 971550 h 1282700"/>
              <a:gd name="connsiteX0" fmla="*/ 0 w 5372100"/>
              <a:gd name="connsiteY0" fmla="*/ 971550 h 1511300"/>
              <a:gd name="connsiteX1" fmla="*/ 5340350 w 5372100"/>
              <a:gd name="connsiteY1" fmla="*/ 0 h 1511300"/>
              <a:gd name="connsiteX2" fmla="*/ 5372100 w 5372100"/>
              <a:gd name="connsiteY2" fmla="*/ 1511300 h 1511300"/>
              <a:gd name="connsiteX3" fmla="*/ 0 w 5372100"/>
              <a:gd name="connsiteY3" fmla="*/ 971550 h 1511300"/>
              <a:gd name="connsiteX0" fmla="*/ 0 w 5372100"/>
              <a:gd name="connsiteY0" fmla="*/ 971550 h 1511300"/>
              <a:gd name="connsiteX1" fmla="*/ 1847850 w 5372100"/>
              <a:gd name="connsiteY1" fmla="*/ 1149350 h 1511300"/>
              <a:gd name="connsiteX2" fmla="*/ 5340350 w 5372100"/>
              <a:gd name="connsiteY2" fmla="*/ 0 h 1511300"/>
              <a:gd name="connsiteX3" fmla="*/ 5372100 w 5372100"/>
              <a:gd name="connsiteY3" fmla="*/ 1511300 h 1511300"/>
              <a:gd name="connsiteX4" fmla="*/ 0 w 5372100"/>
              <a:gd name="connsiteY4" fmla="*/ 971550 h 1511300"/>
              <a:gd name="connsiteX0" fmla="*/ 0 w 5372100"/>
              <a:gd name="connsiteY0" fmla="*/ 774700 h 1314450"/>
              <a:gd name="connsiteX1" fmla="*/ 1847850 w 5372100"/>
              <a:gd name="connsiteY1" fmla="*/ 952500 h 1314450"/>
              <a:gd name="connsiteX2" fmla="*/ 5353050 w 5372100"/>
              <a:gd name="connsiteY2" fmla="*/ 0 h 1314450"/>
              <a:gd name="connsiteX3" fmla="*/ 5372100 w 5372100"/>
              <a:gd name="connsiteY3" fmla="*/ 1314450 h 1314450"/>
              <a:gd name="connsiteX4" fmla="*/ 0 w 5372100"/>
              <a:gd name="connsiteY4" fmla="*/ 77470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100" h="131445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9" name="Right Triangle 7"/>
          <p:cNvSpPr/>
          <p:nvPr userDrawn="1"/>
        </p:nvSpPr>
        <p:spPr>
          <a:xfrm flipH="1">
            <a:off x="-19050" y="4248150"/>
            <a:ext cx="9156700" cy="914400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7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Layout 0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82600" y="793376"/>
            <a:ext cx="7989047" cy="900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ackground-Whit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>
          <a:xfrm flipH="1">
            <a:off x="501650" y="0"/>
            <a:ext cx="5486400" cy="5143500"/>
          </a:xfrm>
          <a:prstGeom prst="rect">
            <a:avLst/>
          </a:prstGeom>
        </p:spPr>
      </p:pic>
      <p:sp>
        <p:nvSpPr>
          <p:cNvPr id="1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214437" y="1"/>
            <a:ext cx="3949660" cy="2579806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5900 w 3952385"/>
              <a:gd name="connsiteY0" fmla="*/ 5901 h 2573456"/>
              <a:gd name="connsiteX1" fmla="*/ 3935464 w 3952385"/>
              <a:gd name="connsiteY1" fmla="*/ 0 h 2573456"/>
              <a:gd name="connsiteX2" fmla="*/ 3952385 w 3952385"/>
              <a:gd name="connsiteY2" fmla="*/ 2567555 h 2573456"/>
              <a:gd name="connsiteX3" fmla="*/ 0 w 3952385"/>
              <a:gd name="connsiteY3" fmla="*/ 2573456 h 2573456"/>
              <a:gd name="connsiteX4" fmla="*/ 5900 w 3952385"/>
              <a:gd name="connsiteY4" fmla="*/ 5901 h 2573456"/>
              <a:gd name="connsiteX0" fmla="*/ 4 w 3946489"/>
              <a:gd name="connsiteY0" fmla="*/ 5901 h 2567555"/>
              <a:gd name="connsiteX1" fmla="*/ 3929568 w 3946489"/>
              <a:gd name="connsiteY1" fmla="*/ 0 h 2567555"/>
              <a:gd name="connsiteX2" fmla="*/ 3946489 w 3946489"/>
              <a:gd name="connsiteY2" fmla="*/ 2567555 h 2567555"/>
              <a:gd name="connsiteX3" fmla="*/ 768804 w 3946489"/>
              <a:gd name="connsiteY3" fmla="*/ 2560756 h 2567555"/>
              <a:gd name="connsiteX4" fmla="*/ 4 w 3946489"/>
              <a:gd name="connsiteY4" fmla="*/ 5901 h 2567555"/>
              <a:gd name="connsiteX0" fmla="*/ 0 w 3946485"/>
              <a:gd name="connsiteY0" fmla="*/ 5901 h 2567555"/>
              <a:gd name="connsiteX1" fmla="*/ 3929564 w 3946485"/>
              <a:gd name="connsiteY1" fmla="*/ 0 h 2567555"/>
              <a:gd name="connsiteX2" fmla="*/ 3946485 w 3946485"/>
              <a:gd name="connsiteY2" fmla="*/ 2567555 h 2567555"/>
              <a:gd name="connsiteX3" fmla="*/ 768800 w 3946485"/>
              <a:gd name="connsiteY3" fmla="*/ 2560756 h 2567555"/>
              <a:gd name="connsiteX4" fmla="*/ 0 w 3946485"/>
              <a:gd name="connsiteY4" fmla="*/ 5901 h 2567555"/>
              <a:gd name="connsiteX0" fmla="*/ 0 w 3946485"/>
              <a:gd name="connsiteY0" fmla="*/ 5901 h 2567555"/>
              <a:gd name="connsiteX1" fmla="*/ 3929564 w 3946485"/>
              <a:gd name="connsiteY1" fmla="*/ 0 h 2567555"/>
              <a:gd name="connsiteX2" fmla="*/ 3946485 w 3946485"/>
              <a:gd name="connsiteY2" fmla="*/ 2567555 h 2567555"/>
              <a:gd name="connsiteX3" fmla="*/ 768800 w 3946485"/>
              <a:gd name="connsiteY3" fmla="*/ 2560756 h 2567555"/>
              <a:gd name="connsiteX4" fmla="*/ 0 w 3946485"/>
              <a:gd name="connsiteY4" fmla="*/ 5901 h 2567555"/>
              <a:gd name="connsiteX0" fmla="*/ 0 w 3946485"/>
              <a:gd name="connsiteY0" fmla="*/ 5901 h 2573456"/>
              <a:gd name="connsiteX1" fmla="*/ 3929564 w 3946485"/>
              <a:gd name="connsiteY1" fmla="*/ 0 h 2573456"/>
              <a:gd name="connsiteX2" fmla="*/ 3946485 w 3946485"/>
              <a:gd name="connsiteY2" fmla="*/ 2567555 h 2573456"/>
              <a:gd name="connsiteX3" fmla="*/ 768800 w 3946485"/>
              <a:gd name="connsiteY3" fmla="*/ 2573456 h 2573456"/>
              <a:gd name="connsiteX4" fmla="*/ 0 w 3946485"/>
              <a:gd name="connsiteY4" fmla="*/ 5901 h 2573456"/>
              <a:gd name="connsiteX0" fmla="*/ 0 w 3949660"/>
              <a:gd name="connsiteY0" fmla="*/ 5901 h 2573905"/>
              <a:gd name="connsiteX1" fmla="*/ 3929564 w 3949660"/>
              <a:gd name="connsiteY1" fmla="*/ 0 h 2573905"/>
              <a:gd name="connsiteX2" fmla="*/ 3949660 w 3949660"/>
              <a:gd name="connsiteY2" fmla="*/ 2573905 h 2573905"/>
              <a:gd name="connsiteX3" fmla="*/ 768800 w 3949660"/>
              <a:gd name="connsiteY3" fmla="*/ 2573456 h 2573905"/>
              <a:gd name="connsiteX4" fmla="*/ 0 w 3949660"/>
              <a:gd name="connsiteY4" fmla="*/ 5901 h 2573905"/>
              <a:gd name="connsiteX0" fmla="*/ 0 w 3949660"/>
              <a:gd name="connsiteY0" fmla="*/ 5901 h 2579806"/>
              <a:gd name="connsiteX1" fmla="*/ 3929564 w 3949660"/>
              <a:gd name="connsiteY1" fmla="*/ 0 h 2579806"/>
              <a:gd name="connsiteX2" fmla="*/ 3949660 w 3949660"/>
              <a:gd name="connsiteY2" fmla="*/ 2573905 h 2579806"/>
              <a:gd name="connsiteX3" fmla="*/ 768800 w 3949660"/>
              <a:gd name="connsiteY3" fmla="*/ 2579806 h 2579806"/>
              <a:gd name="connsiteX4" fmla="*/ 0 w 3949660"/>
              <a:gd name="connsiteY4" fmla="*/ 5901 h 257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9660" h="2579806">
                <a:moveTo>
                  <a:pt x="0" y="5901"/>
                </a:moveTo>
                <a:lnTo>
                  <a:pt x="3929564" y="0"/>
                </a:lnTo>
                <a:lnTo>
                  <a:pt x="3949660" y="2573905"/>
                </a:lnTo>
                <a:lnTo>
                  <a:pt x="768800" y="2579806"/>
                </a:lnTo>
                <a:lnTo>
                  <a:pt x="0" y="590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220360" y="2580480"/>
            <a:ext cx="3919411" cy="2596639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13 w 4147709"/>
              <a:gd name="connsiteY0" fmla="*/ 1925398 h 2573456"/>
              <a:gd name="connsiteX1" fmla="*/ 4147709 w 4147709"/>
              <a:gd name="connsiteY1" fmla="*/ 0 h 2573456"/>
              <a:gd name="connsiteX2" fmla="*/ 3510580 w 4147709"/>
              <a:gd name="connsiteY2" fmla="*/ 2567555 h 2573456"/>
              <a:gd name="connsiteX3" fmla="*/ 212245 w 4147709"/>
              <a:gd name="connsiteY3" fmla="*/ 2573456 h 2573456"/>
              <a:gd name="connsiteX4" fmla="*/ 13 w 4147709"/>
              <a:gd name="connsiteY4" fmla="*/ 1925398 h 2573456"/>
              <a:gd name="connsiteX0" fmla="*/ 323 w 4148019"/>
              <a:gd name="connsiteY0" fmla="*/ 1925398 h 4507495"/>
              <a:gd name="connsiteX1" fmla="*/ 4148019 w 4148019"/>
              <a:gd name="connsiteY1" fmla="*/ 0 h 4507495"/>
              <a:gd name="connsiteX2" fmla="*/ 3510890 w 4148019"/>
              <a:gd name="connsiteY2" fmla="*/ 2567555 h 4507495"/>
              <a:gd name="connsiteX3" fmla="*/ 4117 w 4148019"/>
              <a:gd name="connsiteY3" fmla="*/ 4507495 h 4507495"/>
              <a:gd name="connsiteX4" fmla="*/ 323 w 4148019"/>
              <a:gd name="connsiteY4" fmla="*/ 1925398 h 4507495"/>
              <a:gd name="connsiteX0" fmla="*/ 323 w 4148019"/>
              <a:gd name="connsiteY0" fmla="*/ 1925398 h 4507495"/>
              <a:gd name="connsiteX1" fmla="*/ 4148019 w 4148019"/>
              <a:gd name="connsiteY1" fmla="*/ 0 h 4507495"/>
              <a:gd name="connsiteX2" fmla="*/ 3922919 w 4148019"/>
              <a:gd name="connsiteY2" fmla="*/ 4487052 h 4507495"/>
              <a:gd name="connsiteX3" fmla="*/ 4117 w 4148019"/>
              <a:gd name="connsiteY3" fmla="*/ 4507495 h 4507495"/>
              <a:gd name="connsiteX4" fmla="*/ 323 w 4148019"/>
              <a:gd name="connsiteY4" fmla="*/ 1925398 h 4507495"/>
              <a:gd name="connsiteX0" fmla="*/ 323 w 3922919"/>
              <a:gd name="connsiteY0" fmla="*/ 20443 h 2602540"/>
              <a:gd name="connsiteX1" fmla="*/ 3294878 w 3922919"/>
              <a:gd name="connsiteY1" fmla="*/ 0 h 2602540"/>
              <a:gd name="connsiteX2" fmla="*/ 3922919 w 3922919"/>
              <a:gd name="connsiteY2" fmla="*/ 2582097 h 2602540"/>
              <a:gd name="connsiteX3" fmla="*/ 4117 w 3922919"/>
              <a:gd name="connsiteY3" fmla="*/ 2602540 h 2602540"/>
              <a:gd name="connsiteX4" fmla="*/ 323 w 3922919"/>
              <a:gd name="connsiteY4" fmla="*/ 20443 h 2602540"/>
              <a:gd name="connsiteX0" fmla="*/ 323 w 3922919"/>
              <a:gd name="connsiteY0" fmla="*/ 1054 h 2602540"/>
              <a:gd name="connsiteX1" fmla="*/ 3294878 w 3922919"/>
              <a:gd name="connsiteY1" fmla="*/ 0 h 2602540"/>
              <a:gd name="connsiteX2" fmla="*/ 3922919 w 3922919"/>
              <a:gd name="connsiteY2" fmla="*/ 2582097 h 2602540"/>
              <a:gd name="connsiteX3" fmla="*/ 4117 w 3922919"/>
              <a:gd name="connsiteY3" fmla="*/ 2602540 h 2602540"/>
              <a:gd name="connsiteX4" fmla="*/ 323 w 3922919"/>
              <a:gd name="connsiteY4" fmla="*/ 1054 h 2602540"/>
              <a:gd name="connsiteX0" fmla="*/ 323 w 3922919"/>
              <a:gd name="connsiteY0" fmla="*/ 1054 h 2602540"/>
              <a:gd name="connsiteX1" fmla="*/ 3294878 w 3922919"/>
              <a:gd name="connsiteY1" fmla="*/ 0 h 2602540"/>
              <a:gd name="connsiteX2" fmla="*/ 3922919 w 3922919"/>
              <a:gd name="connsiteY2" fmla="*/ 2582097 h 2602540"/>
              <a:gd name="connsiteX3" fmla="*/ 4117 w 3922919"/>
              <a:gd name="connsiteY3" fmla="*/ 2602540 h 2602540"/>
              <a:gd name="connsiteX4" fmla="*/ 323 w 3922919"/>
              <a:gd name="connsiteY4" fmla="*/ 1054 h 2602540"/>
              <a:gd name="connsiteX0" fmla="*/ 102 w 3942088"/>
              <a:gd name="connsiteY0" fmla="*/ 5901 h 2602540"/>
              <a:gd name="connsiteX1" fmla="*/ 3314047 w 3942088"/>
              <a:gd name="connsiteY1" fmla="*/ 0 h 2602540"/>
              <a:gd name="connsiteX2" fmla="*/ 3942088 w 3942088"/>
              <a:gd name="connsiteY2" fmla="*/ 2582097 h 2602540"/>
              <a:gd name="connsiteX3" fmla="*/ 23286 w 3942088"/>
              <a:gd name="connsiteY3" fmla="*/ 2602540 h 2602540"/>
              <a:gd name="connsiteX4" fmla="*/ 102 w 3942088"/>
              <a:gd name="connsiteY4" fmla="*/ 5901 h 2602540"/>
              <a:gd name="connsiteX0" fmla="*/ 102 w 3942697"/>
              <a:gd name="connsiteY0" fmla="*/ 0 h 2596639"/>
              <a:gd name="connsiteX1" fmla="*/ 3942697 w 3942697"/>
              <a:gd name="connsiteY1" fmla="*/ 449 h 2596639"/>
              <a:gd name="connsiteX2" fmla="*/ 3942088 w 3942697"/>
              <a:gd name="connsiteY2" fmla="*/ 2576196 h 2596639"/>
              <a:gd name="connsiteX3" fmla="*/ 23286 w 3942697"/>
              <a:gd name="connsiteY3" fmla="*/ 2596639 h 2596639"/>
              <a:gd name="connsiteX4" fmla="*/ 102 w 3942697"/>
              <a:gd name="connsiteY4" fmla="*/ 0 h 2596639"/>
              <a:gd name="connsiteX0" fmla="*/ 764216 w 3919411"/>
              <a:gd name="connsiteY0" fmla="*/ 0 h 2596639"/>
              <a:gd name="connsiteX1" fmla="*/ 3919411 w 3919411"/>
              <a:gd name="connsiteY1" fmla="*/ 449 h 2596639"/>
              <a:gd name="connsiteX2" fmla="*/ 3918802 w 3919411"/>
              <a:gd name="connsiteY2" fmla="*/ 2576196 h 2596639"/>
              <a:gd name="connsiteX3" fmla="*/ 0 w 3919411"/>
              <a:gd name="connsiteY3" fmla="*/ 2596639 h 2596639"/>
              <a:gd name="connsiteX4" fmla="*/ 764216 w 3919411"/>
              <a:gd name="connsiteY4" fmla="*/ 0 h 2596639"/>
              <a:gd name="connsiteX0" fmla="*/ 764216 w 3919411"/>
              <a:gd name="connsiteY0" fmla="*/ 0 h 2596639"/>
              <a:gd name="connsiteX1" fmla="*/ 3919411 w 3919411"/>
              <a:gd name="connsiteY1" fmla="*/ 449 h 2596639"/>
              <a:gd name="connsiteX2" fmla="*/ 3918802 w 3919411"/>
              <a:gd name="connsiteY2" fmla="*/ 2576196 h 2596639"/>
              <a:gd name="connsiteX3" fmla="*/ 0 w 3919411"/>
              <a:gd name="connsiteY3" fmla="*/ 2596639 h 2596639"/>
              <a:gd name="connsiteX4" fmla="*/ 764216 w 3919411"/>
              <a:gd name="connsiteY4" fmla="*/ 0 h 2596639"/>
              <a:gd name="connsiteX0" fmla="*/ 764216 w 3919411"/>
              <a:gd name="connsiteY0" fmla="*/ 0 h 2596639"/>
              <a:gd name="connsiteX1" fmla="*/ 3919411 w 3919411"/>
              <a:gd name="connsiteY1" fmla="*/ 449 h 2596639"/>
              <a:gd name="connsiteX2" fmla="*/ 3918802 w 3919411"/>
              <a:gd name="connsiteY2" fmla="*/ 2576196 h 2596639"/>
              <a:gd name="connsiteX3" fmla="*/ 0 w 3919411"/>
              <a:gd name="connsiteY3" fmla="*/ 2596639 h 2596639"/>
              <a:gd name="connsiteX4" fmla="*/ 764216 w 3919411"/>
              <a:gd name="connsiteY4" fmla="*/ 0 h 259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9411" h="2596639">
                <a:moveTo>
                  <a:pt x="764216" y="0"/>
                </a:moveTo>
                <a:lnTo>
                  <a:pt x="3919411" y="449"/>
                </a:lnTo>
                <a:lnTo>
                  <a:pt x="3918802" y="2576196"/>
                </a:lnTo>
                <a:lnTo>
                  <a:pt x="0" y="2596639"/>
                </a:lnTo>
                <a:lnTo>
                  <a:pt x="764216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8849" y="1375975"/>
            <a:ext cx="3586163" cy="533812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Domine Bold" charset="0"/>
                <a:cs typeface="Domine Bold" charset="0"/>
              </a:defRPr>
            </a:lvl1pPr>
          </a:lstStyle>
          <a:p>
            <a:r>
              <a:rPr lang="en-US" sz="2800" b="0" i="0" dirty="0" smtClean="0">
                <a:solidFill>
                  <a:srgbClr val="E80202"/>
                </a:solidFill>
                <a:latin typeface="ATC Overlook Heavy"/>
                <a:cs typeface="ATC Overlook Heavy"/>
              </a:rPr>
              <a:t>35 YEAR AWARDS</a:t>
            </a:r>
            <a:endParaRPr lang="en-US" sz="2800" b="0" i="0" dirty="0">
              <a:solidFill>
                <a:srgbClr val="E80202"/>
              </a:solidFill>
              <a:latin typeface="ATC Overlook Heavy"/>
              <a:cs typeface="ATC Overlook Heavy"/>
            </a:endParaRP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8849" y="1860669"/>
            <a:ext cx="3586163" cy="398118"/>
          </a:xfrm>
        </p:spPr>
        <p:txBody>
          <a:bodyPr/>
          <a:lstStyle>
            <a:lvl1pPr marL="0" indent="0">
              <a:buNone/>
              <a:defRPr sz="2800">
                <a:latin typeface="Domine" charset="0"/>
                <a:cs typeface="Domine" charset="0"/>
              </a:defRPr>
            </a:lvl1pPr>
          </a:lstStyle>
          <a:p>
            <a:r>
              <a:rPr lang="en-US" sz="1800" b="1" i="0" dirty="0" smtClean="0">
                <a:solidFill>
                  <a:srgbClr val="E80202"/>
                </a:solidFill>
                <a:latin typeface="FS Lola"/>
                <a:cs typeface="FS Lola"/>
              </a:rPr>
              <a:t>Todd</a:t>
            </a:r>
            <a:r>
              <a:rPr lang="en-US" sz="1800" b="1" i="0" baseline="0" dirty="0" smtClean="0">
                <a:solidFill>
                  <a:srgbClr val="E80202"/>
                </a:solidFill>
                <a:latin typeface="FS Lola"/>
                <a:cs typeface="FS Lola"/>
              </a:rPr>
              <a:t> Andrews, </a:t>
            </a:r>
            <a:r>
              <a:rPr lang="en-US" sz="1800" b="1" i="0" baseline="0" dirty="0" smtClean="0">
                <a:solidFill>
                  <a:schemeClr val="tx1"/>
                </a:solidFill>
                <a:latin typeface="FS Lola"/>
                <a:cs typeface="FS Lola"/>
              </a:rPr>
              <a:t>Physical Plant</a:t>
            </a:r>
            <a:endParaRPr lang="en-US" sz="1800" b="1" i="0" dirty="0">
              <a:solidFill>
                <a:schemeClr val="tx1"/>
              </a:solidFill>
              <a:latin typeface="FS Lola"/>
              <a:cs typeface="FS Lola"/>
            </a:endParaRP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849" y="2258787"/>
            <a:ext cx="3586163" cy="1638358"/>
          </a:xfrm>
        </p:spPr>
        <p:txBody>
          <a:bodyPr/>
          <a:lstStyle>
            <a:lvl1pPr marL="0" indent="0">
              <a:buNone/>
              <a:defRPr sz="1800">
                <a:latin typeface="Domine" charset="0"/>
                <a:cs typeface="Domine" charset="0"/>
              </a:defRPr>
            </a:lvl1pPr>
          </a:lstStyle>
          <a:p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Lorem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ipsum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dolor sit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amet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vix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oratio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epicurei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sit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eirmod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civibus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ea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nibh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dictas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sed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cu. Cum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autem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aliquid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in. No quo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noster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veritus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copiosae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pri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periculis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consectetuer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an.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Atomorum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urbanitas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Errem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aliquid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insolens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ad.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Ancillae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interesset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ne pro,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tempor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apeirian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persequeris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an duo.</a:t>
            </a:r>
            <a:endParaRPr lang="en-US" sz="1200" b="0" i="0" dirty="0">
              <a:solidFill>
                <a:schemeClr val="tx1"/>
              </a:solidFill>
              <a:latin typeface="FS Lola"/>
              <a:cs typeface="FS Lola"/>
            </a:endParaRPr>
          </a:p>
        </p:txBody>
      </p:sp>
      <p:sp>
        <p:nvSpPr>
          <p:cNvPr id="10" name="Right Triangle 6"/>
          <p:cNvSpPr/>
          <p:nvPr userDrawn="1"/>
        </p:nvSpPr>
        <p:spPr>
          <a:xfrm>
            <a:off x="3790950" y="3854450"/>
            <a:ext cx="5372100" cy="1314450"/>
          </a:xfrm>
          <a:custGeom>
            <a:avLst/>
            <a:gdLst>
              <a:gd name="connsiteX0" fmla="*/ 0 w 2870200"/>
              <a:gd name="connsiteY0" fmla="*/ 1212850 h 1212850"/>
              <a:gd name="connsiteX1" fmla="*/ 0 w 2870200"/>
              <a:gd name="connsiteY1" fmla="*/ 0 h 1212850"/>
              <a:gd name="connsiteX2" fmla="*/ 2870200 w 2870200"/>
              <a:gd name="connsiteY2" fmla="*/ 1212850 h 1212850"/>
              <a:gd name="connsiteX3" fmla="*/ 0 w 2870200"/>
              <a:gd name="connsiteY3" fmla="*/ 1212850 h 1212850"/>
              <a:gd name="connsiteX0" fmla="*/ 0 w 2324100"/>
              <a:gd name="connsiteY0" fmla="*/ 1212850 h 1212850"/>
              <a:gd name="connsiteX1" fmla="*/ 0 w 2324100"/>
              <a:gd name="connsiteY1" fmla="*/ 0 h 1212850"/>
              <a:gd name="connsiteX2" fmla="*/ 2324100 w 2324100"/>
              <a:gd name="connsiteY2" fmla="*/ 984250 h 1212850"/>
              <a:gd name="connsiteX3" fmla="*/ 0 w 2324100"/>
              <a:gd name="connsiteY3" fmla="*/ 1212850 h 1212850"/>
              <a:gd name="connsiteX0" fmla="*/ 0 w 3181350"/>
              <a:gd name="connsiteY0" fmla="*/ 1212850 h 1212850"/>
              <a:gd name="connsiteX1" fmla="*/ 0 w 3181350"/>
              <a:gd name="connsiteY1" fmla="*/ 0 h 1212850"/>
              <a:gd name="connsiteX2" fmla="*/ 3181350 w 3181350"/>
              <a:gd name="connsiteY2" fmla="*/ 895350 h 1212850"/>
              <a:gd name="connsiteX3" fmla="*/ 0 w 3181350"/>
              <a:gd name="connsiteY3" fmla="*/ 1212850 h 1212850"/>
              <a:gd name="connsiteX0" fmla="*/ 165100 w 3346450"/>
              <a:gd name="connsiteY0" fmla="*/ 641350 h 641350"/>
              <a:gd name="connsiteX1" fmla="*/ 0 w 3346450"/>
              <a:gd name="connsiteY1" fmla="*/ 0 h 641350"/>
              <a:gd name="connsiteX2" fmla="*/ 3346450 w 3346450"/>
              <a:gd name="connsiteY2" fmla="*/ 323850 h 641350"/>
              <a:gd name="connsiteX3" fmla="*/ 165100 w 3346450"/>
              <a:gd name="connsiteY3" fmla="*/ 641350 h 641350"/>
              <a:gd name="connsiteX0" fmla="*/ 165100 w 3238500"/>
              <a:gd name="connsiteY0" fmla="*/ 641350 h 952500"/>
              <a:gd name="connsiteX1" fmla="*/ 0 w 3238500"/>
              <a:gd name="connsiteY1" fmla="*/ 0 h 952500"/>
              <a:gd name="connsiteX2" fmla="*/ 3238500 w 3238500"/>
              <a:gd name="connsiteY2" fmla="*/ 952500 h 952500"/>
              <a:gd name="connsiteX3" fmla="*/ 165100 w 3238500"/>
              <a:gd name="connsiteY3" fmla="*/ 641350 h 952500"/>
              <a:gd name="connsiteX0" fmla="*/ 0 w 5340350"/>
              <a:gd name="connsiteY0" fmla="*/ 971550 h 1282700"/>
              <a:gd name="connsiteX1" fmla="*/ 5340350 w 5340350"/>
              <a:gd name="connsiteY1" fmla="*/ 0 h 1282700"/>
              <a:gd name="connsiteX2" fmla="*/ 3073400 w 5340350"/>
              <a:gd name="connsiteY2" fmla="*/ 1282700 h 1282700"/>
              <a:gd name="connsiteX3" fmla="*/ 0 w 5340350"/>
              <a:gd name="connsiteY3" fmla="*/ 971550 h 1282700"/>
              <a:gd name="connsiteX0" fmla="*/ 0 w 5372100"/>
              <a:gd name="connsiteY0" fmla="*/ 971550 h 1511300"/>
              <a:gd name="connsiteX1" fmla="*/ 5340350 w 5372100"/>
              <a:gd name="connsiteY1" fmla="*/ 0 h 1511300"/>
              <a:gd name="connsiteX2" fmla="*/ 5372100 w 5372100"/>
              <a:gd name="connsiteY2" fmla="*/ 1511300 h 1511300"/>
              <a:gd name="connsiteX3" fmla="*/ 0 w 5372100"/>
              <a:gd name="connsiteY3" fmla="*/ 971550 h 1511300"/>
              <a:gd name="connsiteX0" fmla="*/ 0 w 5372100"/>
              <a:gd name="connsiteY0" fmla="*/ 971550 h 1511300"/>
              <a:gd name="connsiteX1" fmla="*/ 1847850 w 5372100"/>
              <a:gd name="connsiteY1" fmla="*/ 1149350 h 1511300"/>
              <a:gd name="connsiteX2" fmla="*/ 5340350 w 5372100"/>
              <a:gd name="connsiteY2" fmla="*/ 0 h 1511300"/>
              <a:gd name="connsiteX3" fmla="*/ 5372100 w 5372100"/>
              <a:gd name="connsiteY3" fmla="*/ 1511300 h 1511300"/>
              <a:gd name="connsiteX4" fmla="*/ 0 w 5372100"/>
              <a:gd name="connsiteY4" fmla="*/ 971550 h 1511300"/>
              <a:gd name="connsiteX0" fmla="*/ 0 w 5372100"/>
              <a:gd name="connsiteY0" fmla="*/ 774700 h 1314450"/>
              <a:gd name="connsiteX1" fmla="*/ 1847850 w 5372100"/>
              <a:gd name="connsiteY1" fmla="*/ 952500 h 1314450"/>
              <a:gd name="connsiteX2" fmla="*/ 5353050 w 5372100"/>
              <a:gd name="connsiteY2" fmla="*/ 0 h 1314450"/>
              <a:gd name="connsiteX3" fmla="*/ 5372100 w 5372100"/>
              <a:gd name="connsiteY3" fmla="*/ 1314450 h 1314450"/>
              <a:gd name="connsiteX4" fmla="*/ 0 w 5372100"/>
              <a:gd name="connsiteY4" fmla="*/ 77470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100" h="131445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11" name="Right Triangle 7"/>
          <p:cNvSpPr/>
          <p:nvPr userDrawn="1"/>
        </p:nvSpPr>
        <p:spPr>
          <a:xfrm flipH="1">
            <a:off x="-19050" y="4248150"/>
            <a:ext cx="9156700" cy="914400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2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35000" y="945776"/>
            <a:ext cx="7989047" cy="900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ackground-Whit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>
          <a:xfrm>
            <a:off x="-6350" y="12700"/>
            <a:ext cx="5486400" cy="5143500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>
            <a:off x="3790950" y="3854450"/>
            <a:ext cx="5372100" cy="1314450"/>
          </a:xfrm>
          <a:custGeom>
            <a:avLst/>
            <a:gdLst>
              <a:gd name="connsiteX0" fmla="*/ 0 w 2870200"/>
              <a:gd name="connsiteY0" fmla="*/ 1212850 h 1212850"/>
              <a:gd name="connsiteX1" fmla="*/ 0 w 2870200"/>
              <a:gd name="connsiteY1" fmla="*/ 0 h 1212850"/>
              <a:gd name="connsiteX2" fmla="*/ 2870200 w 2870200"/>
              <a:gd name="connsiteY2" fmla="*/ 1212850 h 1212850"/>
              <a:gd name="connsiteX3" fmla="*/ 0 w 2870200"/>
              <a:gd name="connsiteY3" fmla="*/ 1212850 h 1212850"/>
              <a:gd name="connsiteX0" fmla="*/ 0 w 2324100"/>
              <a:gd name="connsiteY0" fmla="*/ 1212850 h 1212850"/>
              <a:gd name="connsiteX1" fmla="*/ 0 w 2324100"/>
              <a:gd name="connsiteY1" fmla="*/ 0 h 1212850"/>
              <a:gd name="connsiteX2" fmla="*/ 2324100 w 2324100"/>
              <a:gd name="connsiteY2" fmla="*/ 984250 h 1212850"/>
              <a:gd name="connsiteX3" fmla="*/ 0 w 2324100"/>
              <a:gd name="connsiteY3" fmla="*/ 1212850 h 1212850"/>
              <a:gd name="connsiteX0" fmla="*/ 0 w 3181350"/>
              <a:gd name="connsiteY0" fmla="*/ 1212850 h 1212850"/>
              <a:gd name="connsiteX1" fmla="*/ 0 w 3181350"/>
              <a:gd name="connsiteY1" fmla="*/ 0 h 1212850"/>
              <a:gd name="connsiteX2" fmla="*/ 3181350 w 3181350"/>
              <a:gd name="connsiteY2" fmla="*/ 895350 h 1212850"/>
              <a:gd name="connsiteX3" fmla="*/ 0 w 3181350"/>
              <a:gd name="connsiteY3" fmla="*/ 1212850 h 1212850"/>
              <a:gd name="connsiteX0" fmla="*/ 165100 w 3346450"/>
              <a:gd name="connsiteY0" fmla="*/ 641350 h 641350"/>
              <a:gd name="connsiteX1" fmla="*/ 0 w 3346450"/>
              <a:gd name="connsiteY1" fmla="*/ 0 h 641350"/>
              <a:gd name="connsiteX2" fmla="*/ 3346450 w 3346450"/>
              <a:gd name="connsiteY2" fmla="*/ 323850 h 641350"/>
              <a:gd name="connsiteX3" fmla="*/ 165100 w 3346450"/>
              <a:gd name="connsiteY3" fmla="*/ 641350 h 641350"/>
              <a:gd name="connsiteX0" fmla="*/ 165100 w 3238500"/>
              <a:gd name="connsiteY0" fmla="*/ 641350 h 952500"/>
              <a:gd name="connsiteX1" fmla="*/ 0 w 3238500"/>
              <a:gd name="connsiteY1" fmla="*/ 0 h 952500"/>
              <a:gd name="connsiteX2" fmla="*/ 3238500 w 3238500"/>
              <a:gd name="connsiteY2" fmla="*/ 952500 h 952500"/>
              <a:gd name="connsiteX3" fmla="*/ 165100 w 3238500"/>
              <a:gd name="connsiteY3" fmla="*/ 641350 h 952500"/>
              <a:gd name="connsiteX0" fmla="*/ 0 w 5340350"/>
              <a:gd name="connsiteY0" fmla="*/ 971550 h 1282700"/>
              <a:gd name="connsiteX1" fmla="*/ 5340350 w 5340350"/>
              <a:gd name="connsiteY1" fmla="*/ 0 h 1282700"/>
              <a:gd name="connsiteX2" fmla="*/ 3073400 w 5340350"/>
              <a:gd name="connsiteY2" fmla="*/ 1282700 h 1282700"/>
              <a:gd name="connsiteX3" fmla="*/ 0 w 5340350"/>
              <a:gd name="connsiteY3" fmla="*/ 971550 h 1282700"/>
              <a:gd name="connsiteX0" fmla="*/ 0 w 5372100"/>
              <a:gd name="connsiteY0" fmla="*/ 971550 h 1511300"/>
              <a:gd name="connsiteX1" fmla="*/ 5340350 w 5372100"/>
              <a:gd name="connsiteY1" fmla="*/ 0 h 1511300"/>
              <a:gd name="connsiteX2" fmla="*/ 5372100 w 5372100"/>
              <a:gd name="connsiteY2" fmla="*/ 1511300 h 1511300"/>
              <a:gd name="connsiteX3" fmla="*/ 0 w 5372100"/>
              <a:gd name="connsiteY3" fmla="*/ 971550 h 1511300"/>
              <a:gd name="connsiteX0" fmla="*/ 0 w 5372100"/>
              <a:gd name="connsiteY0" fmla="*/ 971550 h 1511300"/>
              <a:gd name="connsiteX1" fmla="*/ 1847850 w 5372100"/>
              <a:gd name="connsiteY1" fmla="*/ 1149350 h 1511300"/>
              <a:gd name="connsiteX2" fmla="*/ 5340350 w 5372100"/>
              <a:gd name="connsiteY2" fmla="*/ 0 h 1511300"/>
              <a:gd name="connsiteX3" fmla="*/ 5372100 w 5372100"/>
              <a:gd name="connsiteY3" fmla="*/ 1511300 h 1511300"/>
              <a:gd name="connsiteX4" fmla="*/ 0 w 5372100"/>
              <a:gd name="connsiteY4" fmla="*/ 971550 h 1511300"/>
              <a:gd name="connsiteX0" fmla="*/ 0 w 5372100"/>
              <a:gd name="connsiteY0" fmla="*/ 774700 h 1314450"/>
              <a:gd name="connsiteX1" fmla="*/ 1847850 w 5372100"/>
              <a:gd name="connsiteY1" fmla="*/ 952500 h 1314450"/>
              <a:gd name="connsiteX2" fmla="*/ 5353050 w 5372100"/>
              <a:gd name="connsiteY2" fmla="*/ 0 h 1314450"/>
              <a:gd name="connsiteX3" fmla="*/ 5372100 w 5372100"/>
              <a:gd name="connsiteY3" fmla="*/ 1314450 h 1314450"/>
              <a:gd name="connsiteX4" fmla="*/ 0 w 5372100"/>
              <a:gd name="connsiteY4" fmla="*/ 77470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100" h="131445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-19050" y="4248150"/>
            <a:ext cx="9156700" cy="914400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29074" y="618048"/>
            <a:ext cx="3434018" cy="3393465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018" h="3393465">
                <a:moveTo>
                  <a:pt x="0" y="2"/>
                </a:moveTo>
                <a:lnTo>
                  <a:pt x="3434018" y="0"/>
                </a:lnTo>
                <a:lnTo>
                  <a:pt x="3369127" y="3393465"/>
                </a:lnTo>
                <a:lnTo>
                  <a:pt x="171081" y="3004109"/>
                </a:lnTo>
                <a:lnTo>
                  <a:pt x="0" y="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40286" y="1375975"/>
            <a:ext cx="3586163" cy="533812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Domine Bold" charset="0"/>
                <a:cs typeface="Domine Bold" charset="0"/>
              </a:defRPr>
            </a:lvl1pPr>
          </a:lstStyle>
          <a:p>
            <a:r>
              <a:rPr lang="en-US" sz="2800" b="0" i="0" dirty="0" smtClean="0">
                <a:solidFill>
                  <a:srgbClr val="E80202"/>
                </a:solidFill>
                <a:latin typeface="ATC Overlook Heavy"/>
                <a:cs typeface="ATC Overlook Heavy"/>
              </a:rPr>
              <a:t>35 YEAR AWARDS</a:t>
            </a:r>
            <a:endParaRPr lang="en-US" sz="2800" b="0" i="0" dirty="0">
              <a:solidFill>
                <a:srgbClr val="E80202"/>
              </a:solidFill>
              <a:latin typeface="ATC Overlook Heavy"/>
              <a:cs typeface="ATC Overlook Heavy"/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40286" y="1860669"/>
            <a:ext cx="3586163" cy="398118"/>
          </a:xfrm>
        </p:spPr>
        <p:txBody>
          <a:bodyPr/>
          <a:lstStyle>
            <a:lvl1pPr marL="0" indent="0">
              <a:buNone/>
              <a:defRPr sz="2800">
                <a:latin typeface="Domine" charset="0"/>
                <a:cs typeface="Domine" charset="0"/>
              </a:defRPr>
            </a:lvl1pPr>
          </a:lstStyle>
          <a:p>
            <a:r>
              <a:rPr lang="en-US" sz="1800" b="1" i="0" dirty="0" smtClean="0">
                <a:solidFill>
                  <a:srgbClr val="E80202"/>
                </a:solidFill>
                <a:latin typeface="FS Lola"/>
                <a:cs typeface="FS Lola"/>
              </a:rPr>
              <a:t>Todd</a:t>
            </a:r>
            <a:r>
              <a:rPr lang="en-US" sz="1800" b="1" i="0" baseline="0" dirty="0" smtClean="0">
                <a:solidFill>
                  <a:srgbClr val="E80202"/>
                </a:solidFill>
                <a:latin typeface="FS Lola"/>
                <a:cs typeface="FS Lola"/>
              </a:rPr>
              <a:t> Andrews, </a:t>
            </a:r>
            <a:r>
              <a:rPr lang="en-US" sz="1800" b="1" i="0" baseline="0" dirty="0" smtClean="0">
                <a:solidFill>
                  <a:schemeClr val="tx1"/>
                </a:solidFill>
                <a:latin typeface="FS Lola"/>
                <a:cs typeface="FS Lola"/>
              </a:rPr>
              <a:t>Physical Plant</a:t>
            </a:r>
            <a:endParaRPr lang="en-US" sz="1800" b="1" i="0" dirty="0">
              <a:solidFill>
                <a:schemeClr val="tx1"/>
              </a:solidFill>
              <a:latin typeface="FS Lola"/>
              <a:cs typeface="FS Lola"/>
            </a:endParaRP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40286" y="2258787"/>
            <a:ext cx="3586163" cy="1638358"/>
          </a:xfrm>
        </p:spPr>
        <p:txBody>
          <a:bodyPr/>
          <a:lstStyle>
            <a:lvl1pPr marL="0" indent="0">
              <a:buNone/>
              <a:defRPr sz="1800">
                <a:latin typeface="Domine" charset="0"/>
                <a:cs typeface="Domine" charset="0"/>
              </a:defRPr>
            </a:lvl1pPr>
          </a:lstStyle>
          <a:p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Lorem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ipsum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dolor sit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amet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vix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oratio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epicurei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sit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eirmod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civibus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ea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nibh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dictas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sed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cu. Cum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autem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aliquid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in. No quo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noster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veritus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copiosae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pri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periculis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consectetuer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an.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Atomorum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urbanitas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Errem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aliquid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insolens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ad.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Ancillae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interesset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ne pro,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tempor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apeirian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persequeris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an duo.</a:t>
            </a:r>
            <a:endParaRPr lang="en-US" sz="1200" b="0" i="0" dirty="0">
              <a:solidFill>
                <a:schemeClr val="tx1"/>
              </a:solidFill>
              <a:latin typeface="FS Lola"/>
              <a:cs typeface="FS Lola"/>
            </a:endParaRPr>
          </a:p>
        </p:txBody>
      </p:sp>
    </p:spTree>
    <p:extLst>
      <p:ext uri="{BB962C8B-B14F-4D97-AF65-F5344CB8AC3E}">
        <p14:creationId xmlns:p14="http://schemas.microsoft.com/office/powerpoint/2010/main" val="100218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-Whit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>
          <a:xfrm>
            <a:off x="0" y="0"/>
            <a:ext cx="5486400" cy="5143500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>
            <a:off x="3790950" y="3854450"/>
            <a:ext cx="5372100" cy="1314450"/>
          </a:xfrm>
          <a:custGeom>
            <a:avLst/>
            <a:gdLst>
              <a:gd name="connsiteX0" fmla="*/ 0 w 2870200"/>
              <a:gd name="connsiteY0" fmla="*/ 1212850 h 1212850"/>
              <a:gd name="connsiteX1" fmla="*/ 0 w 2870200"/>
              <a:gd name="connsiteY1" fmla="*/ 0 h 1212850"/>
              <a:gd name="connsiteX2" fmla="*/ 2870200 w 2870200"/>
              <a:gd name="connsiteY2" fmla="*/ 1212850 h 1212850"/>
              <a:gd name="connsiteX3" fmla="*/ 0 w 2870200"/>
              <a:gd name="connsiteY3" fmla="*/ 1212850 h 1212850"/>
              <a:gd name="connsiteX0" fmla="*/ 0 w 2324100"/>
              <a:gd name="connsiteY0" fmla="*/ 1212850 h 1212850"/>
              <a:gd name="connsiteX1" fmla="*/ 0 w 2324100"/>
              <a:gd name="connsiteY1" fmla="*/ 0 h 1212850"/>
              <a:gd name="connsiteX2" fmla="*/ 2324100 w 2324100"/>
              <a:gd name="connsiteY2" fmla="*/ 984250 h 1212850"/>
              <a:gd name="connsiteX3" fmla="*/ 0 w 2324100"/>
              <a:gd name="connsiteY3" fmla="*/ 1212850 h 1212850"/>
              <a:gd name="connsiteX0" fmla="*/ 0 w 3181350"/>
              <a:gd name="connsiteY0" fmla="*/ 1212850 h 1212850"/>
              <a:gd name="connsiteX1" fmla="*/ 0 w 3181350"/>
              <a:gd name="connsiteY1" fmla="*/ 0 h 1212850"/>
              <a:gd name="connsiteX2" fmla="*/ 3181350 w 3181350"/>
              <a:gd name="connsiteY2" fmla="*/ 895350 h 1212850"/>
              <a:gd name="connsiteX3" fmla="*/ 0 w 3181350"/>
              <a:gd name="connsiteY3" fmla="*/ 1212850 h 1212850"/>
              <a:gd name="connsiteX0" fmla="*/ 165100 w 3346450"/>
              <a:gd name="connsiteY0" fmla="*/ 641350 h 641350"/>
              <a:gd name="connsiteX1" fmla="*/ 0 w 3346450"/>
              <a:gd name="connsiteY1" fmla="*/ 0 h 641350"/>
              <a:gd name="connsiteX2" fmla="*/ 3346450 w 3346450"/>
              <a:gd name="connsiteY2" fmla="*/ 323850 h 641350"/>
              <a:gd name="connsiteX3" fmla="*/ 165100 w 3346450"/>
              <a:gd name="connsiteY3" fmla="*/ 641350 h 641350"/>
              <a:gd name="connsiteX0" fmla="*/ 165100 w 3238500"/>
              <a:gd name="connsiteY0" fmla="*/ 641350 h 952500"/>
              <a:gd name="connsiteX1" fmla="*/ 0 w 3238500"/>
              <a:gd name="connsiteY1" fmla="*/ 0 h 952500"/>
              <a:gd name="connsiteX2" fmla="*/ 3238500 w 3238500"/>
              <a:gd name="connsiteY2" fmla="*/ 952500 h 952500"/>
              <a:gd name="connsiteX3" fmla="*/ 165100 w 3238500"/>
              <a:gd name="connsiteY3" fmla="*/ 641350 h 952500"/>
              <a:gd name="connsiteX0" fmla="*/ 0 w 5340350"/>
              <a:gd name="connsiteY0" fmla="*/ 971550 h 1282700"/>
              <a:gd name="connsiteX1" fmla="*/ 5340350 w 5340350"/>
              <a:gd name="connsiteY1" fmla="*/ 0 h 1282700"/>
              <a:gd name="connsiteX2" fmla="*/ 3073400 w 5340350"/>
              <a:gd name="connsiteY2" fmla="*/ 1282700 h 1282700"/>
              <a:gd name="connsiteX3" fmla="*/ 0 w 5340350"/>
              <a:gd name="connsiteY3" fmla="*/ 971550 h 1282700"/>
              <a:gd name="connsiteX0" fmla="*/ 0 w 5372100"/>
              <a:gd name="connsiteY0" fmla="*/ 971550 h 1511300"/>
              <a:gd name="connsiteX1" fmla="*/ 5340350 w 5372100"/>
              <a:gd name="connsiteY1" fmla="*/ 0 h 1511300"/>
              <a:gd name="connsiteX2" fmla="*/ 5372100 w 5372100"/>
              <a:gd name="connsiteY2" fmla="*/ 1511300 h 1511300"/>
              <a:gd name="connsiteX3" fmla="*/ 0 w 5372100"/>
              <a:gd name="connsiteY3" fmla="*/ 971550 h 1511300"/>
              <a:gd name="connsiteX0" fmla="*/ 0 w 5372100"/>
              <a:gd name="connsiteY0" fmla="*/ 971550 h 1511300"/>
              <a:gd name="connsiteX1" fmla="*/ 1847850 w 5372100"/>
              <a:gd name="connsiteY1" fmla="*/ 1149350 h 1511300"/>
              <a:gd name="connsiteX2" fmla="*/ 5340350 w 5372100"/>
              <a:gd name="connsiteY2" fmla="*/ 0 h 1511300"/>
              <a:gd name="connsiteX3" fmla="*/ 5372100 w 5372100"/>
              <a:gd name="connsiteY3" fmla="*/ 1511300 h 1511300"/>
              <a:gd name="connsiteX4" fmla="*/ 0 w 5372100"/>
              <a:gd name="connsiteY4" fmla="*/ 971550 h 1511300"/>
              <a:gd name="connsiteX0" fmla="*/ 0 w 5372100"/>
              <a:gd name="connsiteY0" fmla="*/ 774700 h 1314450"/>
              <a:gd name="connsiteX1" fmla="*/ 1847850 w 5372100"/>
              <a:gd name="connsiteY1" fmla="*/ 952500 h 1314450"/>
              <a:gd name="connsiteX2" fmla="*/ 5353050 w 5372100"/>
              <a:gd name="connsiteY2" fmla="*/ 0 h 1314450"/>
              <a:gd name="connsiteX3" fmla="*/ 5372100 w 5372100"/>
              <a:gd name="connsiteY3" fmla="*/ 1314450 h 1314450"/>
              <a:gd name="connsiteX4" fmla="*/ 0 w 5372100"/>
              <a:gd name="connsiteY4" fmla="*/ 77470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100" h="131445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-19050" y="4248150"/>
            <a:ext cx="9156700" cy="914400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5150224" y="1048871"/>
            <a:ext cx="3523129" cy="551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4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-Whit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>
          <a:xfrm rot="10800000" flipV="1">
            <a:off x="3663950" y="-24818"/>
            <a:ext cx="5486400" cy="514350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pPr/>
              <a:t>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ight Triangle 6"/>
          <p:cNvSpPr/>
          <p:nvPr userDrawn="1"/>
        </p:nvSpPr>
        <p:spPr>
          <a:xfrm>
            <a:off x="3790950" y="3854450"/>
            <a:ext cx="5372100" cy="1314450"/>
          </a:xfrm>
          <a:custGeom>
            <a:avLst/>
            <a:gdLst>
              <a:gd name="connsiteX0" fmla="*/ 0 w 2870200"/>
              <a:gd name="connsiteY0" fmla="*/ 1212850 h 1212850"/>
              <a:gd name="connsiteX1" fmla="*/ 0 w 2870200"/>
              <a:gd name="connsiteY1" fmla="*/ 0 h 1212850"/>
              <a:gd name="connsiteX2" fmla="*/ 2870200 w 2870200"/>
              <a:gd name="connsiteY2" fmla="*/ 1212850 h 1212850"/>
              <a:gd name="connsiteX3" fmla="*/ 0 w 2870200"/>
              <a:gd name="connsiteY3" fmla="*/ 1212850 h 1212850"/>
              <a:gd name="connsiteX0" fmla="*/ 0 w 2324100"/>
              <a:gd name="connsiteY0" fmla="*/ 1212850 h 1212850"/>
              <a:gd name="connsiteX1" fmla="*/ 0 w 2324100"/>
              <a:gd name="connsiteY1" fmla="*/ 0 h 1212850"/>
              <a:gd name="connsiteX2" fmla="*/ 2324100 w 2324100"/>
              <a:gd name="connsiteY2" fmla="*/ 984250 h 1212850"/>
              <a:gd name="connsiteX3" fmla="*/ 0 w 2324100"/>
              <a:gd name="connsiteY3" fmla="*/ 1212850 h 1212850"/>
              <a:gd name="connsiteX0" fmla="*/ 0 w 3181350"/>
              <a:gd name="connsiteY0" fmla="*/ 1212850 h 1212850"/>
              <a:gd name="connsiteX1" fmla="*/ 0 w 3181350"/>
              <a:gd name="connsiteY1" fmla="*/ 0 h 1212850"/>
              <a:gd name="connsiteX2" fmla="*/ 3181350 w 3181350"/>
              <a:gd name="connsiteY2" fmla="*/ 895350 h 1212850"/>
              <a:gd name="connsiteX3" fmla="*/ 0 w 3181350"/>
              <a:gd name="connsiteY3" fmla="*/ 1212850 h 1212850"/>
              <a:gd name="connsiteX0" fmla="*/ 165100 w 3346450"/>
              <a:gd name="connsiteY0" fmla="*/ 641350 h 641350"/>
              <a:gd name="connsiteX1" fmla="*/ 0 w 3346450"/>
              <a:gd name="connsiteY1" fmla="*/ 0 h 641350"/>
              <a:gd name="connsiteX2" fmla="*/ 3346450 w 3346450"/>
              <a:gd name="connsiteY2" fmla="*/ 323850 h 641350"/>
              <a:gd name="connsiteX3" fmla="*/ 165100 w 3346450"/>
              <a:gd name="connsiteY3" fmla="*/ 641350 h 641350"/>
              <a:gd name="connsiteX0" fmla="*/ 165100 w 3238500"/>
              <a:gd name="connsiteY0" fmla="*/ 641350 h 952500"/>
              <a:gd name="connsiteX1" fmla="*/ 0 w 3238500"/>
              <a:gd name="connsiteY1" fmla="*/ 0 h 952500"/>
              <a:gd name="connsiteX2" fmla="*/ 3238500 w 3238500"/>
              <a:gd name="connsiteY2" fmla="*/ 952500 h 952500"/>
              <a:gd name="connsiteX3" fmla="*/ 165100 w 3238500"/>
              <a:gd name="connsiteY3" fmla="*/ 641350 h 952500"/>
              <a:gd name="connsiteX0" fmla="*/ 0 w 5340350"/>
              <a:gd name="connsiteY0" fmla="*/ 971550 h 1282700"/>
              <a:gd name="connsiteX1" fmla="*/ 5340350 w 5340350"/>
              <a:gd name="connsiteY1" fmla="*/ 0 h 1282700"/>
              <a:gd name="connsiteX2" fmla="*/ 3073400 w 5340350"/>
              <a:gd name="connsiteY2" fmla="*/ 1282700 h 1282700"/>
              <a:gd name="connsiteX3" fmla="*/ 0 w 5340350"/>
              <a:gd name="connsiteY3" fmla="*/ 971550 h 1282700"/>
              <a:gd name="connsiteX0" fmla="*/ 0 w 5372100"/>
              <a:gd name="connsiteY0" fmla="*/ 971550 h 1511300"/>
              <a:gd name="connsiteX1" fmla="*/ 5340350 w 5372100"/>
              <a:gd name="connsiteY1" fmla="*/ 0 h 1511300"/>
              <a:gd name="connsiteX2" fmla="*/ 5372100 w 5372100"/>
              <a:gd name="connsiteY2" fmla="*/ 1511300 h 1511300"/>
              <a:gd name="connsiteX3" fmla="*/ 0 w 5372100"/>
              <a:gd name="connsiteY3" fmla="*/ 971550 h 1511300"/>
              <a:gd name="connsiteX0" fmla="*/ 0 w 5372100"/>
              <a:gd name="connsiteY0" fmla="*/ 971550 h 1511300"/>
              <a:gd name="connsiteX1" fmla="*/ 1847850 w 5372100"/>
              <a:gd name="connsiteY1" fmla="*/ 1149350 h 1511300"/>
              <a:gd name="connsiteX2" fmla="*/ 5340350 w 5372100"/>
              <a:gd name="connsiteY2" fmla="*/ 0 h 1511300"/>
              <a:gd name="connsiteX3" fmla="*/ 5372100 w 5372100"/>
              <a:gd name="connsiteY3" fmla="*/ 1511300 h 1511300"/>
              <a:gd name="connsiteX4" fmla="*/ 0 w 5372100"/>
              <a:gd name="connsiteY4" fmla="*/ 971550 h 1511300"/>
              <a:gd name="connsiteX0" fmla="*/ 0 w 5372100"/>
              <a:gd name="connsiteY0" fmla="*/ 774700 h 1314450"/>
              <a:gd name="connsiteX1" fmla="*/ 1847850 w 5372100"/>
              <a:gd name="connsiteY1" fmla="*/ 952500 h 1314450"/>
              <a:gd name="connsiteX2" fmla="*/ 5353050 w 5372100"/>
              <a:gd name="connsiteY2" fmla="*/ 0 h 1314450"/>
              <a:gd name="connsiteX3" fmla="*/ 5372100 w 5372100"/>
              <a:gd name="connsiteY3" fmla="*/ 1314450 h 1314450"/>
              <a:gd name="connsiteX4" fmla="*/ 0 w 5372100"/>
              <a:gd name="connsiteY4" fmla="*/ 77470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100" h="131445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7" name="Right Triangle 7"/>
          <p:cNvSpPr/>
          <p:nvPr userDrawn="1"/>
        </p:nvSpPr>
        <p:spPr>
          <a:xfrm flipH="1">
            <a:off x="-19050" y="4248150"/>
            <a:ext cx="9156700" cy="914400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5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Layout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-Whit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>
          <a:xfrm flipH="1">
            <a:off x="3651250" y="0"/>
            <a:ext cx="5486400" cy="5143500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>
            <a:off x="-19050" y="3854450"/>
            <a:ext cx="5372100" cy="1314450"/>
          </a:xfrm>
          <a:custGeom>
            <a:avLst/>
            <a:gdLst>
              <a:gd name="connsiteX0" fmla="*/ 0 w 2870200"/>
              <a:gd name="connsiteY0" fmla="*/ 1212850 h 1212850"/>
              <a:gd name="connsiteX1" fmla="*/ 0 w 2870200"/>
              <a:gd name="connsiteY1" fmla="*/ 0 h 1212850"/>
              <a:gd name="connsiteX2" fmla="*/ 2870200 w 2870200"/>
              <a:gd name="connsiteY2" fmla="*/ 1212850 h 1212850"/>
              <a:gd name="connsiteX3" fmla="*/ 0 w 2870200"/>
              <a:gd name="connsiteY3" fmla="*/ 1212850 h 1212850"/>
              <a:gd name="connsiteX0" fmla="*/ 0 w 2324100"/>
              <a:gd name="connsiteY0" fmla="*/ 1212850 h 1212850"/>
              <a:gd name="connsiteX1" fmla="*/ 0 w 2324100"/>
              <a:gd name="connsiteY1" fmla="*/ 0 h 1212850"/>
              <a:gd name="connsiteX2" fmla="*/ 2324100 w 2324100"/>
              <a:gd name="connsiteY2" fmla="*/ 984250 h 1212850"/>
              <a:gd name="connsiteX3" fmla="*/ 0 w 2324100"/>
              <a:gd name="connsiteY3" fmla="*/ 1212850 h 1212850"/>
              <a:gd name="connsiteX0" fmla="*/ 0 w 3181350"/>
              <a:gd name="connsiteY0" fmla="*/ 1212850 h 1212850"/>
              <a:gd name="connsiteX1" fmla="*/ 0 w 3181350"/>
              <a:gd name="connsiteY1" fmla="*/ 0 h 1212850"/>
              <a:gd name="connsiteX2" fmla="*/ 3181350 w 3181350"/>
              <a:gd name="connsiteY2" fmla="*/ 895350 h 1212850"/>
              <a:gd name="connsiteX3" fmla="*/ 0 w 3181350"/>
              <a:gd name="connsiteY3" fmla="*/ 1212850 h 1212850"/>
              <a:gd name="connsiteX0" fmla="*/ 165100 w 3346450"/>
              <a:gd name="connsiteY0" fmla="*/ 641350 h 641350"/>
              <a:gd name="connsiteX1" fmla="*/ 0 w 3346450"/>
              <a:gd name="connsiteY1" fmla="*/ 0 h 641350"/>
              <a:gd name="connsiteX2" fmla="*/ 3346450 w 3346450"/>
              <a:gd name="connsiteY2" fmla="*/ 323850 h 641350"/>
              <a:gd name="connsiteX3" fmla="*/ 165100 w 3346450"/>
              <a:gd name="connsiteY3" fmla="*/ 641350 h 641350"/>
              <a:gd name="connsiteX0" fmla="*/ 165100 w 3238500"/>
              <a:gd name="connsiteY0" fmla="*/ 641350 h 952500"/>
              <a:gd name="connsiteX1" fmla="*/ 0 w 3238500"/>
              <a:gd name="connsiteY1" fmla="*/ 0 h 952500"/>
              <a:gd name="connsiteX2" fmla="*/ 3238500 w 3238500"/>
              <a:gd name="connsiteY2" fmla="*/ 952500 h 952500"/>
              <a:gd name="connsiteX3" fmla="*/ 165100 w 3238500"/>
              <a:gd name="connsiteY3" fmla="*/ 641350 h 952500"/>
              <a:gd name="connsiteX0" fmla="*/ 0 w 5340350"/>
              <a:gd name="connsiteY0" fmla="*/ 971550 h 1282700"/>
              <a:gd name="connsiteX1" fmla="*/ 5340350 w 5340350"/>
              <a:gd name="connsiteY1" fmla="*/ 0 h 1282700"/>
              <a:gd name="connsiteX2" fmla="*/ 3073400 w 5340350"/>
              <a:gd name="connsiteY2" fmla="*/ 1282700 h 1282700"/>
              <a:gd name="connsiteX3" fmla="*/ 0 w 5340350"/>
              <a:gd name="connsiteY3" fmla="*/ 971550 h 1282700"/>
              <a:gd name="connsiteX0" fmla="*/ 0 w 5372100"/>
              <a:gd name="connsiteY0" fmla="*/ 971550 h 1511300"/>
              <a:gd name="connsiteX1" fmla="*/ 5340350 w 5372100"/>
              <a:gd name="connsiteY1" fmla="*/ 0 h 1511300"/>
              <a:gd name="connsiteX2" fmla="*/ 5372100 w 5372100"/>
              <a:gd name="connsiteY2" fmla="*/ 1511300 h 1511300"/>
              <a:gd name="connsiteX3" fmla="*/ 0 w 5372100"/>
              <a:gd name="connsiteY3" fmla="*/ 971550 h 1511300"/>
              <a:gd name="connsiteX0" fmla="*/ 0 w 5372100"/>
              <a:gd name="connsiteY0" fmla="*/ 971550 h 1511300"/>
              <a:gd name="connsiteX1" fmla="*/ 1847850 w 5372100"/>
              <a:gd name="connsiteY1" fmla="*/ 1149350 h 1511300"/>
              <a:gd name="connsiteX2" fmla="*/ 5340350 w 5372100"/>
              <a:gd name="connsiteY2" fmla="*/ 0 h 1511300"/>
              <a:gd name="connsiteX3" fmla="*/ 5372100 w 5372100"/>
              <a:gd name="connsiteY3" fmla="*/ 1511300 h 1511300"/>
              <a:gd name="connsiteX4" fmla="*/ 0 w 5372100"/>
              <a:gd name="connsiteY4" fmla="*/ 971550 h 1511300"/>
              <a:gd name="connsiteX0" fmla="*/ 0 w 5372100"/>
              <a:gd name="connsiteY0" fmla="*/ 774700 h 1314450"/>
              <a:gd name="connsiteX1" fmla="*/ 1847850 w 5372100"/>
              <a:gd name="connsiteY1" fmla="*/ 952500 h 1314450"/>
              <a:gd name="connsiteX2" fmla="*/ 5353050 w 5372100"/>
              <a:gd name="connsiteY2" fmla="*/ 0 h 1314450"/>
              <a:gd name="connsiteX3" fmla="*/ 5372100 w 5372100"/>
              <a:gd name="connsiteY3" fmla="*/ 1314450 h 1314450"/>
              <a:gd name="connsiteX4" fmla="*/ 0 w 5372100"/>
              <a:gd name="connsiteY4" fmla="*/ 77470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100" h="131445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8" name="Right Triangle 7"/>
          <p:cNvSpPr/>
          <p:nvPr userDrawn="1"/>
        </p:nvSpPr>
        <p:spPr>
          <a:xfrm>
            <a:off x="6350" y="4248150"/>
            <a:ext cx="9156700" cy="914400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992431" y="618048"/>
            <a:ext cx="3434018" cy="3393465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018" h="3393465">
                <a:moveTo>
                  <a:pt x="0" y="2"/>
                </a:moveTo>
                <a:lnTo>
                  <a:pt x="3434018" y="0"/>
                </a:lnTo>
                <a:lnTo>
                  <a:pt x="3369127" y="3393465"/>
                </a:lnTo>
                <a:lnTo>
                  <a:pt x="171081" y="3004109"/>
                </a:lnTo>
                <a:lnTo>
                  <a:pt x="0" y="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34545" y="1375975"/>
            <a:ext cx="3586163" cy="53381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Domine" charset="0"/>
                <a:ea typeface="Domine" charset="0"/>
                <a:cs typeface="Domine" charset="0"/>
              </a:defRPr>
            </a:lvl1pPr>
          </a:lstStyle>
          <a:p>
            <a:r>
              <a:rPr lang="en-US" sz="2800" b="0" i="0" dirty="0" smtClean="0">
                <a:solidFill>
                  <a:srgbClr val="E80202"/>
                </a:solidFill>
                <a:latin typeface="ATC Overlook Heavy"/>
                <a:cs typeface="ATC Overlook Heavy"/>
              </a:rPr>
              <a:t>35 YEAR AWARDS</a:t>
            </a:r>
            <a:endParaRPr lang="en-US" sz="2800" b="0" i="0" dirty="0">
              <a:solidFill>
                <a:srgbClr val="E80202"/>
              </a:solidFill>
              <a:latin typeface="ATC Overlook Heavy"/>
              <a:cs typeface="ATC Overlook Heavy"/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34545" y="1860669"/>
            <a:ext cx="3586163" cy="398118"/>
          </a:xfrm>
        </p:spPr>
        <p:txBody>
          <a:bodyPr/>
          <a:lstStyle>
            <a:lvl1pPr marL="0" indent="0">
              <a:buNone/>
              <a:defRPr sz="2800">
                <a:latin typeface="Domine" charset="0"/>
                <a:ea typeface="Domine" charset="0"/>
                <a:cs typeface="Domine" charset="0"/>
              </a:defRPr>
            </a:lvl1pPr>
          </a:lstStyle>
          <a:p>
            <a:r>
              <a:rPr lang="en-US" sz="1800" b="1" i="0" dirty="0" smtClean="0">
                <a:solidFill>
                  <a:srgbClr val="E80202"/>
                </a:solidFill>
                <a:latin typeface="FS Lola"/>
                <a:cs typeface="FS Lola"/>
              </a:rPr>
              <a:t>Todd</a:t>
            </a:r>
            <a:r>
              <a:rPr lang="en-US" sz="1800" b="1" i="0" baseline="0" dirty="0" smtClean="0">
                <a:solidFill>
                  <a:srgbClr val="E80202"/>
                </a:solidFill>
                <a:latin typeface="FS Lola"/>
                <a:cs typeface="FS Lola"/>
              </a:rPr>
              <a:t> Andrews, </a:t>
            </a:r>
            <a:r>
              <a:rPr lang="en-US" sz="1800" b="1" i="0" baseline="0" dirty="0" smtClean="0">
                <a:solidFill>
                  <a:schemeClr val="tx1"/>
                </a:solidFill>
                <a:latin typeface="FS Lola"/>
                <a:cs typeface="FS Lola"/>
              </a:rPr>
              <a:t>Physical Plant</a:t>
            </a:r>
            <a:endParaRPr lang="en-US" sz="1800" b="1" i="0" dirty="0">
              <a:solidFill>
                <a:schemeClr val="tx1"/>
              </a:solidFill>
              <a:latin typeface="FS Lola"/>
              <a:cs typeface="FS Lola"/>
            </a:endParaRP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34545" y="2258787"/>
            <a:ext cx="3586163" cy="1638358"/>
          </a:xfrm>
        </p:spPr>
        <p:txBody>
          <a:bodyPr/>
          <a:lstStyle>
            <a:lvl1pPr marL="0" indent="0">
              <a:buNone/>
              <a:defRPr sz="1800">
                <a:latin typeface="Domine" charset="0"/>
                <a:cs typeface="Domine" charset="0"/>
              </a:defRPr>
            </a:lvl1pPr>
          </a:lstStyle>
          <a:p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Lorem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ipsum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dolor sit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amet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vix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oratio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epicurei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sit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eirmod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civibus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ea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nibh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dictas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sed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cu. Cum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autem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aliquid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in. No quo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noster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veritus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copiosae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pri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periculis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consectetuer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an.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Atomorum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urbanitas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ei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Errem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aliquid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insolens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eum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ad.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Ancillae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interesset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ne pro,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tempor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apeirian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</a:t>
            </a:r>
            <a:r>
              <a:rPr lang="en-US" sz="1200" b="0" i="0" dirty="0" err="1" smtClean="0">
                <a:solidFill>
                  <a:schemeClr val="tx1"/>
                </a:solidFill>
                <a:latin typeface="FS Lola"/>
                <a:cs typeface="FS Lola"/>
              </a:rPr>
              <a:t>persequeris</a:t>
            </a:r>
            <a:r>
              <a:rPr lang="en-US" sz="1200" b="0" i="0" dirty="0" smtClean="0">
                <a:solidFill>
                  <a:schemeClr val="tx1"/>
                </a:solidFill>
                <a:latin typeface="FS Lola"/>
                <a:cs typeface="FS Lola"/>
              </a:rPr>
              <a:t> an duo.</a:t>
            </a:r>
            <a:endParaRPr lang="en-US" sz="1200" b="0" i="0" dirty="0">
              <a:solidFill>
                <a:schemeClr val="tx1"/>
              </a:solidFill>
              <a:latin typeface="FS Lola"/>
              <a:cs typeface="FS Lola"/>
            </a:endParaRPr>
          </a:p>
        </p:txBody>
      </p:sp>
    </p:spTree>
    <p:extLst>
      <p:ext uri="{BB962C8B-B14F-4D97-AF65-F5344CB8AC3E}">
        <p14:creationId xmlns:p14="http://schemas.microsoft.com/office/powerpoint/2010/main" val="95491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4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3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0C1F-D94E-4714-956E-3DB79AB70240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D069-1377-45E7-A36E-BF054AF5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  <a:latin typeface="Roboto" charset="0"/>
              </a:defRPr>
            </a:lvl1pPr>
          </a:lstStyle>
          <a:p>
            <a:fld id="{C4670C1F-D94E-4714-956E-3DB79AB70240}" type="datetimeFigureOut">
              <a:rPr lang="en-US" smtClean="0"/>
              <a:pPr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  <a:latin typeface="Roboto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  <a:latin typeface="Roboto" charset="0"/>
              </a:defRPr>
            </a:lvl1pPr>
          </a:lstStyle>
          <a:p>
            <a:fld id="{3E92D069-1377-45E7-A36E-BF054AF5410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8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6" r:id="rId15"/>
    <p:sldLayoutId id="2147483717" r:id="rId16"/>
    <p:sldLayoutId id="2147483719" r:id="rId17"/>
    <p:sldLayoutId id="2147483720" r:id="rId18"/>
    <p:sldLayoutId id="2147483718" r:id="rId19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Roboto" charset="0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Roboto" charset="0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Roboto" charset="0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Roboto" charset="0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Roboto" charset="0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s://www.flickr.com/photos/xanetia/" TargetMode="External"/><Relationship Id="rId5" Type="http://schemas.openxmlformats.org/officeDocument/2006/relationships/hyperlink" Target="https://www.flickr.com/photos/xanetia/3450897421/in/photolist-6fWKzp-bzmdS4-cgoWvQ-7WD3op-7irMuo-jKGANR-dgmguP-8p2gsH-8D2dAE-t5BEK-r6ys9x-5VPeR5-audGzz-j4YwWm-o9XFZD-c98myb-j4UuPx-yLvTQw-bYc3ph-nqUYQb-r4m3mZ-dHGxov-54XsLM-oD5oV8-4Ns63Y-5zWeZp-cCcz" TargetMode="External"/><Relationship Id="rId6" Type="http://schemas.openxmlformats.org/officeDocument/2006/relationships/hyperlink" Target="https://creativecommons.org/licenses/by/2.0/" TargetMode="Externa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5.png"/><Relationship Id="rId5" Type="http://schemas.openxmlformats.org/officeDocument/2006/relationships/hyperlink" Target="https://www.flickr.com/photos/aukirk/" TargetMode="External"/><Relationship Id="rId6" Type="http://schemas.openxmlformats.org/officeDocument/2006/relationships/hyperlink" Target="https://www.flickr.com/photos/aukirk/15799999113/in/photolist-q5c8gP-5V5Z1X-9k6cM-7uNjpC-54pNxY-7uNiS7-9umuZ6-7CPhfu-26MvU-9dpGBm-8DG3gb-7G9fHf-7Ay9pH-4Teukk-kd6Gj-58Gx9N-8DCUdi-oEFEGs-7vap8K-57s4HN-3D7p16-asFbd-8xUVg-nV5pzh-HN51N-5hKBR3-6KCwoQ-5V" TargetMode="External"/><Relationship Id="rId7" Type="http://schemas.openxmlformats.org/officeDocument/2006/relationships/hyperlink" Target="https://creativecommons.org/licenses/by/2.0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5" Type="http://schemas.openxmlformats.org/officeDocument/2006/relationships/hyperlink" Target="https://www.flickr.com/photos/71256895@N00/" TargetMode="External"/><Relationship Id="rId6" Type="http://schemas.openxmlformats.org/officeDocument/2006/relationships/hyperlink" Target="https://www.flickr.com/photos/71256895@N00/4300419671/in/album-72157623274956844/" TargetMode="External"/><Relationship Id="rId7" Type="http://schemas.openxmlformats.org/officeDocument/2006/relationships/hyperlink" Target="https://creativecommons.org/licenses/by-nc-sa/2.0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0" b="24740"/>
          <a:stretch>
            <a:fillRect/>
          </a:stretch>
        </p:blipFill>
        <p:spPr>
          <a:solidFill>
            <a:schemeClr val="tx1">
              <a:alpha val="67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Domine" charset="0"/>
                <a:ea typeface="Domine" charset="0"/>
                <a:cs typeface="Domine" charset="0"/>
              </a:rPr>
              <a:t>PocketReader</a:t>
            </a:r>
            <a:endParaRPr lang="en-US" sz="3600" b="1" dirty="0">
              <a:latin typeface="Domine" charset="0"/>
              <a:ea typeface="Domine" charset="0"/>
              <a:cs typeface="Dom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oboto Thin" charset="0"/>
                <a:ea typeface="Roboto Thin" charset="0"/>
                <a:cs typeface="Roboto Thin" charset="0"/>
              </a:rPr>
              <a:t>2016 CSUN Accessibility Competition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9591" y="4570245"/>
            <a:ext cx="3969912" cy="31933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TC Overlook Heavy"/>
                <a:ea typeface="+mj-ea"/>
                <a:cs typeface="ATC Overlook Heavy"/>
              </a:defRPr>
            </a:lvl1pPr>
          </a:lstStyle>
          <a:p>
            <a:pPr algn="l"/>
            <a:r>
              <a:rPr lang="en-US" sz="800" b="1" dirty="0">
                <a:latin typeface="Roboto Black" charset="0"/>
                <a:ea typeface="Roboto Black" charset="0"/>
                <a:cs typeface="Roboto Black" charset="0"/>
              </a:rPr>
              <a:t>Image Credit</a:t>
            </a:r>
            <a:r>
              <a:rPr lang="en-US" sz="800" b="1" dirty="0">
                <a:latin typeface="Roboto Thin" charset="0"/>
                <a:ea typeface="Roboto Thin" charset="0"/>
                <a:cs typeface="Roboto Thin" charset="0"/>
              </a:rPr>
              <a:t>: 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  <a:hlinkClick r:id="rId4"/>
              </a:rPr>
              <a:t>xanetia@Flickr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</a:rPr>
              <a:t>, “</a:t>
            </a:r>
            <a:r>
              <a:rPr lang="en-US" sz="800" b="1" dirty="0">
                <a:latin typeface="Roboto Thin" charset="0"/>
                <a:ea typeface="Roboto Thin" charset="0"/>
                <a:cs typeface="Roboto Thin" charset="0"/>
                <a:hlinkClick r:id="rId5"/>
              </a:rPr>
              <a:t>Un libro, una sensación, una 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  <a:hlinkClick r:id="rId5"/>
              </a:rPr>
              <a:t>canción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</a:rPr>
              <a:t>,” 2009 (</a:t>
            </a:r>
            <a:r>
              <a:rPr lang="tr-TR" sz="800" b="1" dirty="0" smtClean="0">
                <a:latin typeface="Roboto Thin" charset="0"/>
                <a:ea typeface="Roboto Thin" charset="0"/>
                <a:cs typeface="Roboto Thin" charset="0"/>
                <a:hlinkClick r:id="rId6"/>
              </a:rPr>
              <a:t>CC-BY-2.0</a:t>
            </a:r>
            <a:r>
              <a:rPr lang="tr-TR" sz="800" b="1" dirty="0" smtClean="0">
                <a:latin typeface="Roboto Thin" charset="0"/>
                <a:ea typeface="Roboto Thin" charset="0"/>
                <a:cs typeface="Roboto Thin" charset="0"/>
              </a:rPr>
              <a:t>)</a:t>
            </a:r>
            <a:endParaRPr lang="en-US" sz="800" b="1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 descr="CSUN_Logo.png"/>
          <p:cNvPicPr>
            <a:picLocks noGrp="1"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  <p:sp>
        <p:nvSpPr>
          <p:cNvPr id="4" name="TextBox 3"/>
          <p:cNvSpPr txBox="1"/>
          <p:nvPr/>
        </p:nvSpPr>
        <p:spPr>
          <a:xfrm>
            <a:off x="6522780" y="2695211"/>
            <a:ext cx="22555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  <a:latin typeface="Domine" charset="0"/>
                <a:ea typeface="Domine" charset="0"/>
                <a:cs typeface="Domine" charset="0"/>
              </a:rPr>
              <a:t>Team 1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Rosy Davis</a:t>
            </a:r>
          </a:p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Sina</a:t>
            </a:r>
            <a:r>
              <a:rPr lang="en-US" sz="1400" dirty="0" smtClean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Eradat</a:t>
            </a:r>
            <a:endParaRPr lang="en-US" sz="1400" dirty="0" smtClean="0">
              <a:solidFill>
                <a:schemeClr val="bg1"/>
              </a:solidFill>
              <a:latin typeface="Domine" charset="0"/>
              <a:ea typeface="Domine" charset="0"/>
              <a:cs typeface="Domine" charset="0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Anthony </a:t>
            </a:r>
            <a:r>
              <a:rPr lang="en-US" sz="1400" dirty="0" err="1" smtClean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Pichardo</a:t>
            </a:r>
            <a:endParaRPr lang="en-US" sz="1400" dirty="0" smtClean="0">
              <a:solidFill>
                <a:schemeClr val="bg1"/>
              </a:solidFill>
              <a:latin typeface="Domine" charset="0"/>
              <a:ea typeface="Domine" charset="0"/>
              <a:cs typeface="Domine" charset="0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Ben </a:t>
            </a:r>
            <a:r>
              <a:rPr lang="en-US" sz="1400" dirty="0" smtClean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Villalobos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Eddie </a:t>
            </a:r>
            <a:r>
              <a:rPr lang="en-US" sz="1400" dirty="0" err="1" smtClean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Villamor</a:t>
            </a:r>
            <a:endParaRPr lang="en-US" sz="1400" dirty="0" smtClean="0">
              <a:solidFill>
                <a:schemeClr val="bg1"/>
              </a:solidFill>
              <a:latin typeface="Domine" charset="0"/>
              <a:ea typeface="Domine" charset="0"/>
              <a:cs typeface="Domine" charset="0"/>
            </a:endParaRPr>
          </a:p>
          <a:p>
            <a:pPr algn="r"/>
            <a:endParaRPr lang="en-US" sz="1400" dirty="0" smtClean="0">
              <a:solidFill>
                <a:schemeClr val="bg1"/>
              </a:solidFill>
              <a:latin typeface="Domine" charset="0"/>
              <a:ea typeface="Domine" charset="0"/>
              <a:cs typeface="Domine" charset="0"/>
            </a:endParaRPr>
          </a:p>
          <a:p>
            <a:pPr algn="r"/>
            <a:r>
              <a:rPr lang="en-US" sz="1400" b="1" dirty="0" smtClean="0">
                <a:solidFill>
                  <a:schemeClr val="accent1"/>
                </a:solidFill>
                <a:latin typeface="Domine" charset="0"/>
                <a:ea typeface="Domine" charset="0"/>
                <a:cs typeface="Domine" charset="0"/>
              </a:rPr>
              <a:t>Mentor</a:t>
            </a:r>
            <a:r>
              <a:rPr lang="en-US" sz="1400" dirty="0" smtClean="0">
                <a:solidFill>
                  <a:schemeClr val="accent1"/>
                </a:solidFill>
                <a:latin typeface="Domine" charset="0"/>
                <a:ea typeface="Domine" charset="0"/>
                <a:cs typeface="Domine" charset="0"/>
              </a:rPr>
              <a:t>:</a:t>
            </a:r>
            <a:r>
              <a:rPr lang="en-US" sz="1400" dirty="0" smtClean="0">
                <a:solidFill>
                  <a:schemeClr val="bg1"/>
                </a:solidFill>
                <a:latin typeface="Domine" charset="0"/>
                <a:ea typeface="Domine" charset="0"/>
                <a:cs typeface="Domine" charset="0"/>
              </a:rPr>
              <a:t> Devon Smart</a:t>
            </a:r>
            <a:endParaRPr lang="en-US" sz="1400" dirty="0">
              <a:solidFill>
                <a:schemeClr val="bg1"/>
              </a:solidFill>
              <a:latin typeface="Domine" charset="0"/>
              <a:ea typeface="Domine" charset="0"/>
              <a:cs typeface="Dom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3196"/>
          <a:stretch>
            <a:fillRect/>
          </a:stretch>
        </p:blipFill>
        <p:spPr>
          <a:ln w="28575">
            <a:solidFill>
              <a:schemeClr val="tx1"/>
            </a:solidFill>
          </a:ln>
        </p:spPr>
      </p:pic>
      <p:sp>
        <p:nvSpPr>
          <p:cNvPr id="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773051" y="811201"/>
            <a:ext cx="3586163" cy="533812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2800" b="0" i="0" dirty="0" smtClean="0">
                <a:solidFill>
                  <a:srgbClr val="E80202"/>
                </a:solidFill>
              </a:rPr>
              <a:t>Convert</a:t>
            </a:r>
            <a:endParaRPr lang="en-US" sz="2800" b="0" i="0" dirty="0">
              <a:solidFill>
                <a:srgbClr val="E80202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773051" y="1295895"/>
            <a:ext cx="3586163" cy="398118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ctr"/>
            <a:r>
              <a:rPr lang="en-US" sz="1800" b="1" i="0" dirty="0" smtClean="0">
                <a:solidFill>
                  <a:srgbClr val="E80202"/>
                </a:solidFill>
              </a:rPr>
              <a:t>(via </a:t>
            </a:r>
            <a:r>
              <a:rPr lang="en-US" sz="1800" b="1" i="0" dirty="0" err="1" smtClean="0">
                <a:solidFill>
                  <a:srgbClr val="E80202"/>
                </a:solidFill>
              </a:rPr>
              <a:t>Tesseract</a:t>
            </a:r>
            <a:r>
              <a:rPr lang="en-US" sz="1800" b="1" dirty="0">
                <a:solidFill>
                  <a:srgbClr val="E80202"/>
                </a:solidFill>
              </a:rPr>
              <a:t> </a:t>
            </a:r>
            <a:r>
              <a:rPr lang="en-US" sz="1800" b="1" dirty="0" smtClean="0">
                <a:solidFill>
                  <a:srgbClr val="E80202"/>
                </a:solidFill>
              </a:rPr>
              <a:t>and </a:t>
            </a:r>
            <a:r>
              <a:rPr lang="en-US" sz="1800" b="1" dirty="0" err="1" smtClean="0">
                <a:solidFill>
                  <a:srgbClr val="E80202"/>
                </a:solidFill>
              </a:rPr>
              <a:t>Leptonica</a:t>
            </a:r>
            <a:r>
              <a:rPr lang="en-US" sz="1800" b="1" i="0" dirty="0" smtClean="0">
                <a:solidFill>
                  <a:srgbClr val="E80202"/>
                </a:solidFill>
              </a:rPr>
              <a:t>)</a:t>
            </a:r>
            <a:endParaRPr lang="en-US" sz="1800" b="1" i="0" dirty="0">
              <a:solidFill>
                <a:schemeClr val="tx1"/>
              </a:solidFill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773051" y="1694013"/>
            <a:ext cx="3586163" cy="163835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Tesseract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: bitmap from file path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Leptonica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: image cleanup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Tesseract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: performs OCR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Outputs: String</a:t>
            </a:r>
            <a:endParaRPr lang="en-US" sz="16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9" name="Picture 8" descr="CSUN_Logo.pn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6331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344"/>
          <a:stretch>
            <a:fillRect/>
          </a:stretch>
        </p:blipFill>
        <p:spPr>
          <a:xfrm>
            <a:off x="5582864" y="289477"/>
            <a:ext cx="2401887" cy="4302125"/>
          </a:xfrm>
          <a:solidFill>
            <a:schemeClr val="tx1"/>
          </a:solidFill>
          <a:ln w="28575">
            <a:solidFill>
              <a:schemeClr val="tx1"/>
            </a:solidFill>
          </a:ln>
        </p:spPr>
      </p:pic>
      <p:sp>
        <p:nvSpPr>
          <p:cNvPr id="1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620675" y="1208667"/>
            <a:ext cx="2113970" cy="344804"/>
          </a:xfrm>
        </p:spPr>
        <p:txBody>
          <a:bodyPr>
            <a:normAutofit fontScale="85000" lnSpcReduction="20000"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2600" i="0" dirty="0" smtClean="0">
                <a:solidFill>
                  <a:srgbClr val="E80202"/>
                </a:solidFill>
              </a:rPr>
              <a:t>Listen</a:t>
            </a:r>
            <a:endParaRPr lang="en-US" sz="2600" i="0" dirty="0">
              <a:solidFill>
                <a:srgbClr val="E80202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04118" y="824459"/>
            <a:ext cx="1887631" cy="346164"/>
          </a:xfrm>
        </p:spPr>
        <p:txBody>
          <a:bodyPr>
            <a:normAutofit fontScale="85000" lnSpcReduction="20000"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2600" b="1" i="0" dirty="0" smtClean="0">
                <a:solidFill>
                  <a:srgbClr val="E80202"/>
                </a:solidFill>
              </a:rPr>
              <a:t>View</a:t>
            </a:r>
            <a:endParaRPr lang="en-US" sz="2600" b="1" i="0" dirty="0">
              <a:solidFill>
                <a:srgbClr val="E80202"/>
              </a:solidFill>
            </a:endParaRP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04118" y="1208667"/>
            <a:ext cx="1887631" cy="65386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Scrolling text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Adjustable size</a:t>
            </a:r>
            <a:endParaRPr lang="en-US" sz="16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2620675" y="1557443"/>
            <a:ext cx="2113970" cy="7498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Text-to-speech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Moves with scroll</a:t>
            </a:r>
            <a:endParaRPr lang="en-US" sz="16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" name="Right Triangle 7"/>
          <p:cNvSpPr/>
          <p:nvPr/>
        </p:nvSpPr>
        <p:spPr>
          <a:xfrm>
            <a:off x="1399822" y="3869267"/>
            <a:ext cx="7764275" cy="1284692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pic>
        <p:nvPicPr>
          <p:cNvPr id="9" name="Picture 8" descr="CSUN_Logo.pn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  <p:sp>
        <p:nvSpPr>
          <p:cNvPr id="26" name="Text Placeholder 12"/>
          <p:cNvSpPr txBox="1">
            <a:spLocks/>
          </p:cNvSpPr>
          <p:nvPr/>
        </p:nvSpPr>
        <p:spPr>
          <a:xfrm>
            <a:off x="817356" y="2569405"/>
            <a:ext cx="2900206" cy="34684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Domine" charset="0"/>
                <a:ea typeface="Domine" charset="0"/>
                <a:cs typeface="Domine" charset="0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rgbClr val="E80202"/>
                </a:solidFill>
              </a:rPr>
              <a:t>Save and Share</a:t>
            </a:r>
            <a:endParaRPr lang="en-US" sz="2600" dirty="0">
              <a:solidFill>
                <a:srgbClr val="E80202"/>
              </a:solidFill>
            </a:endParaRPr>
          </a:p>
        </p:txBody>
      </p:sp>
      <p:sp>
        <p:nvSpPr>
          <p:cNvPr id="27" name="Text Placeholder 12"/>
          <p:cNvSpPr txBox="1">
            <a:spLocks/>
          </p:cNvSpPr>
          <p:nvPr/>
        </p:nvSpPr>
        <p:spPr>
          <a:xfrm>
            <a:off x="817355" y="2916247"/>
            <a:ext cx="2900207" cy="71108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Domine" charset="0"/>
                <a:ea typeface="Domine" charset="0"/>
                <a:cs typeface="Domine" charset="0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Previous Captures Library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Send to External App</a:t>
            </a:r>
            <a:endParaRPr lang="en-US" sz="16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445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26" y="2178423"/>
            <a:ext cx="1546412" cy="1546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17" y="2178423"/>
            <a:ext cx="1546412" cy="1546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89" y="2178423"/>
            <a:ext cx="1546412" cy="1546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" y="2178423"/>
            <a:ext cx="1580841" cy="1546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 Placeholder 12"/>
          <p:cNvSpPr txBox="1">
            <a:spLocks/>
          </p:cNvSpPr>
          <p:nvPr/>
        </p:nvSpPr>
        <p:spPr>
          <a:xfrm>
            <a:off x="2391335" y="685799"/>
            <a:ext cx="4437529" cy="11093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E80202"/>
                </a:solidFill>
                <a:latin typeface="Domine" charset="0"/>
                <a:ea typeface="Domine" charset="0"/>
                <a:cs typeface="Domine" charset="0"/>
              </a:rPr>
              <a:t>PocketReader</a:t>
            </a:r>
            <a:endParaRPr lang="en-US" b="1" dirty="0" smtClean="0">
              <a:solidFill>
                <a:srgbClr val="E80202"/>
              </a:solidFill>
              <a:latin typeface="Domine" charset="0"/>
              <a:ea typeface="Domine" charset="0"/>
              <a:cs typeface="Domine" charset="0"/>
            </a:endParaRPr>
          </a:p>
          <a:p>
            <a:pPr algn="ctr"/>
            <a:r>
              <a:rPr lang="en-US" sz="2800" b="1" dirty="0" smtClean="0">
                <a:solidFill>
                  <a:srgbClr val="E80202"/>
                </a:solidFill>
                <a:latin typeface="Domine" charset="0"/>
                <a:ea typeface="Domine" charset="0"/>
                <a:cs typeface="Domine" charset="0"/>
              </a:rPr>
              <a:t>Demo</a:t>
            </a:r>
            <a:endParaRPr lang="en-US" sz="2800" b="1" dirty="0">
              <a:solidFill>
                <a:srgbClr val="E80202"/>
              </a:solidFill>
              <a:latin typeface="Domine" charset="0"/>
              <a:ea typeface="Domine" charset="0"/>
              <a:cs typeface="Domine" charset="0"/>
            </a:endParaRPr>
          </a:p>
        </p:txBody>
      </p:sp>
      <p:sp>
        <p:nvSpPr>
          <p:cNvPr id="17" name="Text Placeholder 12"/>
          <p:cNvSpPr txBox="1">
            <a:spLocks/>
          </p:cNvSpPr>
          <p:nvPr/>
        </p:nvSpPr>
        <p:spPr>
          <a:xfrm>
            <a:off x="954741" y="3856973"/>
            <a:ext cx="1580841" cy="251103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Domine" charset="0"/>
                <a:ea typeface="Domine" charset="0"/>
                <a:cs typeface="Domine" charset="0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rgbClr val="E80202"/>
                </a:solidFill>
              </a:rPr>
              <a:t>Capture</a:t>
            </a:r>
            <a:endParaRPr lang="en-US" sz="2600" dirty="0">
              <a:solidFill>
                <a:srgbClr val="E80202"/>
              </a:solidFill>
            </a:endParaRPr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2871474" y="3856973"/>
            <a:ext cx="1580841" cy="251103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Domine" charset="0"/>
                <a:ea typeface="Domine" charset="0"/>
                <a:cs typeface="Domine" charset="0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rgbClr val="E80202"/>
                </a:solidFill>
              </a:rPr>
              <a:t>Scan</a:t>
            </a:r>
            <a:endParaRPr lang="en-US" sz="2600" dirty="0">
              <a:solidFill>
                <a:srgbClr val="E80202"/>
              </a:solidFill>
            </a:endParaRPr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4796117" y="3856972"/>
            <a:ext cx="1580841" cy="251103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Domine" charset="0"/>
                <a:ea typeface="Domine" charset="0"/>
                <a:cs typeface="Domine" charset="0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rgbClr val="E80202"/>
                </a:solidFill>
              </a:rPr>
              <a:t>Wait</a:t>
            </a:r>
            <a:endParaRPr lang="en-US" sz="2600" dirty="0">
              <a:solidFill>
                <a:srgbClr val="E80202"/>
              </a:solidFill>
            </a:endParaRPr>
          </a:p>
        </p:txBody>
      </p:sp>
      <p:sp>
        <p:nvSpPr>
          <p:cNvPr id="20" name="Text Placeholder 12"/>
          <p:cNvSpPr txBox="1">
            <a:spLocks/>
          </p:cNvSpPr>
          <p:nvPr/>
        </p:nvSpPr>
        <p:spPr>
          <a:xfrm>
            <a:off x="6720760" y="3856972"/>
            <a:ext cx="1580841" cy="251103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Domine" charset="0"/>
                <a:ea typeface="Domine" charset="0"/>
                <a:cs typeface="Domine" charset="0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rgbClr val="E80202"/>
                </a:solidFill>
              </a:rPr>
              <a:t>Profit!</a:t>
            </a:r>
            <a:endParaRPr lang="en-US" sz="2600" dirty="0">
              <a:solidFill>
                <a:srgbClr val="E8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635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8" r="21298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58906" y="947744"/>
            <a:ext cx="4110690" cy="430306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2800" b="0" i="0" dirty="0" smtClean="0">
                <a:solidFill>
                  <a:srgbClr val="E80202"/>
                </a:solidFill>
                <a:latin typeface="Domine Bold" charset="0"/>
                <a:cs typeface="Domine Bold" charset="0"/>
              </a:rPr>
              <a:t>Future Plans</a:t>
            </a:r>
            <a:endParaRPr lang="en-US" sz="2800" b="0" i="0" dirty="0">
              <a:solidFill>
                <a:srgbClr val="E80202"/>
              </a:solidFill>
              <a:latin typeface="Domine Bold" charset="0"/>
              <a:cs typeface="Domine Bold" charset="0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21169" y="1512722"/>
            <a:ext cx="3586163" cy="21180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More input formats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Multi-page documents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Other languages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Error correction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Voice controls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Cloud Backup</a:t>
            </a:r>
          </a:p>
        </p:txBody>
      </p:sp>
      <p:sp>
        <p:nvSpPr>
          <p:cNvPr id="9" name="Right Triangle 7"/>
          <p:cNvSpPr/>
          <p:nvPr/>
        </p:nvSpPr>
        <p:spPr>
          <a:xfrm>
            <a:off x="3025589" y="4029309"/>
            <a:ext cx="6143648" cy="1164991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pic>
        <p:nvPicPr>
          <p:cNvPr id="11" name="Picture 10" descr="CSUN_Logo.pn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073874" y="162598"/>
            <a:ext cx="3918922" cy="31933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TC Overlook Heavy"/>
                <a:ea typeface="+mj-ea"/>
                <a:cs typeface="ATC Overlook Heavy"/>
              </a:defRPr>
            </a:lvl1pPr>
          </a:lstStyle>
          <a:p>
            <a:pPr algn="l"/>
            <a:r>
              <a:rPr lang="en-US" sz="800" b="1" dirty="0">
                <a:latin typeface="Roboto Black" charset="0"/>
                <a:ea typeface="Roboto Black" charset="0"/>
                <a:cs typeface="Roboto Black" charset="0"/>
              </a:rPr>
              <a:t>Image Credit</a:t>
            </a:r>
            <a:r>
              <a:rPr lang="en-US" sz="800" b="1" dirty="0">
                <a:latin typeface="Roboto Thin" charset="0"/>
                <a:ea typeface="Roboto Thin" charset="0"/>
                <a:cs typeface="Roboto Thin" charset="0"/>
              </a:rPr>
              <a:t>: 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  <a:hlinkClick r:id="rId5"/>
              </a:rPr>
              <a:t>aukirk@Flickr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</a:rPr>
              <a:t>, 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</a:rPr>
              <a:t>“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  <a:hlinkClick r:id="rId6"/>
              </a:rPr>
              <a:t>Stack of Old Books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</a:rPr>
              <a:t>,” 2015 (</a:t>
            </a:r>
            <a:r>
              <a:rPr lang="tr-TR" sz="800" b="1" dirty="0" smtClean="0">
                <a:latin typeface="Roboto Thin" charset="0"/>
                <a:ea typeface="Roboto Thin" charset="0"/>
                <a:cs typeface="Roboto Thin" charset="0"/>
                <a:hlinkClick r:id="rId7"/>
              </a:rPr>
              <a:t>CC-BY-2.0</a:t>
            </a:r>
            <a:r>
              <a:rPr lang="tr-TR" sz="800" b="1" dirty="0" smtClean="0">
                <a:latin typeface="Roboto Thin" charset="0"/>
                <a:ea typeface="Roboto Thin" charset="0"/>
                <a:cs typeface="Roboto Thin" charset="0"/>
              </a:rPr>
              <a:t>)</a:t>
            </a:r>
            <a:endParaRPr lang="en-US" sz="800" b="1" dirty="0"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274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55046" y="1144117"/>
            <a:ext cx="5636015" cy="712696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4400" b="1" i="0" dirty="0" smtClean="0">
                <a:solidFill>
                  <a:srgbClr val="E80202"/>
                </a:solidFill>
              </a:rPr>
              <a:t>Thank You to</a:t>
            </a:r>
            <a:r>
              <a:rPr lang="is-IS" sz="4400" b="1" i="0" dirty="0" smtClean="0">
                <a:solidFill>
                  <a:srgbClr val="E80202"/>
                </a:solidFill>
              </a:rPr>
              <a:t>…</a:t>
            </a:r>
            <a:endParaRPr lang="en-US" sz="4400" b="1" i="0" dirty="0">
              <a:solidFill>
                <a:srgbClr val="E80202"/>
              </a:solidFill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27380" y="1882589"/>
            <a:ext cx="5763681" cy="157330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our mentor, Devon Smart</a:t>
            </a:r>
            <a:r>
              <a:rPr lang="is-IS" sz="20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…</a:t>
            </a:r>
            <a:endParaRPr lang="en-US" sz="20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Doris Chaney and Dr. Li Liu for organizing the event</a:t>
            </a:r>
            <a:r>
              <a:rPr lang="is-IS" sz="20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…</a:t>
            </a:r>
            <a:endParaRPr lang="en-US" sz="20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the Judges, for their time and attention</a:t>
            </a:r>
            <a:r>
              <a:rPr lang="is-IS" sz="20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…</a:t>
            </a:r>
            <a:endParaRPr lang="en-US" sz="20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and Northrop-Grumman for sponsoring the competition!</a:t>
            </a:r>
            <a:endParaRPr lang="en-US" sz="20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9" name="Picture 8" descr="CSUN_Logo.png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4953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031875" y="1790700"/>
            <a:ext cx="3540125" cy="781050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6000" b="1" i="0" dirty="0" smtClean="0">
                <a:solidFill>
                  <a:srgbClr val="E80202"/>
                </a:solidFill>
                <a:latin typeface="Domine" charset="0"/>
                <a:ea typeface="Domine" charset="0"/>
                <a:cs typeface="Domine" charset="0"/>
              </a:rPr>
              <a:t>Q&amp;A</a:t>
            </a:r>
            <a:endParaRPr lang="en-US" sz="6000" b="1" i="0" dirty="0">
              <a:solidFill>
                <a:srgbClr val="E80202"/>
              </a:solidFill>
              <a:latin typeface="Domine" charset="0"/>
              <a:ea typeface="Domine" charset="0"/>
              <a:cs typeface="Domine" charset="0"/>
            </a:endParaRPr>
          </a:p>
        </p:txBody>
      </p:sp>
      <p:sp>
        <p:nvSpPr>
          <p:cNvPr id="9" name="Right Triangle 7"/>
          <p:cNvSpPr/>
          <p:nvPr/>
        </p:nvSpPr>
        <p:spPr>
          <a:xfrm flipH="1">
            <a:off x="0" y="4229100"/>
            <a:ext cx="9156700" cy="914400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10" name="Right Triangle 6"/>
          <p:cNvSpPr/>
          <p:nvPr/>
        </p:nvSpPr>
        <p:spPr>
          <a:xfrm flipH="1">
            <a:off x="5975350" y="3935535"/>
            <a:ext cx="3181350" cy="1212850"/>
          </a:xfrm>
          <a:custGeom>
            <a:avLst/>
            <a:gdLst>
              <a:gd name="connsiteX0" fmla="*/ 0 w 2870200"/>
              <a:gd name="connsiteY0" fmla="*/ 1212850 h 1212850"/>
              <a:gd name="connsiteX1" fmla="*/ 0 w 2870200"/>
              <a:gd name="connsiteY1" fmla="*/ 0 h 1212850"/>
              <a:gd name="connsiteX2" fmla="*/ 2870200 w 2870200"/>
              <a:gd name="connsiteY2" fmla="*/ 1212850 h 1212850"/>
              <a:gd name="connsiteX3" fmla="*/ 0 w 2870200"/>
              <a:gd name="connsiteY3" fmla="*/ 1212850 h 1212850"/>
              <a:gd name="connsiteX0" fmla="*/ 0 w 2324100"/>
              <a:gd name="connsiteY0" fmla="*/ 1212850 h 1212850"/>
              <a:gd name="connsiteX1" fmla="*/ 0 w 2324100"/>
              <a:gd name="connsiteY1" fmla="*/ 0 h 1212850"/>
              <a:gd name="connsiteX2" fmla="*/ 2324100 w 2324100"/>
              <a:gd name="connsiteY2" fmla="*/ 984250 h 1212850"/>
              <a:gd name="connsiteX3" fmla="*/ 0 w 2324100"/>
              <a:gd name="connsiteY3" fmla="*/ 1212850 h 1212850"/>
              <a:gd name="connsiteX0" fmla="*/ 0 w 3181350"/>
              <a:gd name="connsiteY0" fmla="*/ 1212850 h 1212850"/>
              <a:gd name="connsiteX1" fmla="*/ 0 w 3181350"/>
              <a:gd name="connsiteY1" fmla="*/ 0 h 1212850"/>
              <a:gd name="connsiteX2" fmla="*/ 3181350 w 3181350"/>
              <a:gd name="connsiteY2" fmla="*/ 895350 h 1212850"/>
              <a:gd name="connsiteX3" fmla="*/ 0 w 3181350"/>
              <a:gd name="connsiteY3" fmla="*/ 1212850 h 12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1212850">
                <a:moveTo>
                  <a:pt x="0" y="1212850"/>
                </a:moveTo>
                <a:lnTo>
                  <a:pt x="0" y="0"/>
                </a:lnTo>
                <a:lnTo>
                  <a:pt x="3181350" y="895350"/>
                </a:lnTo>
                <a:lnTo>
                  <a:pt x="0" y="121285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pic>
        <p:nvPicPr>
          <p:cNvPr id="11" name="Picture 10" descr="CSUN_Logo.png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2344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/>
          <p:cNvSpPr txBox="1">
            <a:spLocks/>
          </p:cNvSpPr>
          <p:nvPr/>
        </p:nvSpPr>
        <p:spPr>
          <a:xfrm>
            <a:off x="4706471" y="1664071"/>
            <a:ext cx="4437529" cy="11093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E80202"/>
                </a:solidFill>
                <a:latin typeface="Domine" charset="0"/>
                <a:ea typeface="Domine" charset="0"/>
                <a:cs typeface="Domine" charset="0"/>
              </a:rPr>
              <a:t>PocketReader</a:t>
            </a:r>
            <a:endParaRPr lang="en-US" b="1" dirty="0" smtClean="0">
              <a:solidFill>
                <a:srgbClr val="E80202"/>
              </a:solidFill>
              <a:latin typeface="Domine" charset="0"/>
              <a:ea typeface="Domine" charset="0"/>
              <a:cs typeface="Domine" charset="0"/>
            </a:endParaRPr>
          </a:p>
          <a:p>
            <a:pPr algn="ctr"/>
            <a:r>
              <a:rPr lang="en-US" sz="2800" b="1" dirty="0" smtClean="0">
                <a:solidFill>
                  <a:srgbClr val="E80202"/>
                </a:solidFill>
                <a:latin typeface="Domine" charset="0"/>
                <a:ea typeface="Domine" charset="0"/>
                <a:cs typeface="Domine" charset="0"/>
              </a:rPr>
              <a:t>Overview</a:t>
            </a:r>
            <a:endParaRPr lang="en-US" sz="2800" b="1" dirty="0">
              <a:solidFill>
                <a:srgbClr val="E80202"/>
              </a:solidFill>
              <a:latin typeface="Domine" charset="0"/>
              <a:ea typeface="Domine" charset="0"/>
              <a:cs typeface="Domine" charset="0"/>
            </a:endParaRPr>
          </a:p>
        </p:txBody>
      </p:sp>
      <p:pic>
        <p:nvPicPr>
          <p:cNvPr id="3" name="Picture 2" descr="CSUN_Logo.png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910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63072" y="979627"/>
            <a:ext cx="4110690" cy="430306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2800" b="0" i="0" dirty="0" err="1" smtClean="0">
                <a:solidFill>
                  <a:srgbClr val="E80202"/>
                </a:solidFill>
                <a:latin typeface="Domine Bold" charset="0"/>
                <a:cs typeface="Domine Bold" charset="0"/>
              </a:rPr>
              <a:t>PocketReader</a:t>
            </a:r>
            <a:endParaRPr lang="en-US" sz="2800" b="0" i="0" dirty="0">
              <a:solidFill>
                <a:srgbClr val="E80202"/>
              </a:solidFill>
              <a:latin typeface="Domine Bold" charset="0"/>
              <a:cs typeface="Domine Bold" charset="0"/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r="7394"/>
          <a:stretch>
            <a:fillRect/>
          </a:stretch>
        </p:blipFill>
        <p:spPr>
          <a:solidFill>
            <a:schemeClr val="tx1"/>
          </a:solidFill>
          <a:ln w="28575">
            <a:solidFill>
              <a:schemeClr val="tx1"/>
            </a:solidFill>
          </a:ln>
        </p:spPr>
      </p:pic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63072" y="1431337"/>
            <a:ext cx="4110690" cy="35574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algn="ctr"/>
            <a:r>
              <a:rPr lang="en-US" sz="1600" b="1" dirty="0" smtClean="0">
                <a:solidFill>
                  <a:srgbClr val="E80202"/>
                </a:solidFill>
              </a:rPr>
              <a:t>finds words in what your camera sees.</a:t>
            </a:r>
            <a:endParaRPr lang="en-US" sz="1600" b="1" i="0" dirty="0">
              <a:solidFill>
                <a:schemeClr val="tx1"/>
              </a:solidFill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25335" y="1808486"/>
            <a:ext cx="3586163" cy="172312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Image 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Capture</a:t>
            </a:r>
            <a:endParaRPr lang="en-US" sz="16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Optical 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Character Recognition</a:t>
            </a:r>
            <a:endParaRPr lang="en-US" sz="16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Save As </a:t>
            </a:r>
            <a:r>
              <a:rPr lang="en-US" sz="1600" dirty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ext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Built-In Reader</a:t>
            </a:r>
          </a:p>
          <a:p>
            <a:pPr marL="573786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Flexible text sizing</a:t>
            </a:r>
            <a:endParaRPr lang="en-US" sz="16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marL="573786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Text-to-speech</a:t>
            </a:r>
            <a:endParaRPr lang="en-US" sz="16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Right Triangle 7"/>
          <p:cNvSpPr/>
          <p:nvPr/>
        </p:nvSpPr>
        <p:spPr>
          <a:xfrm>
            <a:off x="3025589" y="4029309"/>
            <a:ext cx="6143648" cy="1164991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pic>
        <p:nvPicPr>
          <p:cNvPr id="11" name="Picture 10" descr="CSUN_Logo.pn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073874" y="162598"/>
            <a:ext cx="3918922" cy="31933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TC Overlook Heavy"/>
                <a:ea typeface="+mj-ea"/>
                <a:cs typeface="ATC Overlook Heavy"/>
              </a:defRPr>
            </a:lvl1pPr>
          </a:lstStyle>
          <a:p>
            <a:pPr algn="l"/>
            <a:r>
              <a:rPr lang="en-US" sz="800" b="1" dirty="0">
                <a:latin typeface="Roboto Black" charset="0"/>
                <a:ea typeface="Roboto Black" charset="0"/>
                <a:cs typeface="Roboto Black" charset="0"/>
              </a:rPr>
              <a:t>Image Credit</a:t>
            </a:r>
            <a:r>
              <a:rPr lang="en-US" sz="800" b="1" dirty="0">
                <a:latin typeface="Roboto Thin" charset="0"/>
                <a:ea typeface="Roboto Thin" charset="0"/>
                <a:cs typeface="Roboto Thin" charset="0"/>
              </a:rPr>
              <a:t>: 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  <a:hlinkClick r:id="rId5"/>
              </a:rPr>
              <a:t>tomylees@Flickr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</a:rPr>
              <a:t>, “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  <a:hlinkClick r:id="rId6"/>
              </a:rPr>
              <a:t>Simon </a:t>
            </a:r>
            <a:r>
              <a:rPr lang="en-US" sz="800" b="1" dirty="0" err="1" smtClean="0">
                <a:latin typeface="Roboto Thin" charset="0"/>
                <a:ea typeface="Roboto Thin" charset="0"/>
                <a:cs typeface="Roboto Thin" charset="0"/>
                <a:hlinkClick r:id="rId6"/>
              </a:rPr>
              <a:t>Slyboots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  <a:hlinkClick r:id="rId6"/>
              </a:rPr>
              <a:t> 004</a:t>
            </a:r>
            <a:r>
              <a:rPr lang="en-US" sz="800" b="1" dirty="0" smtClean="0">
                <a:latin typeface="Roboto Thin" charset="0"/>
                <a:ea typeface="Roboto Thin" charset="0"/>
                <a:cs typeface="Roboto Thin" charset="0"/>
              </a:rPr>
              <a:t>,” 2010 (</a:t>
            </a:r>
            <a:r>
              <a:rPr lang="tr-TR" sz="800" b="1" dirty="0" smtClean="0">
                <a:latin typeface="Roboto Thin" charset="0"/>
                <a:ea typeface="Roboto Thin" charset="0"/>
                <a:cs typeface="Roboto Thin" charset="0"/>
                <a:hlinkClick r:id="rId7"/>
              </a:rPr>
              <a:t>CC-BY-NC-SA-2.0</a:t>
            </a:r>
            <a:r>
              <a:rPr lang="tr-TR" sz="800" b="1" dirty="0" smtClean="0">
                <a:latin typeface="Roboto Thin" charset="0"/>
                <a:ea typeface="Roboto Thin" charset="0"/>
                <a:cs typeface="Roboto Thin" charset="0"/>
              </a:rPr>
              <a:t>)</a:t>
            </a:r>
            <a:endParaRPr lang="en-US" sz="800" b="1" dirty="0"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407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4873822" y="1441170"/>
            <a:ext cx="3903663" cy="525463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2800" b="1" i="0" dirty="0" smtClean="0">
                <a:solidFill>
                  <a:srgbClr val="E80202"/>
                </a:solidFill>
                <a:latin typeface="Domine" charset="0"/>
                <a:ea typeface="Domine" charset="0"/>
                <a:cs typeface="Domine" charset="0"/>
              </a:rPr>
              <a:t>Design Priorities</a:t>
            </a:r>
            <a:endParaRPr lang="en-US" sz="2800" b="1" i="0" dirty="0">
              <a:solidFill>
                <a:srgbClr val="E80202"/>
              </a:solidFill>
              <a:latin typeface="Domine" charset="0"/>
              <a:ea typeface="Domine" charset="0"/>
              <a:cs typeface="Domine" charset="0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4873822" y="1966633"/>
            <a:ext cx="4002088" cy="1571541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Core Functionality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Flexibility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Compatibility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Ease of 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Use</a:t>
            </a:r>
          </a:p>
        </p:txBody>
      </p:sp>
      <p:sp>
        <p:nvSpPr>
          <p:cNvPr id="9" name="Right Triangle 7"/>
          <p:cNvSpPr/>
          <p:nvPr/>
        </p:nvSpPr>
        <p:spPr>
          <a:xfrm>
            <a:off x="4320708" y="3897145"/>
            <a:ext cx="4848528" cy="1248880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pic>
        <p:nvPicPr>
          <p:cNvPr id="11" name="Picture 10" descr="CSUN_Logo.png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71265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0" r="11690"/>
          <a:stretch>
            <a:fillRect/>
          </a:stretch>
        </p:blipFill>
        <p:spPr>
          <a:ln w="28575">
            <a:solidFill>
              <a:schemeClr val="tx1"/>
            </a:solidFill>
          </a:ln>
        </p:spPr>
      </p:pic>
      <p:sp>
        <p:nvSpPr>
          <p:cNvPr id="23" name="Right Triangle 7"/>
          <p:cNvSpPr/>
          <p:nvPr/>
        </p:nvSpPr>
        <p:spPr>
          <a:xfrm>
            <a:off x="3025589" y="4029309"/>
            <a:ext cx="6143648" cy="1164991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95834" y="467978"/>
            <a:ext cx="4061013" cy="533812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2800" b="0" i="0" dirty="0" smtClean="0">
                <a:solidFill>
                  <a:srgbClr val="E80202"/>
                </a:solidFill>
              </a:rPr>
              <a:t>Development Process</a:t>
            </a:r>
            <a:endParaRPr lang="en-US" sz="2800" b="0" i="0" dirty="0">
              <a:solidFill>
                <a:srgbClr val="E80202"/>
              </a:solidFill>
            </a:endParaRPr>
          </a:p>
        </p:txBody>
      </p:sp>
      <p:pic>
        <p:nvPicPr>
          <p:cNvPr id="9" name="Picture 8" descr="CSUN_Logo.pn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  <p:pic>
        <p:nvPicPr>
          <p:cNvPr id="19" name="Picture Placeholder 18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 b="4114"/>
          <a:stretch>
            <a:fillRect/>
          </a:stretch>
        </p:blipFill>
        <p:spPr>
          <a:ln w="28575">
            <a:solidFill>
              <a:schemeClr val="tx1"/>
            </a:solidFill>
          </a:ln>
        </p:spPr>
      </p:pic>
      <p:sp>
        <p:nvSpPr>
          <p:cNvPr id="2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95834" y="1001790"/>
            <a:ext cx="4061013" cy="2759694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Agile Scrum?</a:t>
            </a:r>
            <a:endParaRPr lang="en-US" sz="14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584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0" r="11690"/>
          <a:stretch>
            <a:fillRect/>
          </a:stretch>
        </p:blipFill>
        <p:spPr>
          <a:ln w="28575">
            <a:solidFill>
              <a:schemeClr val="tx1"/>
            </a:solidFill>
          </a:ln>
        </p:spPr>
      </p:pic>
      <p:sp>
        <p:nvSpPr>
          <p:cNvPr id="23" name="Right Triangle 7"/>
          <p:cNvSpPr/>
          <p:nvPr/>
        </p:nvSpPr>
        <p:spPr>
          <a:xfrm>
            <a:off x="3025589" y="4029309"/>
            <a:ext cx="6143648" cy="1164991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95834" y="467978"/>
            <a:ext cx="4061013" cy="533812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2800" b="0" i="0" dirty="0" smtClean="0">
                <a:solidFill>
                  <a:srgbClr val="E80202"/>
                </a:solidFill>
              </a:rPr>
              <a:t>Development Process</a:t>
            </a:r>
            <a:endParaRPr lang="en-US" sz="2800" b="0" i="0" dirty="0">
              <a:solidFill>
                <a:srgbClr val="E80202"/>
              </a:solidFill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95834" y="1001790"/>
            <a:ext cx="4061013" cy="2759694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Agile-</a:t>
            </a:r>
            <a:r>
              <a:rPr lang="en-US" sz="1600" dirty="0" err="1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ish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Scrumlet</a:t>
            </a:r>
            <a:endParaRPr lang="en-US" sz="16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marL="573786" lvl="1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Brainstorm </a:t>
            </a:r>
            <a:r>
              <a:rPr lang="en-US" sz="1400" dirty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→ </a:t>
            </a: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research → deconstruct or </a:t>
            </a:r>
            <a:r>
              <a:rPr lang="en-US" sz="1400" dirty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mplement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Pair</a:t>
            </a:r>
            <a:r>
              <a:rPr lang="en-US" sz="1600" dirty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programming</a:t>
            </a:r>
            <a:endParaRPr lang="en-US" sz="16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marL="573786" lvl="1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The good: useful specialization</a:t>
            </a:r>
          </a:p>
          <a:p>
            <a:pPr marL="573786" lvl="1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The bad: ineffective implementation</a:t>
            </a:r>
          </a:p>
          <a:p>
            <a:pPr marL="573786" lvl="1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The ugly: 11 hours with </a:t>
            </a:r>
            <a:r>
              <a:rPr lang="en-US" sz="1400" dirty="0" err="1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Tesseract</a:t>
            </a: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 later</a:t>
            </a:r>
            <a:r>
              <a:rPr lang="is-I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…</a:t>
            </a:r>
            <a:endParaRPr lang="en-US" sz="14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Frequent Check-Ins</a:t>
            </a:r>
          </a:p>
          <a:p>
            <a:pPr marL="573786" lvl="1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Project </a:t>
            </a: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focus </a:t>
            </a:r>
            <a:endParaRPr lang="en-US" sz="14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marL="573786" lvl="1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Development </a:t>
            </a:r>
            <a:r>
              <a:rPr lang="en-US" sz="14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efficiency</a:t>
            </a:r>
            <a:endParaRPr lang="en-US" sz="1400" dirty="0" smtClean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9" name="Picture 8" descr="CSUN_Logo.pn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  <p:pic>
        <p:nvPicPr>
          <p:cNvPr id="19" name="Picture Placeholder 18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 b="4114"/>
          <a:stretch>
            <a:fillRect/>
          </a:stretch>
        </p:blipFill>
        <p:spPr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5472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/>
          <p:cNvSpPr txBox="1">
            <a:spLocks/>
          </p:cNvSpPr>
          <p:nvPr/>
        </p:nvSpPr>
        <p:spPr>
          <a:xfrm>
            <a:off x="4706471" y="1731308"/>
            <a:ext cx="4437529" cy="11093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E80202"/>
                </a:solidFill>
                <a:latin typeface="Domine" charset="0"/>
                <a:ea typeface="Domine" charset="0"/>
                <a:cs typeface="Domine" charset="0"/>
              </a:rPr>
              <a:t>PocketReader</a:t>
            </a:r>
            <a:endParaRPr lang="en-US" b="1" dirty="0" smtClean="0">
              <a:solidFill>
                <a:srgbClr val="E80202"/>
              </a:solidFill>
              <a:latin typeface="Domine" charset="0"/>
              <a:ea typeface="Domine" charset="0"/>
              <a:cs typeface="Domine" charset="0"/>
            </a:endParaRPr>
          </a:p>
          <a:p>
            <a:pPr algn="ctr"/>
            <a:r>
              <a:rPr lang="en-US" sz="2800" b="1" dirty="0" smtClean="0">
                <a:solidFill>
                  <a:srgbClr val="E80202"/>
                </a:solidFill>
                <a:latin typeface="Domine" charset="0"/>
                <a:ea typeface="Domine" charset="0"/>
                <a:cs typeface="Domine" charset="0"/>
              </a:rPr>
              <a:t>App Tour</a:t>
            </a:r>
            <a:endParaRPr lang="en-US" sz="2800" b="1" dirty="0">
              <a:solidFill>
                <a:srgbClr val="E80202"/>
              </a:solidFill>
              <a:latin typeface="Domine" charset="0"/>
              <a:ea typeface="Domine" charset="0"/>
              <a:cs typeface="Domine" charset="0"/>
            </a:endParaRPr>
          </a:p>
        </p:txBody>
      </p:sp>
      <p:pic>
        <p:nvPicPr>
          <p:cNvPr id="3" name="Picture 2" descr="CSUN_Logo.png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2397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r="14568"/>
          <a:stretch>
            <a:fillRect/>
          </a:stretch>
        </p:blipFill>
        <p:spPr>
          <a:ln w="28575">
            <a:solidFill>
              <a:schemeClr val="tx1"/>
            </a:solidFill>
          </a:ln>
        </p:spPr>
      </p:pic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169985" y="1366830"/>
            <a:ext cx="3586163" cy="493839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2800" b="0" i="0" dirty="0" smtClean="0">
                <a:solidFill>
                  <a:srgbClr val="E80202"/>
                </a:solidFill>
              </a:rPr>
              <a:t>Capture</a:t>
            </a:r>
            <a:endParaRPr lang="en-US" sz="2800" b="0" i="0" dirty="0">
              <a:solidFill>
                <a:srgbClr val="E80202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69986" y="1860669"/>
            <a:ext cx="3586163" cy="1458264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Internal image capture</a:t>
            </a:r>
          </a:p>
          <a:p>
            <a:pPr marL="573786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Data handling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Processing</a:t>
            </a:r>
          </a:p>
          <a:p>
            <a:pPr marL="573786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Can this image be processed?</a:t>
            </a:r>
          </a:p>
          <a:p>
            <a:pPr marL="573786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Retake if not</a:t>
            </a:r>
            <a:endParaRPr lang="en-US" sz="16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6" name="Right Triangle 7"/>
          <p:cNvSpPr/>
          <p:nvPr/>
        </p:nvSpPr>
        <p:spPr>
          <a:xfrm>
            <a:off x="3052483" y="4029309"/>
            <a:ext cx="6143648" cy="1164991"/>
          </a:xfrm>
          <a:custGeom>
            <a:avLst/>
            <a:gdLst>
              <a:gd name="connsiteX0" fmla="*/ 0 w 9144000"/>
              <a:gd name="connsiteY0" fmla="*/ 908050 h 908050"/>
              <a:gd name="connsiteX1" fmla="*/ 0 w 9144000"/>
              <a:gd name="connsiteY1" fmla="*/ 0 h 908050"/>
              <a:gd name="connsiteX2" fmla="*/ 9144000 w 9144000"/>
              <a:gd name="connsiteY2" fmla="*/ 908050 h 908050"/>
              <a:gd name="connsiteX3" fmla="*/ 0 w 9144000"/>
              <a:gd name="connsiteY3" fmla="*/ 908050 h 908050"/>
              <a:gd name="connsiteX0" fmla="*/ 0 w 9156700"/>
              <a:gd name="connsiteY0" fmla="*/ 914400 h 914400"/>
              <a:gd name="connsiteX1" fmla="*/ 9156700 w 9156700"/>
              <a:gd name="connsiteY1" fmla="*/ 0 h 914400"/>
              <a:gd name="connsiteX2" fmla="*/ 9144000 w 9156700"/>
              <a:gd name="connsiteY2" fmla="*/ 914400 h 914400"/>
              <a:gd name="connsiteX3" fmla="*/ 0 w 91567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6700" h="9144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charset="0"/>
            </a:endParaRPr>
          </a:p>
        </p:txBody>
      </p:sp>
      <p:pic>
        <p:nvPicPr>
          <p:cNvPr id="15" name="Picture 14" descr="CSUN_Logo.pn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08330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773051" y="811201"/>
            <a:ext cx="3586163" cy="533812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algn="ctr"/>
            <a:r>
              <a:rPr lang="en-US" sz="2800" b="0" i="0" dirty="0" smtClean="0">
                <a:solidFill>
                  <a:srgbClr val="E80202"/>
                </a:solidFill>
              </a:rPr>
              <a:t>Convert</a:t>
            </a:r>
            <a:endParaRPr lang="en-US" sz="2800" b="0" i="0" dirty="0">
              <a:solidFill>
                <a:srgbClr val="E80202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773051" y="1295895"/>
            <a:ext cx="3586163" cy="398118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ctr"/>
            <a:r>
              <a:rPr lang="en-US" sz="1800" b="1" i="0" dirty="0" smtClean="0">
                <a:solidFill>
                  <a:srgbClr val="E80202"/>
                </a:solidFill>
              </a:rPr>
              <a:t>(via </a:t>
            </a:r>
            <a:r>
              <a:rPr lang="en-US" sz="1800" b="1" i="0" dirty="0" err="1" smtClean="0">
                <a:solidFill>
                  <a:srgbClr val="E80202"/>
                </a:solidFill>
              </a:rPr>
              <a:t>Tesseract</a:t>
            </a:r>
            <a:r>
              <a:rPr lang="en-US" sz="1800" b="1" dirty="0">
                <a:solidFill>
                  <a:srgbClr val="E80202"/>
                </a:solidFill>
              </a:rPr>
              <a:t> </a:t>
            </a:r>
            <a:r>
              <a:rPr lang="en-US" sz="1800" b="1" dirty="0" smtClean="0">
                <a:solidFill>
                  <a:srgbClr val="E80202"/>
                </a:solidFill>
              </a:rPr>
              <a:t>and </a:t>
            </a:r>
            <a:r>
              <a:rPr lang="en-US" sz="1800" b="1" dirty="0" err="1" smtClean="0">
                <a:solidFill>
                  <a:srgbClr val="E80202"/>
                </a:solidFill>
              </a:rPr>
              <a:t>Leptonica</a:t>
            </a:r>
            <a:r>
              <a:rPr lang="en-US" sz="1800" b="1" i="0" dirty="0" smtClean="0">
                <a:solidFill>
                  <a:srgbClr val="E80202"/>
                </a:solidFill>
              </a:rPr>
              <a:t>)</a:t>
            </a:r>
            <a:endParaRPr lang="en-US" sz="1800" b="1" i="0" dirty="0">
              <a:solidFill>
                <a:schemeClr val="tx1"/>
              </a:solidFill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773051" y="1694013"/>
            <a:ext cx="3586163" cy="163835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Tesseract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: bitmap from file path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Leptonica</a:t>
            </a:r>
            <a:r>
              <a: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t>: image cleanup</a:t>
            </a:r>
          </a:p>
        </p:txBody>
      </p:sp>
      <p:pic>
        <p:nvPicPr>
          <p:cNvPr id="9" name="Picture 8" descr="CSUN_Logo.png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1055"/>
          <a:stretch>
            <a:fillRect/>
          </a:stretch>
        </p:blipFill>
        <p:spPr>
          <a:xfrm>
            <a:off x="7769598" y="4543988"/>
            <a:ext cx="912182" cy="345590"/>
          </a:xfrm>
          <a:custGeom>
            <a:avLst/>
            <a:gdLst>
              <a:gd name="connsiteX0" fmla="*/ 0 w 3699490"/>
              <a:gd name="connsiteY0" fmla="*/ 0 h 1977619"/>
              <a:gd name="connsiteX1" fmla="*/ 0 w 3699490"/>
              <a:gd name="connsiteY1" fmla="*/ 0 h 1977619"/>
              <a:gd name="connsiteX2" fmla="*/ 3699490 w 3699490"/>
              <a:gd name="connsiteY2" fmla="*/ 0 h 1977619"/>
              <a:gd name="connsiteX3" fmla="*/ 3699490 w 3699490"/>
              <a:gd name="connsiteY3" fmla="*/ 0 h 1977619"/>
              <a:gd name="connsiteX4" fmla="*/ 3699490 w 3699490"/>
              <a:gd name="connsiteY4" fmla="*/ 1977619 h 1977619"/>
              <a:gd name="connsiteX5" fmla="*/ 3699490 w 3699490"/>
              <a:gd name="connsiteY5" fmla="*/ 1977619 h 1977619"/>
              <a:gd name="connsiteX6" fmla="*/ 0 w 3699490"/>
              <a:gd name="connsiteY6" fmla="*/ 1977619 h 1977619"/>
              <a:gd name="connsiteX7" fmla="*/ 0 w 3699490"/>
              <a:gd name="connsiteY7" fmla="*/ 1977619 h 1977619"/>
              <a:gd name="connsiteX8" fmla="*/ 0 w 3699490"/>
              <a:gd name="connsiteY8" fmla="*/ 0 h 1977619"/>
              <a:gd name="connsiteX0" fmla="*/ 0 w 4118344"/>
              <a:gd name="connsiteY0" fmla="*/ 0 h 2331580"/>
              <a:gd name="connsiteX1" fmla="*/ 418854 w 4118344"/>
              <a:gd name="connsiteY1" fmla="*/ 353961 h 2331580"/>
              <a:gd name="connsiteX2" fmla="*/ 4118344 w 4118344"/>
              <a:gd name="connsiteY2" fmla="*/ 353961 h 2331580"/>
              <a:gd name="connsiteX3" fmla="*/ 4118344 w 4118344"/>
              <a:gd name="connsiteY3" fmla="*/ 353961 h 2331580"/>
              <a:gd name="connsiteX4" fmla="*/ 4118344 w 4118344"/>
              <a:gd name="connsiteY4" fmla="*/ 2331580 h 2331580"/>
              <a:gd name="connsiteX5" fmla="*/ 4118344 w 4118344"/>
              <a:gd name="connsiteY5" fmla="*/ 2331580 h 2331580"/>
              <a:gd name="connsiteX6" fmla="*/ 418854 w 4118344"/>
              <a:gd name="connsiteY6" fmla="*/ 2331580 h 2331580"/>
              <a:gd name="connsiteX7" fmla="*/ 418854 w 4118344"/>
              <a:gd name="connsiteY7" fmla="*/ 2331580 h 2331580"/>
              <a:gd name="connsiteX8" fmla="*/ 0 w 4118344"/>
              <a:gd name="connsiteY8" fmla="*/ 0 h 2331580"/>
              <a:gd name="connsiteX0" fmla="*/ 88491 w 4206835"/>
              <a:gd name="connsiteY0" fmla="*/ 0 h 5157371"/>
              <a:gd name="connsiteX1" fmla="*/ 50734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353961 h 5157371"/>
              <a:gd name="connsiteX4" fmla="*/ 4206835 w 4206835"/>
              <a:gd name="connsiteY4" fmla="*/ 2331580 h 5157371"/>
              <a:gd name="connsiteX5" fmla="*/ 4206835 w 4206835"/>
              <a:gd name="connsiteY5" fmla="*/ 2331580 h 5157371"/>
              <a:gd name="connsiteX6" fmla="*/ 507345 w 4206835"/>
              <a:gd name="connsiteY6" fmla="*/ 2331580 h 5157371"/>
              <a:gd name="connsiteX7" fmla="*/ 0 w 4206835"/>
              <a:gd name="connsiteY7" fmla="*/ 5157371 h 5157371"/>
              <a:gd name="connsiteX8" fmla="*/ 88491 w 4206835"/>
              <a:gd name="connsiteY8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507345 w 4206835"/>
              <a:gd name="connsiteY5" fmla="*/ 2331580 h 5157371"/>
              <a:gd name="connsiteX6" fmla="*/ 0 w 4206835"/>
              <a:gd name="connsiteY6" fmla="*/ 5157371 h 5157371"/>
              <a:gd name="connsiteX7" fmla="*/ 88491 w 4206835"/>
              <a:gd name="connsiteY7" fmla="*/ 0 h 5157371"/>
              <a:gd name="connsiteX0" fmla="*/ 88491 w 4206835"/>
              <a:gd name="connsiteY0" fmla="*/ 0 h 5157371"/>
              <a:gd name="connsiteX1" fmla="*/ 4206835 w 4206835"/>
              <a:gd name="connsiteY1" fmla="*/ 353961 h 5157371"/>
              <a:gd name="connsiteX2" fmla="*/ 4206835 w 4206835"/>
              <a:gd name="connsiteY2" fmla="*/ 353961 h 5157371"/>
              <a:gd name="connsiteX3" fmla="*/ 4206835 w 4206835"/>
              <a:gd name="connsiteY3" fmla="*/ 2331580 h 5157371"/>
              <a:gd name="connsiteX4" fmla="*/ 4206835 w 4206835"/>
              <a:gd name="connsiteY4" fmla="*/ 2331580 h 5157371"/>
              <a:gd name="connsiteX5" fmla="*/ 0 w 4206835"/>
              <a:gd name="connsiteY5" fmla="*/ 5157371 h 5157371"/>
              <a:gd name="connsiteX6" fmla="*/ 88491 w 4206835"/>
              <a:gd name="connsiteY6" fmla="*/ 0 h 5157371"/>
              <a:gd name="connsiteX0" fmla="*/ 88491 w 4814468"/>
              <a:gd name="connsiteY0" fmla="*/ 5900 h 5163271"/>
              <a:gd name="connsiteX1" fmla="*/ 4206835 w 4814468"/>
              <a:gd name="connsiteY1" fmla="*/ 359861 h 5163271"/>
              <a:gd name="connsiteX2" fmla="*/ 4814468 w 4814468"/>
              <a:gd name="connsiteY2" fmla="*/ 0 h 5163271"/>
              <a:gd name="connsiteX3" fmla="*/ 4206835 w 4814468"/>
              <a:gd name="connsiteY3" fmla="*/ 2337480 h 5163271"/>
              <a:gd name="connsiteX4" fmla="*/ 4206835 w 4814468"/>
              <a:gd name="connsiteY4" fmla="*/ 2337480 h 5163271"/>
              <a:gd name="connsiteX5" fmla="*/ 0 w 4814468"/>
              <a:gd name="connsiteY5" fmla="*/ 5163271 h 5163271"/>
              <a:gd name="connsiteX6" fmla="*/ 88491 w 4814468"/>
              <a:gd name="connsiteY6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06835 w 4814468"/>
              <a:gd name="connsiteY3" fmla="*/ 2337480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06835 w 4814468"/>
              <a:gd name="connsiteY2" fmla="*/ 2337480 h 5163271"/>
              <a:gd name="connsiteX3" fmla="*/ 4265829 w 4814468"/>
              <a:gd name="connsiteY3" fmla="*/ 5151472 h 5163271"/>
              <a:gd name="connsiteX4" fmla="*/ 0 w 4814468"/>
              <a:gd name="connsiteY4" fmla="*/ 5163271 h 5163271"/>
              <a:gd name="connsiteX5" fmla="*/ 88491 w 4814468"/>
              <a:gd name="connsiteY5" fmla="*/ 5900 h 5163271"/>
              <a:gd name="connsiteX0" fmla="*/ 88491 w 4814468"/>
              <a:gd name="connsiteY0" fmla="*/ 5900 h 5163271"/>
              <a:gd name="connsiteX1" fmla="*/ 4814468 w 4814468"/>
              <a:gd name="connsiteY1" fmla="*/ 0 h 5163271"/>
              <a:gd name="connsiteX2" fmla="*/ 4265829 w 4814468"/>
              <a:gd name="connsiteY2" fmla="*/ 5151472 h 5163271"/>
              <a:gd name="connsiteX3" fmla="*/ 0 w 4814468"/>
              <a:gd name="connsiteY3" fmla="*/ 5163271 h 5163271"/>
              <a:gd name="connsiteX4" fmla="*/ 88491 w 4814468"/>
              <a:gd name="connsiteY4" fmla="*/ 5900 h 5163271"/>
              <a:gd name="connsiteX0" fmla="*/ 0 w 9168191"/>
              <a:gd name="connsiteY0" fmla="*/ 17699 h 5163271"/>
              <a:gd name="connsiteX1" fmla="*/ 9168191 w 9168191"/>
              <a:gd name="connsiteY1" fmla="*/ 0 h 5163271"/>
              <a:gd name="connsiteX2" fmla="*/ 8619552 w 9168191"/>
              <a:gd name="connsiteY2" fmla="*/ 5151472 h 5163271"/>
              <a:gd name="connsiteX3" fmla="*/ 4353723 w 9168191"/>
              <a:gd name="connsiteY3" fmla="*/ 5163271 h 5163271"/>
              <a:gd name="connsiteX4" fmla="*/ 0 w 9168191"/>
              <a:gd name="connsiteY4" fmla="*/ 17699 h 5163271"/>
              <a:gd name="connsiteX0" fmla="*/ 0 w 9168191"/>
              <a:gd name="connsiteY0" fmla="*/ 17699 h 5151473"/>
              <a:gd name="connsiteX1" fmla="*/ 9168191 w 9168191"/>
              <a:gd name="connsiteY1" fmla="*/ 0 h 5151473"/>
              <a:gd name="connsiteX2" fmla="*/ 8619552 w 9168191"/>
              <a:gd name="connsiteY2" fmla="*/ 5151472 h 5151473"/>
              <a:gd name="connsiteX3" fmla="*/ 5898 w 9168191"/>
              <a:gd name="connsiteY3" fmla="*/ 5151473 h 5151473"/>
              <a:gd name="connsiteX4" fmla="*/ 0 w 9168191"/>
              <a:gd name="connsiteY4" fmla="*/ 17699 h 5151473"/>
              <a:gd name="connsiteX0" fmla="*/ 0 w 8619552"/>
              <a:gd name="connsiteY0" fmla="*/ 5901 h 5139675"/>
              <a:gd name="connsiteX1" fmla="*/ 3905967 w 8619552"/>
              <a:gd name="connsiteY1" fmla="*/ 0 h 5139675"/>
              <a:gd name="connsiteX2" fmla="*/ 8619552 w 8619552"/>
              <a:gd name="connsiteY2" fmla="*/ 5139674 h 5139675"/>
              <a:gd name="connsiteX3" fmla="*/ 5898 w 8619552"/>
              <a:gd name="connsiteY3" fmla="*/ 5139675 h 5139675"/>
              <a:gd name="connsiteX4" fmla="*/ 0 w 8619552"/>
              <a:gd name="connsiteY4" fmla="*/ 5901 h 5139675"/>
              <a:gd name="connsiteX0" fmla="*/ 0 w 3905967"/>
              <a:gd name="connsiteY0" fmla="*/ 5901 h 5151473"/>
              <a:gd name="connsiteX1" fmla="*/ 3905967 w 3905967"/>
              <a:gd name="connsiteY1" fmla="*/ 0 h 5151473"/>
              <a:gd name="connsiteX2" fmla="*/ 3599201 w 3905967"/>
              <a:gd name="connsiteY2" fmla="*/ 5151473 h 5151473"/>
              <a:gd name="connsiteX3" fmla="*/ 5898 w 3905967"/>
              <a:gd name="connsiteY3" fmla="*/ 5139675 h 5151473"/>
              <a:gd name="connsiteX4" fmla="*/ 0 w 3905967"/>
              <a:gd name="connsiteY4" fmla="*/ 5901 h 5151473"/>
              <a:gd name="connsiteX0" fmla="*/ 0 w 3929564"/>
              <a:gd name="connsiteY0" fmla="*/ 5901 h 5151473"/>
              <a:gd name="connsiteX1" fmla="*/ 3929564 w 3929564"/>
              <a:gd name="connsiteY1" fmla="*/ 0 h 5151473"/>
              <a:gd name="connsiteX2" fmla="*/ 3599201 w 3929564"/>
              <a:gd name="connsiteY2" fmla="*/ 5151473 h 5151473"/>
              <a:gd name="connsiteX3" fmla="*/ 5898 w 3929564"/>
              <a:gd name="connsiteY3" fmla="*/ 5139675 h 5151473"/>
              <a:gd name="connsiteX4" fmla="*/ 0 w 3929564"/>
              <a:gd name="connsiteY4" fmla="*/ 5901 h 5151473"/>
              <a:gd name="connsiteX0" fmla="*/ 0 w 3929564"/>
              <a:gd name="connsiteY0" fmla="*/ 5901 h 5139675"/>
              <a:gd name="connsiteX1" fmla="*/ 3929564 w 3929564"/>
              <a:gd name="connsiteY1" fmla="*/ 0 h 5139675"/>
              <a:gd name="connsiteX2" fmla="*/ 3292435 w 3929564"/>
              <a:gd name="connsiteY2" fmla="*/ 2567555 h 5139675"/>
              <a:gd name="connsiteX3" fmla="*/ 5898 w 3929564"/>
              <a:gd name="connsiteY3" fmla="*/ 5139675 h 5139675"/>
              <a:gd name="connsiteX4" fmla="*/ 0 w 3929564"/>
              <a:gd name="connsiteY4" fmla="*/ 5901 h 5139675"/>
              <a:gd name="connsiteX0" fmla="*/ 5900 w 3935464"/>
              <a:gd name="connsiteY0" fmla="*/ 5901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5900 w 3935464"/>
              <a:gd name="connsiteY4" fmla="*/ 5901 h 2573456"/>
              <a:gd name="connsiteX0" fmla="*/ 289069 w 3935464"/>
              <a:gd name="connsiteY0" fmla="*/ 471950 h 2573456"/>
              <a:gd name="connsiteX1" fmla="*/ 3935464 w 3935464"/>
              <a:gd name="connsiteY1" fmla="*/ 0 h 2573456"/>
              <a:gd name="connsiteX2" fmla="*/ 3298335 w 3935464"/>
              <a:gd name="connsiteY2" fmla="*/ 2567555 h 2573456"/>
              <a:gd name="connsiteX3" fmla="*/ 0 w 3935464"/>
              <a:gd name="connsiteY3" fmla="*/ 2573456 h 2573456"/>
              <a:gd name="connsiteX4" fmla="*/ 289069 w 3935464"/>
              <a:gd name="connsiteY4" fmla="*/ 471950 h 2573456"/>
              <a:gd name="connsiteX0" fmla="*/ 17 w 3646412"/>
              <a:gd name="connsiteY0" fmla="*/ 471950 h 3470158"/>
              <a:gd name="connsiteX1" fmla="*/ 3646412 w 3646412"/>
              <a:gd name="connsiteY1" fmla="*/ 0 h 3470158"/>
              <a:gd name="connsiteX2" fmla="*/ 3009283 w 3646412"/>
              <a:gd name="connsiteY2" fmla="*/ 2567555 h 3470158"/>
              <a:gd name="connsiteX3" fmla="*/ 171098 w 3646412"/>
              <a:gd name="connsiteY3" fmla="*/ 3470158 h 3470158"/>
              <a:gd name="connsiteX4" fmla="*/ 17 w 3646412"/>
              <a:gd name="connsiteY4" fmla="*/ 471950 h 3470158"/>
              <a:gd name="connsiteX0" fmla="*/ 17 w 3646412"/>
              <a:gd name="connsiteY0" fmla="*/ 471950 h 3859514"/>
              <a:gd name="connsiteX1" fmla="*/ 3646412 w 3646412"/>
              <a:gd name="connsiteY1" fmla="*/ 0 h 3859514"/>
              <a:gd name="connsiteX2" fmla="*/ 3369144 w 3646412"/>
              <a:gd name="connsiteY2" fmla="*/ 3859514 h 3859514"/>
              <a:gd name="connsiteX3" fmla="*/ 171098 w 3646412"/>
              <a:gd name="connsiteY3" fmla="*/ 3470158 h 3859514"/>
              <a:gd name="connsiteX4" fmla="*/ 17 w 3646412"/>
              <a:gd name="connsiteY4" fmla="*/ 471950 h 3859514"/>
              <a:gd name="connsiteX0" fmla="*/ 17 w 3434035"/>
              <a:gd name="connsiteY0" fmla="*/ 5901 h 3393465"/>
              <a:gd name="connsiteX1" fmla="*/ 3434035 w 3434035"/>
              <a:gd name="connsiteY1" fmla="*/ 0 h 3393465"/>
              <a:gd name="connsiteX2" fmla="*/ 3369144 w 3434035"/>
              <a:gd name="connsiteY2" fmla="*/ 3393465 h 3393465"/>
              <a:gd name="connsiteX3" fmla="*/ 171098 w 3434035"/>
              <a:gd name="connsiteY3" fmla="*/ 3004109 h 3393465"/>
              <a:gd name="connsiteX4" fmla="*/ 17 w 3434035"/>
              <a:gd name="connsiteY4" fmla="*/ 5901 h 3393465"/>
              <a:gd name="connsiteX0" fmla="*/ 32 w 3434050"/>
              <a:gd name="connsiteY0" fmla="*/ 5901 h 3393465"/>
              <a:gd name="connsiteX1" fmla="*/ 3434050 w 3434050"/>
              <a:gd name="connsiteY1" fmla="*/ 0 h 3393465"/>
              <a:gd name="connsiteX2" fmla="*/ 3369159 w 3434050"/>
              <a:gd name="connsiteY2" fmla="*/ 3393465 h 3393465"/>
              <a:gd name="connsiteX3" fmla="*/ 171113 w 3434050"/>
              <a:gd name="connsiteY3" fmla="*/ 3004109 h 3393465"/>
              <a:gd name="connsiteX4" fmla="*/ 32 w 3434050"/>
              <a:gd name="connsiteY4" fmla="*/ 5901 h 3393465"/>
              <a:gd name="connsiteX0" fmla="*/ 0 w 3434018"/>
              <a:gd name="connsiteY0" fmla="*/ 5901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5901 h 3393465"/>
              <a:gd name="connsiteX0" fmla="*/ 0 w 3434018"/>
              <a:gd name="connsiteY0" fmla="*/ 2 h 3393465"/>
              <a:gd name="connsiteX1" fmla="*/ 3434018 w 3434018"/>
              <a:gd name="connsiteY1" fmla="*/ 0 h 3393465"/>
              <a:gd name="connsiteX2" fmla="*/ 3369127 w 3434018"/>
              <a:gd name="connsiteY2" fmla="*/ 3393465 h 3393465"/>
              <a:gd name="connsiteX3" fmla="*/ 171081 w 3434018"/>
              <a:gd name="connsiteY3" fmla="*/ 3004109 h 3393465"/>
              <a:gd name="connsiteX4" fmla="*/ 0 w 3434018"/>
              <a:gd name="connsiteY4" fmla="*/ 2 h 3393465"/>
              <a:gd name="connsiteX0" fmla="*/ 0 w 8731638"/>
              <a:gd name="connsiteY0" fmla="*/ 0 h 3393463"/>
              <a:gd name="connsiteX1" fmla="*/ 8731638 w 8731638"/>
              <a:gd name="connsiteY1" fmla="*/ 1834697 h 3393463"/>
              <a:gd name="connsiteX2" fmla="*/ 3369127 w 8731638"/>
              <a:gd name="connsiteY2" fmla="*/ 3393463 h 3393463"/>
              <a:gd name="connsiteX3" fmla="*/ 171081 w 8731638"/>
              <a:gd name="connsiteY3" fmla="*/ 3004107 h 3393463"/>
              <a:gd name="connsiteX4" fmla="*/ 0 w 8731638"/>
              <a:gd name="connsiteY4" fmla="*/ 0 h 3393463"/>
              <a:gd name="connsiteX0" fmla="*/ 3958468 w 8560557"/>
              <a:gd name="connsiteY0" fmla="*/ 0 h 2325680"/>
              <a:gd name="connsiteX1" fmla="*/ 8560557 w 8560557"/>
              <a:gd name="connsiteY1" fmla="*/ 766914 h 2325680"/>
              <a:gd name="connsiteX2" fmla="*/ 3198046 w 8560557"/>
              <a:gd name="connsiteY2" fmla="*/ 2325680 h 2325680"/>
              <a:gd name="connsiteX3" fmla="*/ 0 w 8560557"/>
              <a:gd name="connsiteY3" fmla="*/ 1936324 h 2325680"/>
              <a:gd name="connsiteX4" fmla="*/ 3958468 w 8560557"/>
              <a:gd name="connsiteY4" fmla="*/ 0 h 2325680"/>
              <a:gd name="connsiteX0" fmla="*/ 4577901 w 9179990"/>
              <a:gd name="connsiteY0" fmla="*/ 0 h 2325680"/>
              <a:gd name="connsiteX1" fmla="*/ 9179990 w 9179990"/>
              <a:gd name="connsiteY1" fmla="*/ 766914 h 2325680"/>
              <a:gd name="connsiteX2" fmla="*/ 3817479 w 9179990"/>
              <a:gd name="connsiteY2" fmla="*/ 2325680 h 2325680"/>
              <a:gd name="connsiteX3" fmla="*/ 0 w 9179990"/>
              <a:gd name="connsiteY3" fmla="*/ 774151 h 2325680"/>
              <a:gd name="connsiteX4" fmla="*/ 4577901 w 9179990"/>
              <a:gd name="connsiteY4" fmla="*/ 0 h 2325680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24194 w 9179990"/>
              <a:gd name="connsiteY2" fmla="*/ 3464255 h 3464255"/>
              <a:gd name="connsiteX3" fmla="*/ 0 w 9179990"/>
              <a:gd name="connsiteY3" fmla="*/ 774151 h 3464255"/>
              <a:gd name="connsiteX4" fmla="*/ 4577901 w 9179990"/>
              <a:gd name="connsiteY4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4721064 w 9179990"/>
              <a:gd name="connsiteY2" fmla="*/ 2077954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79990"/>
              <a:gd name="connsiteY0" fmla="*/ 0 h 3464255"/>
              <a:gd name="connsiteX1" fmla="*/ 9179990 w 9179990"/>
              <a:gd name="connsiteY1" fmla="*/ 766914 h 3464255"/>
              <a:gd name="connsiteX2" fmla="*/ 9157379 w 9179990"/>
              <a:gd name="connsiteY2" fmla="*/ 3458403 h 3464255"/>
              <a:gd name="connsiteX3" fmla="*/ 24194 w 9179990"/>
              <a:gd name="connsiteY3" fmla="*/ 3464255 h 3464255"/>
              <a:gd name="connsiteX4" fmla="*/ 0 w 9179990"/>
              <a:gd name="connsiteY4" fmla="*/ 774151 h 3464255"/>
              <a:gd name="connsiteX5" fmla="*/ 4577901 w 9179990"/>
              <a:gd name="connsiteY5" fmla="*/ 0 h 3464255"/>
              <a:gd name="connsiteX0" fmla="*/ 4577901 w 9195479"/>
              <a:gd name="connsiteY0" fmla="*/ 0 h 3483803"/>
              <a:gd name="connsiteX1" fmla="*/ 9179990 w 9195479"/>
              <a:gd name="connsiteY1" fmla="*/ 766914 h 3483803"/>
              <a:gd name="connsiteX2" fmla="*/ 9195479 w 9195479"/>
              <a:gd name="connsiteY2" fmla="*/ 3483803 h 3483803"/>
              <a:gd name="connsiteX3" fmla="*/ 24194 w 9195479"/>
              <a:gd name="connsiteY3" fmla="*/ 3464255 h 3483803"/>
              <a:gd name="connsiteX4" fmla="*/ 0 w 9195479"/>
              <a:gd name="connsiteY4" fmla="*/ 774151 h 3483803"/>
              <a:gd name="connsiteX5" fmla="*/ 4577901 w 9195479"/>
              <a:gd name="connsiteY5" fmla="*/ 0 h 348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5479" h="3483803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3196"/>
          <a:stretch>
            <a:fillRect/>
          </a:stretch>
        </p:blipFill>
        <p:spPr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3586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FEA37D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FEA37D"/>
      </a:hlink>
      <a:folHlink>
        <a:srgbClr val="FEA37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531</Words>
  <Application>Microsoft Macintosh PowerPoint</Application>
  <PresentationFormat>On-screen Show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ATC Overlook Heavy</vt:lpstr>
      <vt:lpstr>Calibri</vt:lpstr>
      <vt:lpstr>Calibri Light</vt:lpstr>
      <vt:lpstr>Domine</vt:lpstr>
      <vt:lpstr>Domine Bold</vt:lpstr>
      <vt:lpstr>FS Lola</vt:lpstr>
      <vt:lpstr>Roboto</vt:lpstr>
      <vt:lpstr>Roboto Black</vt:lpstr>
      <vt:lpstr>Roboto Thin</vt:lpstr>
      <vt:lpstr>Arial</vt:lpstr>
      <vt:lpstr>Retrospect</vt:lpstr>
      <vt:lpstr>PocketReader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Chambers</dc:creator>
  <cp:lastModifiedBy>Rosy Davis</cp:lastModifiedBy>
  <cp:revision>244</cp:revision>
  <cp:lastPrinted>2016-02-07T23:10:21Z</cp:lastPrinted>
  <dcterms:created xsi:type="dcterms:W3CDTF">2015-05-15T13:04:53Z</dcterms:created>
  <dcterms:modified xsi:type="dcterms:W3CDTF">2016-02-08T05:27:25Z</dcterms:modified>
</cp:coreProperties>
</file>