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4" r:id="rId9"/>
    <p:sldId id="261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874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A9A6D8-3DE9-437E-9F22-D9B2653A2AAF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CA87AE-2402-484E-8A2F-83E7C17A1EC7}">
      <dgm:prSet phldrT="[Text]"/>
      <dgm:spPr>
        <a:solidFill>
          <a:schemeClr val="accent1"/>
        </a:solidFill>
        <a:effectLst>
          <a:innerShdw blurRad="114300">
            <a:prstClr val="black"/>
          </a:innerShdw>
        </a:effectLst>
      </dgm:spPr>
      <dgm:t>
        <a:bodyPr/>
        <a:lstStyle/>
        <a:p>
          <a:r>
            <a:rPr lang="fa-IR" dirty="0"/>
            <a:t>تحقیق و برنامه‌ریزی</a:t>
          </a:r>
          <a:endParaRPr lang="en-US" dirty="0"/>
        </a:p>
      </dgm:t>
    </dgm:pt>
    <dgm:pt modelId="{398FB83E-BF5D-4EFE-90EB-191B9D443277}" type="parTrans" cxnId="{F4C777BA-FCE7-4480-919B-A02F8414E7A8}">
      <dgm:prSet/>
      <dgm:spPr/>
      <dgm:t>
        <a:bodyPr/>
        <a:lstStyle/>
        <a:p>
          <a:endParaRPr lang="en-US"/>
        </a:p>
      </dgm:t>
    </dgm:pt>
    <dgm:pt modelId="{F024B0DB-39B5-49FB-B5D2-97C955B78CD4}" type="sibTrans" cxnId="{F4C777BA-FCE7-4480-919B-A02F8414E7A8}">
      <dgm:prSet/>
      <dgm:spPr/>
      <dgm:t>
        <a:bodyPr/>
        <a:lstStyle/>
        <a:p>
          <a:endParaRPr lang="en-US"/>
        </a:p>
      </dgm:t>
    </dgm:pt>
    <dgm:pt modelId="{8B485181-F572-4E71-8910-855584905ABC}">
      <dgm:prSet/>
      <dgm:spPr>
        <a:effectLst>
          <a:innerShdw blurRad="114300">
            <a:prstClr val="black"/>
          </a:innerShdw>
        </a:effectLst>
      </dgm:spPr>
      <dgm:t>
        <a:bodyPr/>
        <a:lstStyle/>
        <a:p>
          <a:r>
            <a:rPr lang="fa-IR" dirty="0"/>
            <a:t>طراحی و توسعه</a:t>
          </a:r>
          <a:endParaRPr lang="en-US" dirty="0"/>
        </a:p>
      </dgm:t>
    </dgm:pt>
    <dgm:pt modelId="{348E0EBE-A2CF-4977-A9D9-688F1C26E142}" type="parTrans" cxnId="{E27B7C74-7624-4C95-B5A3-5DD8AE40FE2D}">
      <dgm:prSet/>
      <dgm:spPr/>
      <dgm:t>
        <a:bodyPr/>
        <a:lstStyle/>
        <a:p>
          <a:endParaRPr lang="en-US"/>
        </a:p>
      </dgm:t>
    </dgm:pt>
    <dgm:pt modelId="{04CAC446-2627-47CC-8F89-92F54726CCC6}" type="sibTrans" cxnId="{E27B7C74-7624-4C95-B5A3-5DD8AE40FE2D}">
      <dgm:prSet/>
      <dgm:spPr/>
      <dgm:t>
        <a:bodyPr/>
        <a:lstStyle/>
        <a:p>
          <a:endParaRPr lang="en-US"/>
        </a:p>
      </dgm:t>
    </dgm:pt>
    <dgm:pt modelId="{F52B534B-ABCF-4EC9-A992-51582DBF338C}">
      <dgm:prSet/>
      <dgm:spPr>
        <a:effectLst>
          <a:innerShdw blurRad="114300">
            <a:prstClr val="black"/>
          </a:innerShdw>
        </a:effectLst>
      </dgm:spPr>
      <dgm:t>
        <a:bodyPr/>
        <a:lstStyle/>
        <a:p>
          <a:r>
            <a:rPr lang="fa-IR" dirty="0"/>
            <a:t>تست و بهینه‌سازی</a:t>
          </a:r>
          <a:endParaRPr lang="en-US" dirty="0"/>
        </a:p>
      </dgm:t>
    </dgm:pt>
    <dgm:pt modelId="{72D1CD2C-E475-4B8B-9A87-8F6628F0B364}" type="parTrans" cxnId="{75B04960-0135-4FA3-BF91-1271CF8D336C}">
      <dgm:prSet/>
      <dgm:spPr/>
      <dgm:t>
        <a:bodyPr/>
        <a:lstStyle/>
        <a:p>
          <a:endParaRPr lang="en-US"/>
        </a:p>
      </dgm:t>
    </dgm:pt>
    <dgm:pt modelId="{8F3A5574-5D68-48FA-876E-042B9569C8AE}" type="sibTrans" cxnId="{75B04960-0135-4FA3-BF91-1271CF8D336C}">
      <dgm:prSet/>
      <dgm:spPr/>
      <dgm:t>
        <a:bodyPr/>
        <a:lstStyle/>
        <a:p>
          <a:endParaRPr lang="en-US"/>
        </a:p>
      </dgm:t>
    </dgm:pt>
    <dgm:pt modelId="{8FBAF252-616F-481F-9553-A0614E9B0A2A}">
      <dgm:prSet/>
      <dgm:spPr>
        <a:effectLst>
          <a:innerShdw blurRad="114300">
            <a:schemeClr val="tx1"/>
          </a:innerShdw>
        </a:effectLst>
      </dgm:spPr>
      <dgm:t>
        <a:bodyPr/>
        <a:lstStyle/>
        <a:p>
          <a:r>
            <a:rPr lang="fa-IR" dirty="0"/>
            <a:t>عرضه عمومی</a:t>
          </a:r>
          <a:endParaRPr lang="en-US" dirty="0"/>
        </a:p>
      </dgm:t>
    </dgm:pt>
    <dgm:pt modelId="{BD9D5201-5F2E-42D5-92B6-A546E3FFF410}" type="parTrans" cxnId="{7C588482-7A05-49A7-9498-6425247443DB}">
      <dgm:prSet/>
      <dgm:spPr/>
      <dgm:t>
        <a:bodyPr/>
        <a:lstStyle/>
        <a:p>
          <a:endParaRPr lang="en-US"/>
        </a:p>
      </dgm:t>
    </dgm:pt>
    <dgm:pt modelId="{01772EB3-5CAD-4618-AF3E-2CAB67A56251}" type="sibTrans" cxnId="{7C588482-7A05-49A7-9498-6425247443DB}">
      <dgm:prSet/>
      <dgm:spPr/>
      <dgm:t>
        <a:bodyPr/>
        <a:lstStyle/>
        <a:p>
          <a:endParaRPr lang="en-US"/>
        </a:p>
      </dgm:t>
    </dgm:pt>
    <dgm:pt modelId="{5646B374-D7A5-45ED-9B1A-925951D51F8D}">
      <dgm:prSet/>
      <dgm:spPr>
        <a:effectLst>
          <a:innerShdw blurRad="114300">
            <a:prstClr val="black"/>
          </a:innerShdw>
        </a:effectLst>
      </dgm:spPr>
      <dgm:t>
        <a:bodyPr/>
        <a:lstStyle/>
        <a:p>
          <a:r>
            <a:rPr lang="fa-IR" dirty="0"/>
            <a:t>بهبود و گسترش ویژگی‌ها</a:t>
          </a:r>
          <a:endParaRPr lang="en-US" dirty="0"/>
        </a:p>
      </dgm:t>
    </dgm:pt>
    <dgm:pt modelId="{AB00BB4A-26C9-4529-B641-1646AEA9CB7A}" type="parTrans" cxnId="{14898005-C871-4AAD-8D37-84884D6F1AD3}">
      <dgm:prSet/>
      <dgm:spPr/>
      <dgm:t>
        <a:bodyPr/>
        <a:lstStyle/>
        <a:p>
          <a:endParaRPr lang="en-US"/>
        </a:p>
      </dgm:t>
    </dgm:pt>
    <dgm:pt modelId="{1130FF38-6BCE-45C2-8813-8207E322FDCA}" type="sibTrans" cxnId="{14898005-C871-4AAD-8D37-84884D6F1AD3}">
      <dgm:prSet/>
      <dgm:spPr/>
      <dgm:t>
        <a:bodyPr/>
        <a:lstStyle/>
        <a:p>
          <a:endParaRPr lang="en-US"/>
        </a:p>
      </dgm:t>
    </dgm:pt>
    <dgm:pt modelId="{BF1A75A6-43B4-4352-B3CD-B179C780D97A}">
      <dgm:prSet/>
      <dgm:spPr>
        <a:effectLst>
          <a:innerShdw blurRad="114300">
            <a:prstClr val="black"/>
          </a:innerShdw>
        </a:effectLst>
      </dgm:spPr>
      <dgm:t>
        <a:bodyPr/>
        <a:lstStyle/>
        <a:p>
          <a:r>
            <a:rPr lang="fa-IR" dirty="0"/>
            <a:t>بهبود مداوم </a:t>
          </a:r>
          <a:endParaRPr lang="en-US" dirty="0"/>
        </a:p>
      </dgm:t>
    </dgm:pt>
    <dgm:pt modelId="{6F9A332C-822A-442D-B8AE-B633553178C4}" type="parTrans" cxnId="{1B6B80F2-011B-44E3-AAB9-0D90606AFAF3}">
      <dgm:prSet/>
      <dgm:spPr/>
      <dgm:t>
        <a:bodyPr/>
        <a:lstStyle/>
        <a:p>
          <a:endParaRPr lang="en-US"/>
        </a:p>
      </dgm:t>
    </dgm:pt>
    <dgm:pt modelId="{02761944-BEF1-4178-B63E-5CCDE351908E}" type="sibTrans" cxnId="{1B6B80F2-011B-44E3-AAB9-0D90606AFAF3}">
      <dgm:prSet/>
      <dgm:spPr/>
      <dgm:t>
        <a:bodyPr/>
        <a:lstStyle/>
        <a:p>
          <a:endParaRPr lang="en-US"/>
        </a:p>
      </dgm:t>
    </dgm:pt>
    <dgm:pt modelId="{FE96514D-8AE9-4909-8754-D58B6DF27957}" type="pres">
      <dgm:prSet presAssocID="{8EA9A6D8-3DE9-437E-9F22-D9B2653A2AAF}" presName="Name0" presStyleCnt="0">
        <dgm:presLayoutVars>
          <dgm:dir/>
          <dgm:resizeHandles/>
        </dgm:presLayoutVars>
      </dgm:prSet>
      <dgm:spPr/>
    </dgm:pt>
    <dgm:pt modelId="{B6188CFE-F2FF-4620-A941-24996A2BF24B}" type="pres">
      <dgm:prSet presAssocID="{3CCA87AE-2402-484E-8A2F-83E7C17A1EC7}" presName="compNode" presStyleCnt="0"/>
      <dgm:spPr/>
    </dgm:pt>
    <dgm:pt modelId="{7CAEC4E8-D074-4FBC-BDE1-FAFD4AAA97AA}" type="pres">
      <dgm:prSet presAssocID="{3CCA87AE-2402-484E-8A2F-83E7C17A1EC7}" presName="dummyConnPt" presStyleCnt="0"/>
      <dgm:spPr/>
    </dgm:pt>
    <dgm:pt modelId="{74714BC0-7BFE-4F2C-B1DE-B0BA2E517CE2}" type="pres">
      <dgm:prSet presAssocID="{3CCA87AE-2402-484E-8A2F-83E7C17A1EC7}" presName="node" presStyleLbl="node1" presStyleIdx="0" presStyleCnt="6">
        <dgm:presLayoutVars>
          <dgm:bulletEnabled val="1"/>
        </dgm:presLayoutVars>
      </dgm:prSet>
      <dgm:spPr/>
    </dgm:pt>
    <dgm:pt modelId="{C688BA20-9346-4425-AA67-55306A2E2100}" type="pres">
      <dgm:prSet presAssocID="{F024B0DB-39B5-49FB-B5D2-97C955B78CD4}" presName="sibTrans" presStyleLbl="bgSibTrans2D1" presStyleIdx="0" presStyleCnt="5"/>
      <dgm:spPr/>
    </dgm:pt>
    <dgm:pt modelId="{D8027F0D-D79D-4FA1-8C92-8428264919C8}" type="pres">
      <dgm:prSet presAssocID="{8B485181-F572-4E71-8910-855584905ABC}" presName="compNode" presStyleCnt="0"/>
      <dgm:spPr/>
    </dgm:pt>
    <dgm:pt modelId="{717582EE-8A95-4DD0-8C30-8390ED2D03D0}" type="pres">
      <dgm:prSet presAssocID="{8B485181-F572-4E71-8910-855584905ABC}" presName="dummyConnPt" presStyleCnt="0"/>
      <dgm:spPr/>
    </dgm:pt>
    <dgm:pt modelId="{9E6AB41A-F516-4124-8469-90FD3B0C4FAF}" type="pres">
      <dgm:prSet presAssocID="{8B485181-F572-4E71-8910-855584905ABC}" presName="node" presStyleLbl="node1" presStyleIdx="1" presStyleCnt="6">
        <dgm:presLayoutVars>
          <dgm:bulletEnabled val="1"/>
        </dgm:presLayoutVars>
      </dgm:prSet>
      <dgm:spPr/>
    </dgm:pt>
    <dgm:pt modelId="{B4CEE466-C0D3-42D4-9982-C9C5892B35E0}" type="pres">
      <dgm:prSet presAssocID="{04CAC446-2627-47CC-8F89-92F54726CCC6}" presName="sibTrans" presStyleLbl="bgSibTrans2D1" presStyleIdx="1" presStyleCnt="5"/>
      <dgm:spPr/>
    </dgm:pt>
    <dgm:pt modelId="{3CE97484-E365-480A-B088-D29DFAA9FEE0}" type="pres">
      <dgm:prSet presAssocID="{F52B534B-ABCF-4EC9-A992-51582DBF338C}" presName="compNode" presStyleCnt="0"/>
      <dgm:spPr/>
    </dgm:pt>
    <dgm:pt modelId="{6F6B0266-91F0-4F2B-82AD-D00542A8DE67}" type="pres">
      <dgm:prSet presAssocID="{F52B534B-ABCF-4EC9-A992-51582DBF338C}" presName="dummyConnPt" presStyleCnt="0"/>
      <dgm:spPr/>
    </dgm:pt>
    <dgm:pt modelId="{B8C2A45B-C102-432C-990D-959F7B9C1A4F}" type="pres">
      <dgm:prSet presAssocID="{F52B534B-ABCF-4EC9-A992-51582DBF338C}" presName="node" presStyleLbl="node1" presStyleIdx="2" presStyleCnt="6">
        <dgm:presLayoutVars>
          <dgm:bulletEnabled val="1"/>
        </dgm:presLayoutVars>
      </dgm:prSet>
      <dgm:spPr/>
    </dgm:pt>
    <dgm:pt modelId="{6AB08012-5561-4E42-A9D2-D432FE015436}" type="pres">
      <dgm:prSet presAssocID="{8F3A5574-5D68-48FA-876E-042B9569C8AE}" presName="sibTrans" presStyleLbl="bgSibTrans2D1" presStyleIdx="2" presStyleCnt="5"/>
      <dgm:spPr/>
    </dgm:pt>
    <dgm:pt modelId="{FC2D6A7A-905A-4570-9149-EEF014628273}" type="pres">
      <dgm:prSet presAssocID="{8FBAF252-616F-481F-9553-A0614E9B0A2A}" presName="compNode" presStyleCnt="0"/>
      <dgm:spPr/>
    </dgm:pt>
    <dgm:pt modelId="{63B20FD0-F157-4653-A368-175EAE9FA96E}" type="pres">
      <dgm:prSet presAssocID="{8FBAF252-616F-481F-9553-A0614E9B0A2A}" presName="dummyConnPt" presStyleCnt="0"/>
      <dgm:spPr/>
    </dgm:pt>
    <dgm:pt modelId="{061BB7AB-0C86-45D7-8110-D37DFB0839FA}" type="pres">
      <dgm:prSet presAssocID="{8FBAF252-616F-481F-9553-A0614E9B0A2A}" presName="node" presStyleLbl="node1" presStyleIdx="3" presStyleCnt="6">
        <dgm:presLayoutVars>
          <dgm:bulletEnabled val="1"/>
        </dgm:presLayoutVars>
      </dgm:prSet>
      <dgm:spPr/>
    </dgm:pt>
    <dgm:pt modelId="{FBE439D6-0985-49E2-B57C-0CB05FF8E385}" type="pres">
      <dgm:prSet presAssocID="{01772EB3-5CAD-4618-AF3E-2CAB67A56251}" presName="sibTrans" presStyleLbl="bgSibTrans2D1" presStyleIdx="3" presStyleCnt="5"/>
      <dgm:spPr/>
    </dgm:pt>
    <dgm:pt modelId="{79CB9A39-875A-4D5C-94E4-0E89CEFFA0B4}" type="pres">
      <dgm:prSet presAssocID="{5646B374-D7A5-45ED-9B1A-925951D51F8D}" presName="compNode" presStyleCnt="0"/>
      <dgm:spPr/>
    </dgm:pt>
    <dgm:pt modelId="{3B7B1B83-4141-4DA3-A4FA-8C7DA459049C}" type="pres">
      <dgm:prSet presAssocID="{5646B374-D7A5-45ED-9B1A-925951D51F8D}" presName="dummyConnPt" presStyleCnt="0"/>
      <dgm:spPr/>
    </dgm:pt>
    <dgm:pt modelId="{943A0848-1203-4659-AFA9-B026F99091B1}" type="pres">
      <dgm:prSet presAssocID="{5646B374-D7A5-45ED-9B1A-925951D51F8D}" presName="node" presStyleLbl="node1" presStyleIdx="4" presStyleCnt="6">
        <dgm:presLayoutVars>
          <dgm:bulletEnabled val="1"/>
        </dgm:presLayoutVars>
      </dgm:prSet>
      <dgm:spPr/>
    </dgm:pt>
    <dgm:pt modelId="{6865E808-64AE-491D-BCC7-78A8ECDDFD8E}" type="pres">
      <dgm:prSet presAssocID="{1130FF38-6BCE-45C2-8813-8207E322FDCA}" presName="sibTrans" presStyleLbl="bgSibTrans2D1" presStyleIdx="4" presStyleCnt="5"/>
      <dgm:spPr/>
    </dgm:pt>
    <dgm:pt modelId="{388714F4-D23F-4CB0-9E0E-64E75D4AA213}" type="pres">
      <dgm:prSet presAssocID="{BF1A75A6-43B4-4352-B3CD-B179C780D97A}" presName="compNode" presStyleCnt="0"/>
      <dgm:spPr/>
    </dgm:pt>
    <dgm:pt modelId="{C5EB4E02-E5E3-41FB-8DDF-2B4CF9ECC74B}" type="pres">
      <dgm:prSet presAssocID="{BF1A75A6-43B4-4352-B3CD-B179C780D97A}" presName="dummyConnPt" presStyleCnt="0"/>
      <dgm:spPr/>
    </dgm:pt>
    <dgm:pt modelId="{9A6D45BF-8243-4744-A004-ECBEF4299380}" type="pres">
      <dgm:prSet presAssocID="{BF1A75A6-43B4-4352-B3CD-B179C780D97A}" presName="node" presStyleLbl="node1" presStyleIdx="5" presStyleCnt="6">
        <dgm:presLayoutVars>
          <dgm:bulletEnabled val="1"/>
        </dgm:presLayoutVars>
      </dgm:prSet>
      <dgm:spPr/>
    </dgm:pt>
  </dgm:ptLst>
  <dgm:cxnLst>
    <dgm:cxn modelId="{14898005-C871-4AAD-8D37-84884D6F1AD3}" srcId="{8EA9A6D8-3DE9-437E-9F22-D9B2653A2AAF}" destId="{5646B374-D7A5-45ED-9B1A-925951D51F8D}" srcOrd="4" destOrd="0" parTransId="{AB00BB4A-26C9-4529-B641-1646AEA9CB7A}" sibTransId="{1130FF38-6BCE-45C2-8813-8207E322FDCA}"/>
    <dgm:cxn modelId="{A9423B0E-176B-4DCE-8B43-E4D891E9B63E}" type="presOf" srcId="{F52B534B-ABCF-4EC9-A992-51582DBF338C}" destId="{B8C2A45B-C102-432C-990D-959F7B9C1A4F}" srcOrd="0" destOrd="0" presId="urn:microsoft.com/office/officeart/2005/8/layout/bProcess4"/>
    <dgm:cxn modelId="{B7180120-FE0F-48E0-80FD-A9EAB128B01C}" type="presOf" srcId="{8EA9A6D8-3DE9-437E-9F22-D9B2653A2AAF}" destId="{FE96514D-8AE9-4909-8754-D58B6DF27957}" srcOrd="0" destOrd="0" presId="urn:microsoft.com/office/officeart/2005/8/layout/bProcess4"/>
    <dgm:cxn modelId="{75B04960-0135-4FA3-BF91-1271CF8D336C}" srcId="{8EA9A6D8-3DE9-437E-9F22-D9B2653A2AAF}" destId="{F52B534B-ABCF-4EC9-A992-51582DBF338C}" srcOrd="2" destOrd="0" parTransId="{72D1CD2C-E475-4B8B-9A87-8F6628F0B364}" sibTransId="{8F3A5574-5D68-48FA-876E-042B9569C8AE}"/>
    <dgm:cxn modelId="{E27B7C74-7624-4C95-B5A3-5DD8AE40FE2D}" srcId="{8EA9A6D8-3DE9-437E-9F22-D9B2653A2AAF}" destId="{8B485181-F572-4E71-8910-855584905ABC}" srcOrd="1" destOrd="0" parTransId="{348E0EBE-A2CF-4977-A9D9-688F1C26E142}" sibTransId="{04CAC446-2627-47CC-8F89-92F54726CCC6}"/>
    <dgm:cxn modelId="{B8AF6E7F-DC96-48FB-8C83-280CF42C0C36}" type="presOf" srcId="{5646B374-D7A5-45ED-9B1A-925951D51F8D}" destId="{943A0848-1203-4659-AFA9-B026F99091B1}" srcOrd="0" destOrd="0" presId="urn:microsoft.com/office/officeart/2005/8/layout/bProcess4"/>
    <dgm:cxn modelId="{7C588482-7A05-49A7-9498-6425247443DB}" srcId="{8EA9A6D8-3DE9-437E-9F22-D9B2653A2AAF}" destId="{8FBAF252-616F-481F-9553-A0614E9B0A2A}" srcOrd="3" destOrd="0" parTransId="{BD9D5201-5F2E-42D5-92B6-A546E3FFF410}" sibTransId="{01772EB3-5CAD-4618-AF3E-2CAB67A56251}"/>
    <dgm:cxn modelId="{31883593-CEF0-4AE3-9ED3-12214C5C6008}" type="presOf" srcId="{8FBAF252-616F-481F-9553-A0614E9B0A2A}" destId="{061BB7AB-0C86-45D7-8110-D37DFB0839FA}" srcOrd="0" destOrd="0" presId="urn:microsoft.com/office/officeart/2005/8/layout/bProcess4"/>
    <dgm:cxn modelId="{EF430C99-A8BA-40CA-A805-FB6C1968EDC0}" type="presOf" srcId="{F024B0DB-39B5-49FB-B5D2-97C955B78CD4}" destId="{C688BA20-9346-4425-AA67-55306A2E2100}" srcOrd="0" destOrd="0" presId="urn:microsoft.com/office/officeart/2005/8/layout/bProcess4"/>
    <dgm:cxn modelId="{8869B0AD-ADC4-4ADB-830B-43EE368B6DCA}" type="presOf" srcId="{01772EB3-5CAD-4618-AF3E-2CAB67A56251}" destId="{FBE439D6-0985-49E2-B57C-0CB05FF8E385}" srcOrd="0" destOrd="0" presId="urn:microsoft.com/office/officeart/2005/8/layout/bProcess4"/>
    <dgm:cxn modelId="{3CC854B5-8C08-41E7-8E73-67CEBDAFFD86}" type="presOf" srcId="{1130FF38-6BCE-45C2-8813-8207E322FDCA}" destId="{6865E808-64AE-491D-BCC7-78A8ECDDFD8E}" srcOrd="0" destOrd="0" presId="urn:microsoft.com/office/officeart/2005/8/layout/bProcess4"/>
    <dgm:cxn modelId="{F4C777BA-FCE7-4480-919B-A02F8414E7A8}" srcId="{8EA9A6D8-3DE9-437E-9F22-D9B2653A2AAF}" destId="{3CCA87AE-2402-484E-8A2F-83E7C17A1EC7}" srcOrd="0" destOrd="0" parTransId="{398FB83E-BF5D-4EFE-90EB-191B9D443277}" sibTransId="{F024B0DB-39B5-49FB-B5D2-97C955B78CD4}"/>
    <dgm:cxn modelId="{EEE9EAD5-7648-49A0-AD40-95BBFF93C6CB}" type="presOf" srcId="{8B485181-F572-4E71-8910-855584905ABC}" destId="{9E6AB41A-F516-4124-8469-90FD3B0C4FAF}" srcOrd="0" destOrd="0" presId="urn:microsoft.com/office/officeart/2005/8/layout/bProcess4"/>
    <dgm:cxn modelId="{10200CE3-259A-4523-9DAD-640D5CA03593}" type="presOf" srcId="{3CCA87AE-2402-484E-8A2F-83E7C17A1EC7}" destId="{74714BC0-7BFE-4F2C-B1DE-B0BA2E517CE2}" srcOrd="0" destOrd="0" presId="urn:microsoft.com/office/officeart/2005/8/layout/bProcess4"/>
    <dgm:cxn modelId="{2AE843EA-76AD-406D-A459-061B1774D85A}" type="presOf" srcId="{04CAC446-2627-47CC-8F89-92F54726CCC6}" destId="{B4CEE466-C0D3-42D4-9982-C9C5892B35E0}" srcOrd="0" destOrd="0" presId="urn:microsoft.com/office/officeart/2005/8/layout/bProcess4"/>
    <dgm:cxn modelId="{1B6B80F2-011B-44E3-AAB9-0D90606AFAF3}" srcId="{8EA9A6D8-3DE9-437E-9F22-D9B2653A2AAF}" destId="{BF1A75A6-43B4-4352-B3CD-B179C780D97A}" srcOrd="5" destOrd="0" parTransId="{6F9A332C-822A-442D-B8AE-B633553178C4}" sibTransId="{02761944-BEF1-4178-B63E-5CCDE351908E}"/>
    <dgm:cxn modelId="{E1F109F6-9892-4A23-8326-1FFB5FE8F404}" type="presOf" srcId="{BF1A75A6-43B4-4352-B3CD-B179C780D97A}" destId="{9A6D45BF-8243-4744-A004-ECBEF4299380}" srcOrd="0" destOrd="0" presId="urn:microsoft.com/office/officeart/2005/8/layout/bProcess4"/>
    <dgm:cxn modelId="{2A7D1BF8-44DB-44EB-8D4B-A0029D432324}" type="presOf" srcId="{8F3A5574-5D68-48FA-876E-042B9569C8AE}" destId="{6AB08012-5561-4E42-A9D2-D432FE015436}" srcOrd="0" destOrd="0" presId="urn:microsoft.com/office/officeart/2005/8/layout/bProcess4"/>
    <dgm:cxn modelId="{07D83CBC-3B9F-44D0-93F2-1D49F3364701}" type="presParOf" srcId="{FE96514D-8AE9-4909-8754-D58B6DF27957}" destId="{B6188CFE-F2FF-4620-A941-24996A2BF24B}" srcOrd="0" destOrd="0" presId="urn:microsoft.com/office/officeart/2005/8/layout/bProcess4"/>
    <dgm:cxn modelId="{03E0314D-909D-46AC-A969-3E95649172B0}" type="presParOf" srcId="{B6188CFE-F2FF-4620-A941-24996A2BF24B}" destId="{7CAEC4E8-D074-4FBC-BDE1-FAFD4AAA97AA}" srcOrd="0" destOrd="0" presId="urn:microsoft.com/office/officeart/2005/8/layout/bProcess4"/>
    <dgm:cxn modelId="{D3C09D1D-D1B3-4F57-A2E4-804C44D7BE92}" type="presParOf" srcId="{B6188CFE-F2FF-4620-A941-24996A2BF24B}" destId="{74714BC0-7BFE-4F2C-B1DE-B0BA2E517CE2}" srcOrd="1" destOrd="0" presId="urn:microsoft.com/office/officeart/2005/8/layout/bProcess4"/>
    <dgm:cxn modelId="{EB802616-2AD7-49EF-96FF-46BD0C939E4A}" type="presParOf" srcId="{FE96514D-8AE9-4909-8754-D58B6DF27957}" destId="{C688BA20-9346-4425-AA67-55306A2E2100}" srcOrd="1" destOrd="0" presId="urn:microsoft.com/office/officeart/2005/8/layout/bProcess4"/>
    <dgm:cxn modelId="{6B26CCF5-7EB3-4985-8829-CB8278CE4591}" type="presParOf" srcId="{FE96514D-8AE9-4909-8754-D58B6DF27957}" destId="{D8027F0D-D79D-4FA1-8C92-8428264919C8}" srcOrd="2" destOrd="0" presId="urn:microsoft.com/office/officeart/2005/8/layout/bProcess4"/>
    <dgm:cxn modelId="{33698F30-98F8-4C88-8B93-E6B0D48967EB}" type="presParOf" srcId="{D8027F0D-D79D-4FA1-8C92-8428264919C8}" destId="{717582EE-8A95-4DD0-8C30-8390ED2D03D0}" srcOrd="0" destOrd="0" presId="urn:microsoft.com/office/officeart/2005/8/layout/bProcess4"/>
    <dgm:cxn modelId="{7B7B51D5-3D57-43AC-A8A7-B22B53431706}" type="presParOf" srcId="{D8027F0D-D79D-4FA1-8C92-8428264919C8}" destId="{9E6AB41A-F516-4124-8469-90FD3B0C4FAF}" srcOrd="1" destOrd="0" presId="urn:microsoft.com/office/officeart/2005/8/layout/bProcess4"/>
    <dgm:cxn modelId="{A6EE7F5B-D581-4337-A24A-2FFA71F948DB}" type="presParOf" srcId="{FE96514D-8AE9-4909-8754-D58B6DF27957}" destId="{B4CEE466-C0D3-42D4-9982-C9C5892B35E0}" srcOrd="3" destOrd="0" presId="urn:microsoft.com/office/officeart/2005/8/layout/bProcess4"/>
    <dgm:cxn modelId="{7CDB1820-9D79-4A4E-8982-7FDA80710C02}" type="presParOf" srcId="{FE96514D-8AE9-4909-8754-D58B6DF27957}" destId="{3CE97484-E365-480A-B088-D29DFAA9FEE0}" srcOrd="4" destOrd="0" presId="urn:microsoft.com/office/officeart/2005/8/layout/bProcess4"/>
    <dgm:cxn modelId="{BD9AB4F1-ABB0-49D1-B0D8-F9FF39B82E9E}" type="presParOf" srcId="{3CE97484-E365-480A-B088-D29DFAA9FEE0}" destId="{6F6B0266-91F0-4F2B-82AD-D00542A8DE67}" srcOrd="0" destOrd="0" presId="urn:microsoft.com/office/officeart/2005/8/layout/bProcess4"/>
    <dgm:cxn modelId="{3A90275F-3148-45FB-9255-77EFDB7E1B02}" type="presParOf" srcId="{3CE97484-E365-480A-B088-D29DFAA9FEE0}" destId="{B8C2A45B-C102-432C-990D-959F7B9C1A4F}" srcOrd="1" destOrd="0" presId="urn:microsoft.com/office/officeart/2005/8/layout/bProcess4"/>
    <dgm:cxn modelId="{46E0D90A-867E-423A-9AB2-A3BBB740B4ED}" type="presParOf" srcId="{FE96514D-8AE9-4909-8754-D58B6DF27957}" destId="{6AB08012-5561-4E42-A9D2-D432FE015436}" srcOrd="5" destOrd="0" presId="urn:microsoft.com/office/officeart/2005/8/layout/bProcess4"/>
    <dgm:cxn modelId="{749B2A8C-7B63-45AF-BF94-5571D2C6C2F2}" type="presParOf" srcId="{FE96514D-8AE9-4909-8754-D58B6DF27957}" destId="{FC2D6A7A-905A-4570-9149-EEF014628273}" srcOrd="6" destOrd="0" presId="urn:microsoft.com/office/officeart/2005/8/layout/bProcess4"/>
    <dgm:cxn modelId="{B1E3642C-929E-4F85-BDEB-9592BC3CD8F4}" type="presParOf" srcId="{FC2D6A7A-905A-4570-9149-EEF014628273}" destId="{63B20FD0-F157-4653-A368-175EAE9FA96E}" srcOrd="0" destOrd="0" presId="urn:microsoft.com/office/officeart/2005/8/layout/bProcess4"/>
    <dgm:cxn modelId="{C8EC581A-DEC2-419C-B6C6-4041AA52AA0A}" type="presParOf" srcId="{FC2D6A7A-905A-4570-9149-EEF014628273}" destId="{061BB7AB-0C86-45D7-8110-D37DFB0839FA}" srcOrd="1" destOrd="0" presId="urn:microsoft.com/office/officeart/2005/8/layout/bProcess4"/>
    <dgm:cxn modelId="{08D7ADE1-1FFE-4378-ABAA-7527BF702237}" type="presParOf" srcId="{FE96514D-8AE9-4909-8754-D58B6DF27957}" destId="{FBE439D6-0985-49E2-B57C-0CB05FF8E385}" srcOrd="7" destOrd="0" presId="urn:microsoft.com/office/officeart/2005/8/layout/bProcess4"/>
    <dgm:cxn modelId="{ACA833B1-CCCA-40D7-8060-BF0EA22EFB36}" type="presParOf" srcId="{FE96514D-8AE9-4909-8754-D58B6DF27957}" destId="{79CB9A39-875A-4D5C-94E4-0E89CEFFA0B4}" srcOrd="8" destOrd="0" presId="urn:microsoft.com/office/officeart/2005/8/layout/bProcess4"/>
    <dgm:cxn modelId="{F2DB0DE9-1B45-4B04-96AA-EC170764815A}" type="presParOf" srcId="{79CB9A39-875A-4D5C-94E4-0E89CEFFA0B4}" destId="{3B7B1B83-4141-4DA3-A4FA-8C7DA459049C}" srcOrd="0" destOrd="0" presId="urn:microsoft.com/office/officeart/2005/8/layout/bProcess4"/>
    <dgm:cxn modelId="{A3CE804D-22BA-4014-B3BF-84ADD3EB6078}" type="presParOf" srcId="{79CB9A39-875A-4D5C-94E4-0E89CEFFA0B4}" destId="{943A0848-1203-4659-AFA9-B026F99091B1}" srcOrd="1" destOrd="0" presId="urn:microsoft.com/office/officeart/2005/8/layout/bProcess4"/>
    <dgm:cxn modelId="{BCE4EAFC-D03B-44EE-9E4B-EEF09A682F56}" type="presParOf" srcId="{FE96514D-8AE9-4909-8754-D58B6DF27957}" destId="{6865E808-64AE-491D-BCC7-78A8ECDDFD8E}" srcOrd="9" destOrd="0" presId="urn:microsoft.com/office/officeart/2005/8/layout/bProcess4"/>
    <dgm:cxn modelId="{B47E87C7-A7A3-4A81-96A8-0949D6286CDC}" type="presParOf" srcId="{FE96514D-8AE9-4909-8754-D58B6DF27957}" destId="{388714F4-D23F-4CB0-9E0E-64E75D4AA213}" srcOrd="10" destOrd="0" presId="urn:microsoft.com/office/officeart/2005/8/layout/bProcess4"/>
    <dgm:cxn modelId="{3E1051A4-409E-4262-B69B-5E76AF318FC0}" type="presParOf" srcId="{388714F4-D23F-4CB0-9E0E-64E75D4AA213}" destId="{C5EB4E02-E5E3-41FB-8DDF-2B4CF9ECC74B}" srcOrd="0" destOrd="0" presId="urn:microsoft.com/office/officeart/2005/8/layout/bProcess4"/>
    <dgm:cxn modelId="{7605C934-46E4-4FE5-8FA8-59C0A8F53547}" type="presParOf" srcId="{388714F4-D23F-4CB0-9E0E-64E75D4AA213}" destId="{9A6D45BF-8243-4744-A004-ECBEF4299380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88BA20-9346-4425-AA67-55306A2E2100}">
      <dsp:nvSpPr>
        <dsp:cNvPr id="0" name=""/>
        <dsp:cNvSpPr/>
      </dsp:nvSpPr>
      <dsp:spPr>
        <a:xfrm rot="5400000">
          <a:off x="466839" y="925222"/>
          <a:ext cx="1439648" cy="174128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714BC0-7BFE-4F2C-B1DE-B0BA2E517CE2}">
      <dsp:nvSpPr>
        <dsp:cNvPr id="0" name=""/>
        <dsp:cNvSpPr/>
      </dsp:nvSpPr>
      <dsp:spPr>
        <a:xfrm>
          <a:off x="793998" y="496"/>
          <a:ext cx="1934765" cy="1160859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500" kern="1200" dirty="0"/>
            <a:t>تحقیق و برنامه‌ریزی</a:t>
          </a:r>
          <a:endParaRPr lang="en-US" sz="2500" kern="1200" dirty="0"/>
        </a:p>
      </dsp:txBody>
      <dsp:txXfrm>
        <a:off x="827998" y="34496"/>
        <a:ext cx="1866765" cy="1092859"/>
      </dsp:txXfrm>
    </dsp:sp>
    <dsp:sp modelId="{B4CEE466-C0D3-42D4-9982-C9C5892B35E0}">
      <dsp:nvSpPr>
        <dsp:cNvPr id="0" name=""/>
        <dsp:cNvSpPr/>
      </dsp:nvSpPr>
      <dsp:spPr>
        <a:xfrm rot="5400000">
          <a:off x="466839" y="2376296"/>
          <a:ext cx="1439648" cy="174128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6AB41A-F516-4124-8469-90FD3B0C4FAF}">
      <dsp:nvSpPr>
        <dsp:cNvPr id="0" name=""/>
        <dsp:cNvSpPr/>
      </dsp:nvSpPr>
      <dsp:spPr>
        <a:xfrm>
          <a:off x="793998" y="1451570"/>
          <a:ext cx="1934765" cy="11608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500" kern="1200" dirty="0"/>
            <a:t>طراحی و توسعه</a:t>
          </a:r>
          <a:endParaRPr lang="en-US" sz="2500" kern="1200" dirty="0"/>
        </a:p>
      </dsp:txBody>
      <dsp:txXfrm>
        <a:off x="827998" y="1485570"/>
        <a:ext cx="1866765" cy="1092859"/>
      </dsp:txXfrm>
    </dsp:sp>
    <dsp:sp modelId="{6AB08012-5561-4E42-A9D2-D432FE015436}">
      <dsp:nvSpPr>
        <dsp:cNvPr id="0" name=""/>
        <dsp:cNvSpPr/>
      </dsp:nvSpPr>
      <dsp:spPr>
        <a:xfrm>
          <a:off x="1192376" y="3101833"/>
          <a:ext cx="2561812" cy="174128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C2A45B-C102-432C-990D-959F7B9C1A4F}">
      <dsp:nvSpPr>
        <dsp:cNvPr id="0" name=""/>
        <dsp:cNvSpPr/>
      </dsp:nvSpPr>
      <dsp:spPr>
        <a:xfrm>
          <a:off x="793998" y="2902644"/>
          <a:ext cx="1934765" cy="11608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500" kern="1200" dirty="0"/>
            <a:t>تست و بهینه‌سازی</a:t>
          </a:r>
          <a:endParaRPr lang="en-US" sz="2500" kern="1200" dirty="0"/>
        </a:p>
      </dsp:txBody>
      <dsp:txXfrm>
        <a:off x="827998" y="2936644"/>
        <a:ext cx="1866765" cy="1092859"/>
      </dsp:txXfrm>
    </dsp:sp>
    <dsp:sp modelId="{FBE439D6-0985-49E2-B57C-0CB05FF8E385}">
      <dsp:nvSpPr>
        <dsp:cNvPr id="0" name=""/>
        <dsp:cNvSpPr/>
      </dsp:nvSpPr>
      <dsp:spPr>
        <a:xfrm rot="16200000">
          <a:off x="3040078" y="2376296"/>
          <a:ext cx="1439648" cy="174128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1BB7AB-0C86-45D7-8110-D37DFB0839FA}">
      <dsp:nvSpPr>
        <dsp:cNvPr id="0" name=""/>
        <dsp:cNvSpPr/>
      </dsp:nvSpPr>
      <dsp:spPr>
        <a:xfrm>
          <a:off x="3367236" y="2902644"/>
          <a:ext cx="1934765" cy="11608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114300">
            <a:schemeClr val="tx1"/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500" kern="1200" dirty="0"/>
            <a:t>عرضه عمومی</a:t>
          </a:r>
          <a:endParaRPr lang="en-US" sz="2500" kern="1200" dirty="0"/>
        </a:p>
      </dsp:txBody>
      <dsp:txXfrm>
        <a:off x="3401236" y="2936644"/>
        <a:ext cx="1866765" cy="1092859"/>
      </dsp:txXfrm>
    </dsp:sp>
    <dsp:sp modelId="{6865E808-64AE-491D-BCC7-78A8ECDDFD8E}">
      <dsp:nvSpPr>
        <dsp:cNvPr id="0" name=""/>
        <dsp:cNvSpPr/>
      </dsp:nvSpPr>
      <dsp:spPr>
        <a:xfrm rot="16200000">
          <a:off x="3040078" y="925222"/>
          <a:ext cx="1439648" cy="174128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3A0848-1203-4659-AFA9-B026F99091B1}">
      <dsp:nvSpPr>
        <dsp:cNvPr id="0" name=""/>
        <dsp:cNvSpPr/>
      </dsp:nvSpPr>
      <dsp:spPr>
        <a:xfrm>
          <a:off x="3367236" y="1451570"/>
          <a:ext cx="1934765" cy="11608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500" kern="1200" dirty="0"/>
            <a:t>بهبود و گسترش ویژگی‌ها</a:t>
          </a:r>
          <a:endParaRPr lang="en-US" sz="2500" kern="1200" dirty="0"/>
        </a:p>
      </dsp:txBody>
      <dsp:txXfrm>
        <a:off x="3401236" y="1485570"/>
        <a:ext cx="1866765" cy="1092859"/>
      </dsp:txXfrm>
    </dsp:sp>
    <dsp:sp modelId="{9A6D45BF-8243-4744-A004-ECBEF4299380}">
      <dsp:nvSpPr>
        <dsp:cNvPr id="0" name=""/>
        <dsp:cNvSpPr/>
      </dsp:nvSpPr>
      <dsp:spPr>
        <a:xfrm>
          <a:off x="3367236" y="496"/>
          <a:ext cx="1934765" cy="11608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500" kern="1200" dirty="0"/>
            <a:t>بهبود مداوم </a:t>
          </a:r>
          <a:endParaRPr lang="en-US" sz="2500" kern="1200" dirty="0"/>
        </a:p>
      </dsp:txBody>
      <dsp:txXfrm>
        <a:off x="3401236" y="34496"/>
        <a:ext cx="1866765" cy="10928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2024-11-24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2024-11-24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2024-11-24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2024-11-24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2024-11-24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2024-11-24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2024-11-24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2024-11-24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2024-11-24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2024-11-24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2024-11-24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2024-11-24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38450"/>
            <a:ext cx="7772400" cy="704850"/>
          </a:xfrm>
        </p:spPr>
        <p:txBody>
          <a:bodyPr/>
          <a:lstStyle/>
          <a:p>
            <a:pPr>
              <a:defRPr sz="2160">
                <a:solidFill>
                  <a:srgbClr val="323232"/>
                </a:solidFill>
                <a:latin typeface="Arial"/>
              </a:defRPr>
            </a:pPr>
            <a:r>
              <a:rPr dirty="0" err="1"/>
              <a:t>EduTasker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15210"/>
            <a:ext cx="6400800" cy="429895"/>
          </a:xfrm>
        </p:spPr>
        <p:txBody>
          <a:bodyPr/>
          <a:lstStyle/>
          <a:p>
            <a:pPr>
              <a:defRPr sz="2160">
                <a:solidFill>
                  <a:srgbClr val="323232"/>
                </a:solidFill>
                <a:latin typeface="Arial"/>
              </a:defRPr>
            </a:pPr>
            <a:r>
              <a:rPr dirty="0" err="1"/>
              <a:t>پلتفرمی</a:t>
            </a:r>
            <a:r>
              <a:rPr dirty="0"/>
              <a:t> </a:t>
            </a:r>
            <a:r>
              <a:rPr dirty="0" err="1"/>
              <a:t>برای</a:t>
            </a:r>
            <a:r>
              <a:rPr dirty="0"/>
              <a:t> </a:t>
            </a:r>
            <a:r>
              <a:rPr dirty="0" err="1"/>
              <a:t>مدیریت</a:t>
            </a:r>
            <a:r>
              <a:rPr dirty="0"/>
              <a:t> </a:t>
            </a:r>
            <a:r>
              <a:rPr dirty="0" err="1"/>
              <a:t>آسان</a:t>
            </a:r>
            <a:r>
              <a:rPr dirty="0"/>
              <a:t> </a:t>
            </a:r>
            <a:r>
              <a:rPr dirty="0" err="1"/>
              <a:t>تمرین‌ها</a:t>
            </a:r>
            <a:r>
              <a:rPr dirty="0"/>
              <a:t> و </a:t>
            </a:r>
            <a:r>
              <a:rPr dirty="0" err="1"/>
              <a:t>پروژه‌های</a:t>
            </a:r>
            <a:r>
              <a:rPr dirty="0"/>
              <a:t> </a:t>
            </a:r>
            <a:r>
              <a:rPr dirty="0" err="1"/>
              <a:t>دانشجویی</a:t>
            </a:r>
            <a:endParaRPr dirty="0"/>
          </a:p>
        </p:txBody>
      </p:sp>
      <p:pic>
        <p:nvPicPr>
          <p:cNvPr id="4" name="Picture 3" descr="logo_convert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443" y="252093"/>
            <a:ext cx="2551113" cy="25511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4572000"/>
            <a:ext cx="6985590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defRPr sz="2160">
                <a:solidFill>
                  <a:srgbClr val="323232"/>
                </a:solidFill>
                <a:latin typeface="Arial"/>
              </a:defRPr>
            </a:pPr>
            <a:r>
              <a:rPr dirty="0" err="1"/>
              <a:t>EduTasker</a:t>
            </a:r>
            <a:r>
              <a:rPr dirty="0"/>
              <a:t> </a:t>
            </a:r>
            <a:r>
              <a:rPr dirty="0" err="1"/>
              <a:t>یک</a:t>
            </a:r>
            <a:r>
              <a:rPr dirty="0"/>
              <a:t> </a:t>
            </a:r>
            <a:r>
              <a:rPr dirty="0" err="1"/>
              <a:t>پلتفرم</a:t>
            </a:r>
            <a:r>
              <a:rPr dirty="0"/>
              <a:t> </a:t>
            </a:r>
            <a:r>
              <a:rPr dirty="0" err="1"/>
              <a:t>آنلاین</a:t>
            </a:r>
            <a:r>
              <a:rPr dirty="0"/>
              <a:t> </a:t>
            </a:r>
            <a:r>
              <a:rPr dirty="0" err="1"/>
              <a:t>است</a:t>
            </a:r>
            <a:r>
              <a:rPr dirty="0"/>
              <a:t> </a:t>
            </a:r>
            <a:r>
              <a:rPr dirty="0" err="1"/>
              <a:t>که</a:t>
            </a:r>
            <a:r>
              <a:rPr dirty="0"/>
              <a:t> </a:t>
            </a:r>
            <a:r>
              <a:rPr dirty="0" err="1"/>
              <a:t>برای</a:t>
            </a:r>
            <a:r>
              <a:rPr dirty="0"/>
              <a:t> </a:t>
            </a:r>
            <a:r>
              <a:rPr dirty="0" err="1"/>
              <a:t>تسهیل</a:t>
            </a:r>
            <a:r>
              <a:rPr dirty="0"/>
              <a:t> </a:t>
            </a:r>
            <a:r>
              <a:rPr dirty="0" err="1"/>
              <a:t>مدیریت</a:t>
            </a:r>
            <a:r>
              <a:rPr dirty="0"/>
              <a:t> </a:t>
            </a:r>
            <a:r>
              <a:rPr dirty="0" err="1"/>
              <a:t>تمرین‌ها</a:t>
            </a:r>
            <a:r>
              <a:rPr dirty="0"/>
              <a:t> و </a:t>
            </a:r>
            <a:r>
              <a:rPr dirty="0" err="1"/>
              <a:t>پروژه‌های</a:t>
            </a:r>
            <a:r>
              <a:rPr dirty="0"/>
              <a:t> </a:t>
            </a:r>
            <a:r>
              <a:rPr dirty="0" err="1"/>
              <a:t>دانشگاهی</a:t>
            </a:r>
            <a:r>
              <a:rPr dirty="0"/>
              <a:t> </a:t>
            </a:r>
            <a:r>
              <a:rPr dirty="0" err="1"/>
              <a:t>طراحی</a:t>
            </a:r>
            <a:r>
              <a:rPr dirty="0"/>
              <a:t> </a:t>
            </a:r>
            <a:r>
              <a:rPr dirty="0" err="1"/>
              <a:t>شده</a:t>
            </a:r>
            <a:r>
              <a:rPr dirty="0"/>
              <a:t> </a:t>
            </a:r>
            <a:r>
              <a:rPr dirty="0" err="1"/>
              <a:t>است</a:t>
            </a:r>
            <a:r>
              <a:rPr dirty="0"/>
              <a:t>. </a:t>
            </a:r>
            <a:r>
              <a:rPr dirty="0" err="1"/>
              <a:t>با</a:t>
            </a:r>
            <a:r>
              <a:rPr dirty="0"/>
              <a:t> </a:t>
            </a:r>
            <a:r>
              <a:rPr dirty="0" err="1"/>
              <a:t>ابزارهای</a:t>
            </a:r>
            <a:r>
              <a:rPr dirty="0"/>
              <a:t> </a:t>
            </a:r>
            <a:r>
              <a:rPr dirty="0" err="1"/>
              <a:t>کارآمد</a:t>
            </a:r>
            <a:r>
              <a:rPr dirty="0"/>
              <a:t>، </a:t>
            </a:r>
            <a:r>
              <a:rPr dirty="0" err="1"/>
              <a:t>همکاری</a:t>
            </a:r>
            <a:r>
              <a:rPr dirty="0"/>
              <a:t> گروهی و </a:t>
            </a:r>
            <a:r>
              <a:rPr dirty="0" err="1"/>
              <a:t>بررسی</a:t>
            </a:r>
            <a:r>
              <a:rPr dirty="0"/>
              <a:t> </a:t>
            </a:r>
            <a:r>
              <a:rPr dirty="0" err="1"/>
              <a:t>سریع</a:t>
            </a:r>
            <a:r>
              <a:rPr dirty="0"/>
              <a:t> </a:t>
            </a:r>
            <a:r>
              <a:rPr dirty="0" err="1"/>
              <a:t>تمرین‌ها</a:t>
            </a:r>
            <a:r>
              <a:rPr dirty="0"/>
              <a:t> </a:t>
            </a:r>
            <a:r>
              <a:rPr dirty="0" err="1"/>
              <a:t>را</a:t>
            </a:r>
            <a:r>
              <a:rPr dirty="0"/>
              <a:t> </a:t>
            </a:r>
            <a:r>
              <a:rPr dirty="0" err="1"/>
              <a:t>برای</a:t>
            </a:r>
            <a:r>
              <a:rPr dirty="0"/>
              <a:t> </a:t>
            </a:r>
            <a:r>
              <a:rPr dirty="0" err="1"/>
              <a:t>اساتید</a:t>
            </a:r>
            <a:r>
              <a:rPr dirty="0"/>
              <a:t> و </a:t>
            </a:r>
            <a:r>
              <a:rPr dirty="0" err="1"/>
              <a:t>دانشجویان</a:t>
            </a:r>
            <a:r>
              <a:rPr dirty="0"/>
              <a:t> </a:t>
            </a:r>
            <a:r>
              <a:rPr dirty="0" err="1"/>
              <a:t>ساده‌تر</a:t>
            </a:r>
            <a:r>
              <a:rPr dirty="0"/>
              <a:t> </a:t>
            </a:r>
            <a:r>
              <a:rPr dirty="0" err="1"/>
              <a:t>می‌کند</a:t>
            </a:r>
            <a:r>
              <a:rPr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646464"/>
                </a:solidFill>
              </a:defRPr>
            </a:pPr>
            <a:r>
              <a:t>EduTasker - Transforming University Assignments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5A74907-4F03-FACF-31B5-9B2EAA89481A}"/>
              </a:ext>
            </a:extLst>
          </p:cNvPr>
          <p:cNvSpPr/>
          <p:nvPr/>
        </p:nvSpPr>
        <p:spPr>
          <a:xfrm>
            <a:off x="345440" y="350679"/>
            <a:ext cx="8453120" cy="99091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innerShdw blurRad="114300">
              <a:schemeClr val="bg1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sz="2160">
                <a:solidFill>
                  <a:srgbClr val="323232"/>
                </a:solidFill>
                <a:latin typeface="Arial"/>
              </a:defRPr>
            </a:pPr>
            <a:r>
              <a:rPr lang="fa-IR" sz="3600" dirty="0">
                <a:solidFill>
                  <a:schemeClr val="bg1"/>
                </a:solidFill>
                <a:cs typeface="+mn-cs"/>
              </a:rPr>
              <a:t>جمع بندی</a:t>
            </a:r>
            <a:endParaRPr sz="36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sz="2160" b="1" dirty="0" err="1"/>
              <a:t>EduTasker</a:t>
            </a:r>
            <a:r>
              <a:rPr lang="en-US" sz="2160" dirty="0"/>
              <a:t> </a:t>
            </a:r>
            <a:r>
              <a:rPr lang="fa-IR" sz="2160" dirty="0"/>
              <a:t>یک پلتفرم آنلاین برای مدیریت تکالیف و پروژه‌های دانشگاهی است که به دانشجویان و اساتید کمک می‌کند تا فرآیند ارسال، ارزیابی، و همکاری در پروژه‌ها را ساده و کارآمد کنند.</a:t>
            </a:r>
          </a:p>
          <a:p>
            <a:pPr algn="r" rtl="1"/>
            <a:r>
              <a:rPr lang="fa-IR" sz="2160" dirty="0"/>
              <a:t>این پلتفرم در ابتدا با ویژگی‌های اصلی و ضروری برای نسخه </a:t>
            </a:r>
            <a:r>
              <a:rPr lang="en-US" sz="2160" dirty="0"/>
              <a:t>MVP </a:t>
            </a:r>
            <a:r>
              <a:rPr lang="fa-IR" sz="2160" dirty="0"/>
              <a:t>راه‌اندازی خواهد شد و سپس با دریافت بازخورد از کاربران، ویژگی‌های پیشرفته‌تری مانند گزارش‌دهی و ارزیابی هوشمند اضافه خواهد شد.</a:t>
            </a:r>
          </a:p>
          <a:p>
            <a:pPr algn="r" rtl="1"/>
            <a:r>
              <a:rPr lang="fa-IR" sz="2160" dirty="0"/>
              <a:t>نقشه راه توسعه </a:t>
            </a:r>
            <a:r>
              <a:rPr lang="en-US" sz="2160" dirty="0" err="1"/>
              <a:t>EduTasker</a:t>
            </a:r>
            <a:r>
              <a:rPr lang="en-US" sz="2160" dirty="0"/>
              <a:t> </a:t>
            </a:r>
            <a:r>
              <a:rPr lang="fa-IR" sz="2160" dirty="0"/>
              <a:t>شامل مراحل تحقیق، توسعه، تست، عرضه عمومی، گسترش ویژگی‌ها، و مقیاس‌پذیری است. این پلتفرم در نهایت به یک ابزار کلیدی در فرآیندهای آموزشی دانشگاه‌ها تبدیل خواهد شد.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646464"/>
                </a:solidFill>
              </a:defRPr>
            </a:pPr>
            <a:r>
              <a:t>EduTasker - Transforming University Assignments</a:t>
            </a:r>
          </a:p>
        </p:txBody>
      </p:sp>
    </p:spTree>
    <p:extLst>
      <p:ext uri="{BB962C8B-B14F-4D97-AF65-F5344CB8AC3E}">
        <p14:creationId xmlns:p14="http://schemas.microsoft.com/office/powerpoint/2010/main" val="3598795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BD740F8-17C5-E2B3-EE35-D8408D425ADC}"/>
              </a:ext>
            </a:extLst>
          </p:cNvPr>
          <p:cNvSpPr/>
          <p:nvPr/>
        </p:nvSpPr>
        <p:spPr>
          <a:xfrm>
            <a:off x="345440" y="350679"/>
            <a:ext cx="8453120" cy="99091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innerShdw blurRad="114300">
              <a:schemeClr val="bg1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sz="2160">
                <a:solidFill>
                  <a:srgbClr val="323232"/>
                </a:solidFill>
                <a:latin typeface="Arial"/>
              </a:defRPr>
            </a:pPr>
            <a:r>
              <a:rPr sz="3600" dirty="0" err="1">
                <a:solidFill>
                  <a:schemeClr val="bg1"/>
                </a:solidFill>
              </a:rPr>
              <a:t>مشکل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96920"/>
          </a:xfrm>
        </p:spPr>
        <p:txBody>
          <a:bodyPr/>
          <a:lstStyle/>
          <a:p>
            <a:pPr algn="just" rtl="1">
              <a:defRPr sz="2160">
                <a:solidFill>
                  <a:srgbClr val="323232"/>
                </a:solidFill>
                <a:latin typeface="Arial"/>
              </a:defRPr>
            </a:pPr>
            <a:r>
              <a:rPr dirty="0" err="1"/>
              <a:t>نبود</a:t>
            </a:r>
            <a:r>
              <a:rPr dirty="0"/>
              <a:t> </a:t>
            </a:r>
            <a:r>
              <a:rPr dirty="0" err="1"/>
              <a:t>یک</a:t>
            </a:r>
            <a:r>
              <a:rPr dirty="0"/>
              <a:t> </a:t>
            </a:r>
            <a:r>
              <a:rPr dirty="0" err="1"/>
              <a:t>پلتفرم</a:t>
            </a:r>
            <a:r>
              <a:rPr dirty="0"/>
              <a:t> </a:t>
            </a:r>
            <a:r>
              <a:rPr dirty="0" err="1"/>
              <a:t>جامع</a:t>
            </a:r>
            <a:r>
              <a:rPr dirty="0"/>
              <a:t> </a:t>
            </a:r>
            <a:r>
              <a:rPr dirty="0" err="1"/>
              <a:t>برای</a:t>
            </a:r>
            <a:r>
              <a:rPr dirty="0"/>
              <a:t> </a:t>
            </a:r>
            <a:r>
              <a:rPr dirty="0" err="1"/>
              <a:t>مدیریت</a:t>
            </a:r>
            <a:r>
              <a:rPr dirty="0"/>
              <a:t> </a:t>
            </a:r>
            <a:r>
              <a:rPr dirty="0" err="1"/>
              <a:t>تکالیف</a:t>
            </a:r>
            <a:r>
              <a:rPr dirty="0"/>
              <a:t> </a:t>
            </a:r>
            <a:r>
              <a:rPr dirty="0" err="1"/>
              <a:t>دانشگاهی</a:t>
            </a:r>
            <a:r>
              <a:rPr lang="fa-IR" dirty="0"/>
              <a:t>.</a:t>
            </a:r>
            <a:endParaRPr lang="en-US" dirty="0"/>
          </a:p>
          <a:p>
            <a:pPr algn="just" rtl="1">
              <a:defRPr sz="2160">
                <a:solidFill>
                  <a:srgbClr val="323232"/>
                </a:solidFill>
                <a:latin typeface="Arial"/>
              </a:defRPr>
            </a:pPr>
            <a:endParaRPr dirty="0"/>
          </a:p>
          <a:p>
            <a:pPr algn="just" rtl="1">
              <a:defRPr sz="2160">
                <a:solidFill>
                  <a:srgbClr val="323232"/>
                </a:solidFill>
                <a:latin typeface="Arial"/>
              </a:defRPr>
            </a:pPr>
            <a:r>
              <a:rPr dirty="0" err="1"/>
              <a:t>چالش‌های</a:t>
            </a:r>
            <a:r>
              <a:rPr dirty="0"/>
              <a:t> </a:t>
            </a:r>
            <a:r>
              <a:rPr dirty="0" err="1"/>
              <a:t>اساتید</a:t>
            </a:r>
            <a:r>
              <a:rPr dirty="0"/>
              <a:t> </a:t>
            </a:r>
            <a:r>
              <a:rPr dirty="0" err="1"/>
              <a:t>در</a:t>
            </a:r>
            <a:r>
              <a:rPr dirty="0"/>
              <a:t> </a:t>
            </a:r>
            <a:r>
              <a:rPr dirty="0" err="1"/>
              <a:t>بررسی</a:t>
            </a:r>
            <a:r>
              <a:rPr dirty="0"/>
              <a:t> </a:t>
            </a:r>
            <a:r>
              <a:rPr dirty="0" err="1"/>
              <a:t>تمرین‌ها</a:t>
            </a:r>
            <a:r>
              <a:rPr dirty="0"/>
              <a:t> و </a:t>
            </a:r>
            <a:r>
              <a:rPr dirty="0" err="1"/>
              <a:t>پروژه‌ها</a:t>
            </a:r>
            <a:r>
              <a:rPr lang="fa-IR" dirty="0"/>
              <a:t>.</a:t>
            </a:r>
            <a:endParaRPr lang="en-US" dirty="0"/>
          </a:p>
          <a:p>
            <a:pPr algn="just" rtl="1">
              <a:defRPr sz="2160">
                <a:solidFill>
                  <a:srgbClr val="323232"/>
                </a:solidFill>
                <a:latin typeface="Arial"/>
              </a:defRPr>
            </a:pPr>
            <a:endParaRPr dirty="0"/>
          </a:p>
          <a:p>
            <a:pPr algn="just" rtl="1">
              <a:defRPr sz="2160">
                <a:solidFill>
                  <a:srgbClr val="323232"/>
                </a:solidFill>
                <a:latin typeface="Arial"/>
              </a:defRPr>
            </a:pPr>
            <a:r>
              <a:rPr dirty="0" err="1"/>
              <a:t>مشکلات</a:t>
            </a:r>
            <a:r>
              <a:rPr dirty="0"/>
              <a:t> </a:t>
            </a:r>
            <a:r>
              <a:rPr dirty="0" err="1"/>
              <a:t>دانشجویان</a:t>
            </a:r>
            <a:r>
              <a:rPr dirty="0"/>
              <a:t> </a:t>
            </a:r>
            <a:r>
              <a:rPr dirty="0" err="1"/>
              <a:t>در</a:t>
            </a:r>
            <a:r>
              <a:rPr dirty="0"/>
              <a:t> </a:t>
            </a:r>
            <a:r>
              <a:rPr dirty="0" err="1"/>
              <a:t>ارسال</a:t>
            </a:r>
            <a:r>
              <a:rPr dirty="0"/>
              <a:t> </a:t>
            </a:r>
            <a:r>
              <a:rPr dirty="0" err="1"/>
              <a:t>تکالیف</a:t>
            </a:r>
            <a:r>
              <a:rPr dirty="0"/>
              <a:t> و هماهنگی گروهی</a:t>
            </a:r>
            <a:r>
              <a:rPr lang="fa-IR" dirty="0"/>
              <a:t>.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646464"/>
                </a:solidFill>
              </a:defRPr>
            </a:pPr>
            <a:r>
              <a:t>EduTasker - Transforming University Assignments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B1458B3-8357-2F33-4021-D76EECA31037}"/>
              </a:ext>
            </a:extLst>
          </p:cNvPr>
          <p:cNvSpPr/>
          <p:nvPr/>
        </p:nvSpPr>
        <p:spPr>
          <a:xfrm>
            <a:off x="345440" y="350679"/>
            <a:ext cx="8453120" cy="99091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innerShdw blurRad="114300">
              <a:schemeClr val="bg1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sz="2160">
                <a:solidFill>
                  <a:srgbClr val="323232"/>
                </a:solidFill>
                <a:latin typeface="Arial"/>
              </a:defRPr>
            </a:pPr>
            <a:r>
              <a:rPr sz="3600" dirty="0" err="1">
                <a:solidFill>
                  <a:schemeClr val="bg1"/>
                </a:solidFill>
              </a:rPr>
              <a:t>راه‌حل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defRPr sz="2160">
                <a:solidFill>
                  <a:srgbClr val="323232"/>
                </a:solidFill>
                <a:latin typeface="Arial"/>
              </a:defRPr>
            </a:pPr>
            <a:r>
              <a:rPr dirty="0" err="1"/>
              <a:t>EduTasker</a:t>
            </a:r>
            <a:r>
              <a:rPr dirty="0"/>
              <a:t>، </a:t>
            </a:r>
            <a:r>
              <a:rPr dirty="0" err="1"/>
              <a:t>یک</a:t>
            </a:r>
            <a:r>
              <a:rPr dirty="0"/>
              <a:t> </a:t>
            </a:r>
            <a:r>
              <a:rPr dirty="0" err="1"/>
              <a:t>پلتفرم</a:t>
            </a:r>
            <a:r>
              <a:rPr dirty="0"/>
              <a:t> </a:t>
            </a:r>
            <a:r>
              <a:rPr dirty="0" err="1"/>
              <a:t>آنلاین</a:t>
            </a:r>
            <a:r>
              <a:rPr dirty="0"/>
              <a:t> </a:t>
            </a:r>
            <a:r>
              <a:rPr dirty="0" err="1"/>
              <a:t>که</a:t>
            </a:r>
            <a:r>
              <a:rPr dirty="0"/>
              <a:t> </a:t>
            </a:r>
            <a:r>
              <a:rPr dirty="0" err="1"/>
              <a:t>مدیریت</a:t>
            </a:r>
            <a:r>
              <a:rPr dirty="0"/>
              <a:t> </a:t>
            </a:r>
            <a:r>
              <a:rPr dirty="0" err="1"/>
              <a:t>تکالیف</a:t>
            </a:r>
            <a:r>
              <a:rPr dirty="0"/>
              <a:t> و </a:t>
            </a:r>
            <a:r>
              <a:rPr dirty="0" err="1"/>
              <a:t>پروژه‌ها</a:t>
            </a:r>
            <a:r>
              <a:rPr dirty="0"/>
              <a:t> </a:t>
            </a:r>
            <a:r>
              <a:rPr dirty="0" err="1"/>
              <a:t>را</a:t>
            </a:r>
            <a:r>
              <a:rPr dirty="0"/>
              <a:t> </a:t>
            </a:r>
            <a:r>
              <a:rPr dirty="0" err="1"/>
              <a:t>آسان</a:t>
            </a:r>
            <a:r>
              <a:rPr dirty="0"/>
              <a:t> </a:t>
            </a:r>
            <a:r>
              <a:rPr dirty="0" err="1"/>
              <a:t>می‌کند</a:t>
            </a:r>
            <a:r>
              <a:rPr lang="fa-IR" dirty="0"/>
              <a:t>.</a:t>
            </a:r>
            <a:endParaRPr lang="en-US" dirty="0"/>
          </a:p>
          <a:p>
            <a:pPr algn="r" rtl="1">
              <a:defRPr sz="2160">
                <a:solidFill>
                  <a:srgbClr val="323232"/>
                </a:solidFill>
                <a:latin typeface="Arial"/>
              </a:defRPr>
            </a:pPr>
            <a:endParaRPr dirty="0"/>
          </a:p>
          <a:p>
            <a:pPr algn="r" rtl="1">
              <a:defRPr sz="2160">
                <a:solidFill>
                  <a:srgbClr val="323232"/>
                </a:solidFill>
                <a:latin typeface="Arial"/>
              </a:defRPr>
            </a:pPr>
            <a:r>
              <a:rPr dirty="0" err="1"/>
              <a:t>ابزارهای</a:t>
            </a:r>
            <a:r>
              <a:rPr dirty="0"/>
              <a:t> </a:t>
            </a:r>
            <a:r>
              <a:rPr dirty="0" err="1"/>
              <a:t>مخصوص</a:t>
            </a:r>
            <a:r>
              <a:rPr dirty="0"/>
              <a:t> </a:t>
            </a:r>
            <a:r>
              <a:rPr dirty="0" err="1"/>
              <a:t>برای</a:t>
            </a:r>
            <a:r>
              <a:rPr dirty="0"/>
              <a:t> </a:t>
            </a:r>
            <a:r>
              <a:rPr dirty="0" err="1"/>
              <a:t>اساتید</a:t>
            </a:r>
            <a:r>
              <a:rPr dirty="0"/>
              <a:t> و </a:t>
            </a:r>
            <a:r>
              <a:rPr dirty="0" err="1"/>
              <a:t>دانشجویان</a:t>
            </a:r>
            <a:r>
              <a:rPr dirty="0"/>
              <a:t> </a:t>
            </a:r>
            <a:r>
              <a:rPr dirty="0" err="1"/>
              <a:t>جهت</a:t>
            </a:r>
            <a:r>
              <a:rPr dirty="0"/>
              <a:t> </a:t>
            </a:r>
            <a:r>
              <a:rPr dirty="0" err="1"/>
              <a:t>ارسال</a:t>
            </a:r>
            <a:r>
              <a:rPr dirty="0"/>
              <a:t> و </a:t>
            </a:r>
            <a:r>
              <a:rPr dirty="0" err="1"/>
              <a:t>بررسی</a:t>
            </a:r>
            <a:r>
              <a:rPr dirty="0"/>
              <a:t> </a:t>
            </a:r>
            <a:r>
              <a:rPr dirty="0" err="1"/>
              <a:t>تکالیف</a:t>
            </a:r>
            <a:r>
              <a:rPr lang="fa-IR" dirty="0"/>
              <a:t>.</a:t>
            </a:r>
            <a:endParaRPr lang="en-US" dirty="0"/>
          </a:p>
          <a:p>
            <a:pPr algn="r" rtl="1">
              <a:defRPr sz="2160">
                <a:solidFill>
                  <a:srgbClr val="323232"/>
                </a:solidFill>
                <a:latin typeface="Arial"/>
              </a:defRPr>
            </a:pPr>
            <a:endParaRPr dirty="0"/>
          </a:p>
          <a:p>
            <a:pPr algn="r" rtl="1">
              <a:defRPr sz="2160">
                <a:solidFill>
                  <a:srgbClr val="323232"/>
                </a:solidFill>
                <a:latin typeface="Arial"/>
              </a:defRPr>
            </a:pPr>
            <a:r>
              <a:rPr dirty="0" err="1"/>
              <a:t>قابلیت</a:t>
            </a:r>
            <a:r>
              <a:rPr dirty="0"/>
              <a:t> </a:t>
            </a:r>
            <a:r>
              <a:rPr dirty="0" err="1"/>
              <a:t>مدیریت</a:t>
            </a:r>
            <a:r>
              <a:rPr dirty="0"/>
              <a:t> گروهی و هماهنگی </a:t>
            </a:r>
            <a:r>
              <a:rPr dirty="0" err="1"/>
              <a:t>تیمی</a:t>
            </a:r>
            <a:r>
              <a:rPr lang="fa-IR" dirty="0"/>
              <a:t>.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646464"/>
                </a:solidFill>
              </a:defRPr>
            </a:pPr>
            <a:r>
              <a:t>EduTasker - Transforming University Assignments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B57F2B-2724-61F1-213E-3F573226130A}"/>
              </a:ext>
            </a:extLst>
          </p:cNvPr>
          <p:cNvSpPr/>
          <p:nvPr/>
        </p:nvSpPr>
        <p:spPr>
          <a:xfrm>
            <a:off x="345440" y="350679"/>
            <a:ext cx="8453120" cy="99091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innerShdw blurRad="114300">
              <a:schemeClr val="bg1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sz="2160">
                <a:solidFill>
                  <a:srgbClr val="323232"/>
                </a:solidFill>
                <a:latin typeface="Arial"/>
              </a:defRPr>
            </a:pPr>
            <a:r>
              <a:rPr sz="3600" dirty="0" err="1">
                <a:solidFill>
                  <a:schemeClr val="bg1"/>
                </a:solidFill>
              </a:rPr>
              <a:t>محصول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defRPr sz="2160">
                <a:solidFill>
                  <a:srgbClr val="323232"/>
                </a:solidFill>
                <a:latin typeface="Arial"/>
              </a:defRPr>
            </a:pPr>
            <a:r>
              <a:rPr dirty="0" err="1"/>
              <a:t>طراحی</a:t>
            </a:r>
            <a:r>
              <a:rPr dirty="0"/>
              <a:t> </a:t>
            </a:r>
            <a:r>
              <a:rPr dirty="0" err="1"/>
              <a:t>ساده</a:t>
            </a:r>
            <a:r>
              <a:rPr dirty="0"/>
              <a:t> و </a:t>
            </a:r>
            <a:r>
              <a:rPr dirty="0" err="1"/>
              <a:t>کاربرپسند</a:t>
            </a:r>
            <a:r>
              <a:rPr dirty="0"/>
              <a:t> </a:t>
            </a:r>
            <a:r>
              <a:rPr dirty="0" err="1"/>
              <a:t>برای</a:t>
            </a:r>
            <a:r>
              <a:rPr dirty="0"/>
              <a:t> </a:t>
            </a:r>
            <a:r>
              <a:rPr dirty="0" err="1"/>
              <a:t>اساتید</a:t>
            </a:r>
            <a:r>
              <a:rPr dirty="0"/>
              <a:t> و </a:t>
            </a:r>
            <a:r>
              <a:rPr dirty="0" err="1"/>
              <a:t>دانشجویان</a:t>
            </a:r>
            <a:endParaRPr lang="en-US" dirty="0"/>
          </a:p>
          <a:p>
            <a:pPr algn="r" rtl="1">
              <a:defRPr sz="2160">
                <a:solidFill>
                  <a:srgbClr val="323232"/>
                </a:solidFill>
                <a:latin typeface="Arial"/>
              </a:defRPr>
            </a:pPr>
            <a:endParaRPr dirty="0"/>
          </a:p>
          <a:p>
            <a:pPr algn="r" rtl="1">
              <a:defRPr sz="2160">
                <a:solidFill>
                  <a:srgbClr val="323232"/>
                </a:solidFill>
                <a:latin typeface="Arial"/>
              </a:defRPr>
            </a:pPr>
            <a:r>
              <a:rPr dirty="0" err="1"/>
              <a:t>امکانات</a:t>
            </a:r>
            <a:r>
              <a:rPr dirty="0"/>
              <a:t> </a:t>
            </a:r>
            <a:r>
              <a:rPr dirty="0" err="1"/>
              <a:t>ویژه</a:t>
            </a:r>
            <a:r>
              <a:rPr dirty="0"/>
              <a:t>:</a:t>
            </a:r>
          </a:p>
          <a:p>
            <a:pPr marL="0" indent="0" algn="r" rtl="1">
              <a:buNone/>
              <a:defRPr sz="2160">
                <a:solidFill>
                  <a:srgbClr val="323232"/>
                </a:solidFill>
                <a:latin typeface="Arial"/>
              </a:defRPr>
            </a:pPr>
            <a:r>
              <a:rPr dirty="0"/>
              <a:t>  </a:t>
            </a:r>
            <a:r>
              <a:rPr lang="en-US" dirty="0"/>
              <a:t>- </a:t>
            </a:r>
            <a:r>
              <a:rPr dirty="0" err="1"/>
              <a:t>ارسال</a:t>
            </a:r>
            <a:r>
              <a:rPr dirty="0"/>
              <a:t> </a:t>
            </a:r>
            <a:r>
              <a:rPr dirty="0" err="1"/>
              <a:t>تکالیف</a:t>
            </a:r>
            <a:endParaRPr dirty="0"/>
          </a:p>
          <a:p>
            <a:pPr marL="0" indent="0" algn="r" rtl="1">
              <a:buNone/>
              <a:defRPr sz="2160">
                <a:solidFill>
                  <a:srgbClr val="323232"/>
                </a:solidFill>
                <a:latin typeface="Arial"/>
              </a:defRPr>
            </a:pPr>
            <a:r>
              <a:rPr dirty="0"/>
              <a:t>  - </a:t>
            </a:r>
            <a:r>
              <a:rPr dirty="0" err="1"/>
              <a:t>بررسی</a:t>
            </a:r>
            <a:r>
              <a:rPr dirty="0"/>
              <a:t> گروهی</a:t>
            </a:r>
          </a:p>
          <a:p>
            <a:pPr marL="0" indent="0" algn="r" rtl="1">
              <a:buNone/>
              <a:defRPr sz="2160">
                <a:solidFill>
                  <a:srgbClr val="323232"/>
                </a:solidFill>
                <a:latin typeface="Arial"/>
              </a:defRPr>
            </a:pPr>
            <a:r>
              <a:rPr dirty="0"/>
              <a:t>  - </a:t>
            </a:r>
            <a:r>
              <a:rPr dirty="0" err="1"/>
              <a:t>اعلان‌ها</a:t>
            </a:r>
            <a:r>
              <a:rPr dirty="0"/>
              <a:t> و </a:t>
            </a:r>
            <a:r>
              <a:rPr dirty="0" err="1"/>
              <a:t>یادآوری‌ها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646464"/>
                </a:solidFill>
              </a:defRPr>
            </a:pPr>
            <a:r>
              <a:t>EduTasker - Transforming University Assignments</a:t>
            </a:r>
          </a:p>
        </p:txBody>
      </p:sp>
      <p:pic>
        <p:nvPicPr>
          <p:cNvPr id="6" name="Picture 5" descr="{7B09AB6D-D7A3-4A5F-BBC5-910243E7BA19}.png">
            <a:extLst>
              <a:ext uri="{FF2B5EF4-FFF2-40B4-BE49-F238E27FC236}">
                <a16:creationId xmlns:a16="http://schemas.microsoft.com/office/drawing/2014/main" id="{F2E065BA-565E-FF2F-6109-B3B7D700A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40" y="2034381"/>
            <a:ext cx="3871330" cy="1828800"/>
          </a:xfrm>
          <a:prstGeom prst="rect">
            <a:avLst/>
          </a:prstGeom>
        </p:spPr>
      </p:pic>
      <p:pic>
        <p:nvPicPr>
          <p:cNvPr id="7" name="Picture 6" descr="image.png">
            <a:extLst>
              <a:ext uri="{FF2B5EF4-FFF2-40B4-BE49-F238E27FC236}">
                <a16:creationId xmlns:a16="http://schemas.microsoft.com/office/drawing/2014/main" id="{2A5C6CCD-D286-9D85-5147-A5E0716D8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40" y="3932238"/>
            <a:ext cx="3862812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5A74907-4F03-FACF-31B5-9B2EAA89481A}"/>
              </a:ext>
            </a:extLst>
          </p:cNvPr>
          <p:cNvSpPr/>
          <p:nvPr/>
        </p:nvSpPr>
        <p:spPr>
          <a:xfrm>
            <a:off x="345440" y="350679"/>
            <a:ext cx="8453120" cy="99091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innerShdw blurRad="114300">
              <a:schemeClr val="bg1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sz="2160">
                <a:solidFill>
                  <a:srgbClr val="323232"/>
                </a:solidFill>
                <a:latin typeface="Arial"/>
              </a:defRPr>
            </a:pPr>
            <a:r>
              <a:rPr lang="fa-IR" sz="3600" dirty="0">
                <a:solidFill>
                  <a:schemeClr val="bg1"/>
                </a:solidFill>
                <a:cs typeface="+mn-cs"/>
              </a:rPr>
              <a:t>مدل درآمدی</a:t>
            </a:r>
            <a:endParaRPr sz="36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646464"/>
                </a:solidFill>
              </a:defRPr>
            </a:pPr>
            <a:r>
              <a:t>EduTasker - Transforming University Assignments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C79EE37-52F5-E716-AFED-28862FDE5E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01320" y="1888272"/>
            <a:ext cx="834136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a-IR" altLang="en-US" sz="216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ar-SA" altLang="en-US" sz="216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اشتراک دانشگاهی</a:t>
            </a:r>
            <a:r>
              <a:rPr kumimoji="0" lang="en-US" altLang="en-US" sz="216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216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SA" altLang="en-US" sz="216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فروش پلتفرم به دانشگاه‌ها</a:t>
            </a:r>
            <a:r>
              <a:rPr kumimoji="0" lang="en-US" altLang="en-US" sz="216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fa-IR" altLang="en-US" sz="216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16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a-IR" altLang="en-US" sz="216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ar-SA" altLang="en-US" sz="216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نسخه پولی</a:t>
            </a:r>
            <a:r>
              <a:rPr kumimoji="0" lang="en-US" altLang="en-US" sz="216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216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SA" altLang="en-US" sz="216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اشتراک‌های ماهانه برای دانشجویان</a:t>
            </a:r>
            <a:r>
              <a:rPr kumimoji="0" lang="en-US" altLang="en-US" sz="216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fa-IR" altLang="en-US" sz="216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16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a-IR" altLang="en-US" sz="216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ar-SA" altLang="en-US" sz="216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ویژگی‌های اضافی</a:t>
            </a:r>
            <a:r>
              <a:rPr kumimoji="0" lang="en-US" altLang="en-US" sz="216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216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SA" altLang="en-US" sz="216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خرید امکانات پیشرفته</a:t>
            </a:r>
            <a:r>
              <a:rPr lang="fa-IR" altLang="en-US" sz="2160" dirty="0">
                <a:latin typeface="Arial" panose="020B0604020202020204" pitchFamily="34" charset="0"/>
              </a:rPr>
              <a:t> و شخصی سازی.</a:t>
            </a:r>
            <a:endParaRPr kumimoji="0" lang="en-US" altLang="en-US" sz="216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5A74907-4F03-FACF-31B5-9B2EAA89481A}"/>
              </a:ext>
            </a:extLst>
          </p:cNvPr>
          <p:cNvSpPr/>
          <p:nvPr/>
        </p:nvSpPr>
        <p:spPr>
          <a:xfrm>
            <a:off x="345440" y="350679"/>
            <a:ext cx="8453120" cy="99091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innerShdw blurRad="114300">
              <a:schemeClr val="bg1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sz="2160">
                <a:solidFill>
                  <a:srgbClr val="323232"/>
                </a:solidFill>
                <a:latin typeface="Arial"/>
              </a:defRPr>
            </a:pPr>
            <a:r>
              <a:rPr lang="fa-IR" sz="3600" dirty="0">
                <a:solidFill>
                  <a:schemeClr val="bg1"/>
                </a:solidFill>
                <a:cs typeface="+mn-cs"/>
              </a:rPr>
              <a:t>مزیت رقابتی</a:t>
            </a:r>
            <a:endParaRPr sz="36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646464"/>
                </a:solidFill>
              </a:defRPr>
            </a:pPr>
            <a:r>
              <a:t>EduTasker - Transforming University Assignments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C79EE37-52F5-E716-AFED-28862FDE5E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01320" y="1888272"/>
            <a:ext cx="834136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fa-IR" sz="2160" dirty="0"/>
              <a:t>  رابط کاربری ساده و کاربردی</a:t>
            </a:r>
            <a:endParaRPr lang="en-US" sz="2160" dirty="0"/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16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fa-IR" sz="2160" dirty="0"/>
              <a:t>  پشتیبانی از پروژه‌های گروهی</a:t>
            </a:r>
            <a:endParaRPr lang="en-US" sz="2160" dirty="0"/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16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fa-IR" sz="2160" dirty="0"/>
              <a:t>  امکان توسعه‌پذیری و سفارشی‌سازی</a:t>
            </a:r>
            <a:endParaRPr kumimoji="0" lang="en-US" altLang="en-US" sz="216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469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5A74907-4F03-FACF-31B5-9B2EAA89481A}"/>
              </a:ext>
            </a:extLst>
          </p:cNvPr>
          <p:cNvSpPr/>
          <p:nvPr/>
        </p:nvSpPr>
        <p:spPr>
          <a:xfrm>
            <a:off x="345440" y="350679"/>
            <a:ext cx="8453120" cy="99091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innerShdw blurRad="114300">
              <a:schemeClr val="bg1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sz="2160">
                <a:solidFill>
                  <a:srgbClr val="323232"/>
                </a:solidFill>
                <a:latin typeface="Arial"/>
              </a:defRPr>
            </a:pPr>
            <a:r>
              <a:rPr lang="fa-IR" sz="3600" dirty="0">
                <a:solidFill>
                  <a:schemeClr val="bg1"/>
                </a:solidFill>
                <a:cs typeface="+mn-cs"/>
              </a:rPr>
              <a:t>استراتژی بازاریابی</a:t>
            </a:r>
            <a:endParaRPr sz="36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646464"/>
                </a:solidFill>
              </a:defRPr>
            </a:pPr>
            <a:r>
              <a:t>EduTasker - Transforming University Assignments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C79EE37-52F5-E716-AFED-28862FDE5E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01320" y="1888272"/>
            <a:ext cx="834136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fa-IR" sz="2160" dirty="0"/>
              <a:t>  تبلیغات دیجیتال و حضور آنلاین</a:t>
            </a:r>
            <a:endParaRPr lang="en-US" sz="2160" dirty="0"/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16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fa-IR" sz="2160" dirty="0"/>
              <a:t>  ارائه نسخه آزمایشی رایگان</a:t>
            </a:r>
            <a:endParaRPr lang="en-US" sz="2160" dirty="0"/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16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fa-IR" sz="2160" dirty="0"/>
              <a:t>  همکاری با دانشگاه‌ها و موسسات آموزشی</a:t>
            </a:r>
            <a:endParaRPr kumimoji="0" lang="en-US" altLang="en-US" sz="216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911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5A74907-4F03-FACF-31B5-9B2EAA89481A}"/>
              </a:ext>
            </a:extLst>
          </p:cNvPr>
          <p:cNvSpPr/>
          <p:nvPr/>
        </p:nvSpPr>
        <p:spPr>
          <a:xfrm>
            <a:off x="345440" y="350679"/>
            <a:ext cx="8453120" cy="99091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innerShdw blurRad="114300">
              <a:schemeClr val="bg1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sz="2160">
                <a:solidFill>
                  <a:srgbClr val="323232"/>
                </a:solidFill>
                <a:latin typeface="Arial"/>
              </a:defRPr>
            </a:pPr>
            <a:r>
              <a:rPr lang="fa-IR" sz="3600" dirty="0">
                <a:solidFill>
                  <a:schemeClr val="bg1"/>
                </a:solidFill>
                <a:cs typeface="+mn-cs"/>
              </a:rPr>
              <a:t>نقشه راه</a:t>
            </a:r>
            <a:endParaRPr sz="36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646464"/>
                </a:solidFill>
              </a:defRPr>
            </a:pPr>
            <a:r>
              <a:t>EduTasker - Transforming University Assignments</a:t>
            </a: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BBB0B9A2-2D17-9716-3834-71D1EF487B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5246826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0146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5A74907-4F03-FACF-31B5-9B2EAA89481A}"/>
              </a:ext>
            </a:extLst>
          </p:cNvPr>
          <p:cNvSpPr/>
          <p:nvPr/>
        </p:nvSpPr>
        <p:spPr>
          <a:xfrm>
            <a:off x="345440" y="350679"/>
            <a:ext cx="8453120" cy="99091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innerShdw blurRad="114300">
              <a:schemeClr val="bg1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sz="2160">
                <a:solidFill>
                  <a:srgbClr val="323232"/>
                </a:solidFill>
                <a:latin typeface="Arial"/>
              </a:defRPr>
            </a:pPr>
            <a:r>
              <a:rPr lang="fa-IR" sz="3600" dirty="0">
                <a:solidFill>
                  <a:schemeClr val="bg1"/>
                </a:solidFill>
                <a:cs typeface="+mn-cs"/>
              </a:rPr>
              <a:t>مشتریان</a:t>
            </a:r>
            <a:r>
              <a:rPr sz="3600" dirty="0">
                <a:solidFill>
                  <a:schemeClr val="bg1"/>
                </a:solidFill>
                <a:cs typeface="+mn-cs"/>
              </a:rPr>
              <a:t> </a:t>
            </a:r>
            <a:r>
              <a:rPr sz="3600" dirty="0" err="1">
                <a:solidFill>
                  <a:schemeClr val="bg1"/>
                </a:solidFill>
                <a:cs typeface="+mn-cs"/>
              </a:rPr>
              <a:t>هدف</a:t>
            </a:r>
            <a:endParaRPr sz="36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defRPr sz="2160">
                <a:solidFill>
                  <a:srgbClr val="323232"/>
                </a:solidFill>
                <a:latin typeface="Arial"/>
              </a:defRPr>
            </a:pPr>
            <a:r>
              <a:rPr dirty="0" err="1"/>
              <a:t>بیش</a:t>
            </a:r>
            <a:r>
              <a:rPr dirty="0"/>
              <a:t> </a:t>
            </a:r>
            <a:r>
              <a:rPr dirty="0" err="1"/>
              <a:t>از</a:t>
            </a:r>
            <a:r>
              <a:rPr dirty="0"/>
              <a:t> ۴ </a:t>
            </a:r>
            <a:r>
              <a:rPr dirty="0" err="1"/>
              <a:t>میلیون</a:t>
            </a:r>
            <a:r>
              <a:rPr dirty="0"/>
              <a:t> </a:t>
            </a:r>
            <a:r>
              <a:rPr dirty="0" err="1"/>
              <a:t>دانشجو</a:t>
            </a:r>
            <a:r>
              <a:rPr dirty="0"/>
              <a:t> </a:t>
            </a:r>
            <a:r>
              <a:rPr dirty="0" err="1"/>
              <a:t>در</a:t>
            </a:r>
            <a:r>
              <a:rPr dirty="0"/>
              <a:t> </a:t>
            </a:r>
            <a:r>
              <a:rPr dirty="0" err="1"/>
              <a:t>ایران</a:t>
            </a:r>
            <a:endParaRPr lang="en-US" dirty="0"/>
          </a:p>
          <a:p>
            <a:pPr algn="r" rtl="1">
              <a:defRPr sz="2160">
                <a:solidFill>
                  <a:srgbClr val="323232"/>
                </a:solidFill>
                <a:latin typeface="Arial"/>
              </a:defRPr>
            </a:pPr>
            <a:endParaRPr dirty="0"/>
          </a:p>
          <a:p>
            <a:pPr algn="r" rtl="1">
              <a:defRPr sz="2160">
                <a:solidFill>
                  <a:srgbClr val="323232"/>
                </a:solidFill>
                <a:latin typeface="Arial"/>
              </a:defRPr>
            </a:pPr>
            <a:r>
              <a:rPr dirty="0" err="1"/>
              <a:t>رشد</a:t>
            </a:r>
            <a:r>
              <a:rPr dirty="0"/>
              <a:t> </a:t>
            </a:r>
            <a:r>
              <a:rPr dirty="0" err="1"/>
              <a:t>روزافزون</a:t>
            </a:r>
            <a:r>
              <a:rPr dirty="0"/>
              <a:t> </a:t>
            </a:r>
            <a:r>
              <a:rPr dirty="0" err="1"/>
              <a:t>آموزش</a:t>
            </a:r>
            <a:r>
              <a:rPr dirty="0"/>
              <a:t> </a:t>
            </a:r>
            <a:r>
              <a:rPr dirty="0" err="1"/>
              <a:t>آنلاین</a:t>
            </a:r>
            <a:endParaRPr lang="en-US" dirty="0"/>
          </a:p>
          <a:p>
            <a:pPr algn="r" rtl="1">
              <a:defRPr sz="2160">
                <a:solidFill>
                  <a:srgbClr val="323232"/>
                </a:solidFill>
                <a:latin typeface="Arial"/>
              </a:defRPr>
            </a:pPr>
            <a:endParaRPr dirty="0"/>
          </a:p>
          <a:p>
            <a:pPr algn="r" rtl="1">
              <a:defRPr sz="2160">
                <a:solidFill>
                  <a:srgbClr val="323232"/>
                </a:solidFill>
                <a:latin typeface="Arial"/>
              </a:defRPr>
            </a:pPr>
            <a:r>
              <a:rPr dirty="0" err="1"/>
              <a:t>پتانسیل</a:t>
            </a:r>
            <a:r>
              <a:rPr dirty="0"/>
              <a:t> </a:t>
            </a:r>
            <a:r>
              <a:rPr dirty="0" err="1"/>
              <a:t>توسعه</a:t>
            </a:r>
            <a:r>
              <a:rPr dirty="0"/>
              <a:t> </a:t>
            </a:r>
            <a:r>
              <a:rPr dirty="0" err="1"/>
              <a:t>به</a:t>
            </a:r>
            <a:r>
              <a:rPr dirty="0"/>
              <a:t> </a:t>
            </a:r>
            <a:r>
              <a:rPr dirty="0" err="1"/>
              <a:t>دانشگاه‌ها</a:t>
            </a:r>
            <a:r>
              <a:rPr dirty="0"/>
              <a:t> و </a:t>
            </a:r>
            <a:r>
              <a:rPr dirty="0" err="1"/>
              <a:t>موسسات</a:t>
            </a:r>
            <a:r>
              <a:rPr dirty="0"/>
              <a:t> </a:t>
            </a:r>
            <a:r>
              <a:rPr dirty="0" err="1"/>
              <a:t>آموزشی</a:t>
            </a:r>
            <a:r>
              <a:rPr dirty="0"/>
              <a:t> </a:t>
            </a:r>
            <a:r>
              <a:rPr dirty="0" err="1"/>
              <a:t>منطقه‌ای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646464"/>
                </a:solidFill>
              </a:defRPr>
            </a:pPr>
            <a:r>
              <a:t>EduTasker - Transforming University Assignments</a:t>
            </a:r>
          </a:p>
        </p:txBody>
      </p:sp>
    </p:spTree>
    <p:extLst>
      <p:ext uri="{BB962C8B-B14F-4D97-AF65-F5344CB8AC3E}">
        <p14:creationId xmlns:p14="http://schemas.microsoft.com/office/powerpoint/2010/main" val="3087298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F576FEF-E2CB-4CB4-B532-C4867E5124C9}">
  <we:reference id="wa104381063" version="1.0.0.1" store="en-US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397</Words>
  <Application>Microsoft Office PowerPoint</Application>
  <PresentationFormat>On-screen Show (4:3)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EduTasker</vt:lpstr>
      <vt:lpstr>مشکل</vt:lpstr>
      <vt:lpstr>راه‌حل</vt:lpstr>
      <vt:lpstr>محصول</vt:lpstr>
      <vt:lpstr>مدل درآمدی</vt:lpstr>
      <vt:lpstr>مزیت رقابتی</vt:lpstr>
      <vt:lpstr>استراتژی بازاریابی</vt:lpstr>
      <vt:lpstr>نقشه راه</vt:lpstr>
      <vt:lpstr>مشتریان هدف</vt:lpstr>
      <vt:lpstr>جمع بندی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EduTasker</dc:title>
  <dc:subject/>
  <dc:creator>Sina H</dc:creator>
  <cp:keywords/>
  <dc:description>generated using python-pptx</dc:description>
  <cp:lastModifiedBy>Sina H</cp:lastModifiedBy>
  <cp:revision>2</cp:revision>
  <dcterms:created xsi:type="dcterms:W3CDTF">2013-01-27T09:14:16Z</dcterms:created>
  <dcterms:modified xsi:type="dcterms:W3CDTF">2024-11-24T20:23:12Z</dcterms:modified>
  <cp:category/>
</cp:coreProperties>
</file>