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4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2190-EA8F-4F17-924B-F5892452974E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58DA-3467-4FBB-84D0-66BCA3956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2190-EA8F-4F17-924B-F5892452974E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58DA-3467-4FBB-84D0-66BCA3956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73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2190-EA8F-4F17-924B-F5892452974E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58DA-3467-4FBB-84D0-66BCA3956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2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2190-EA8F-4F17-924B-F5892452974E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58DA-3467-4FBB-84D0-66BCA3956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62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2190-EA8F-4F17-924B-F5892452974E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58DA-3467-4FBB-84D0-66BCA3956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97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2190-EA8F-4F17-924B-F5892452974E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58DA-3467-4FBB-84D0-66BCA3956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98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2190-EA8F-4F17-924B-F5892452974E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58DA-3467-4FBB-84D0-66BCA3956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48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2190-EA8F-4F17-924B-F5892452974E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58DA-3467-4FBB-84D0-66BCA3956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48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2190-EA8F-4F17-924B-F5892452974E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58DA-3467-4FBB-84D0-66BCA3956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2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2190-EA8F-4F17-924B-F5892452974E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58DA-3467-4FBB-84D0-66BCA3956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16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2190-EA8F-4F17-924B-F5892452974E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58DA-3467-4FBB-84D0-66BCA3956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08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22190-EA8F-4F17-924B-F5892452974E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D58DA-3467-4FBB-84D0-66BCA3956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9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1"/>
            <a:r>
              <a:rPr lang="fa-IR" dirty="0" smtClean="0">
                <a:latin typeface="Vazir" panose="020B0603030804020204" pitchFamily="34" charset="-78"/>
                <a:cs typeface="Vazir" panose="020B0603030804020204" pitchFamily="34" charset="-78"/>
              </a:rPr>
              <a:t>به نام خدا</a:t>
            </a:r>
            <a:br>
              <a:rPr lang="fa-IR" dirty="0" smtClean="0">
                <a:latin typeface="Vazir" panose="020B0603030804020204" pitchFamily="34" charset="-78"/>
                <a:cs typeface="Vazir" panose="020B0603030804020204" pitchFamily="34" charset="-78"/>
              </a:rPr>
            </a:br>
            <a:r>
              <a:rPr lang="fa-IR" sz="2400" dirty="0" smtClean="0">
                <a:latin typeface="Vazir" panose="020B0603030804020204" pitchFamily="34" charset="-78"/>
                <a:cs typeface="Vazir" panose="020B0603030804020204" pitchFamily="34" charset="-78"/>
              </a:rPr>
              <a:t/>
            </a:r>
            <a:br>
              <a:rPr lang="fa-IR" sz="2400" dirty="0" smtClean="0">
                <a:latin typeface="Vazir" panose="020B0603030804020204" pitchFamily="34" charset="-78"/>
                <a:cs typeface="Vazir" panose="020B0603030804020204" pitchFamily="34" charset="-78"/>
              </a:rPr>
            </a:br>
            <a:r>
              <a:rPr lang="fa-IR" sz="2400" dirty="0" smtClean="0">
                <a:latin typeface="Vazir" panose="020B0603030804020204" pitchFamily="34" charset="-78"/>
                <a:cs typeface="Vazir" panose="020B0603030804020204" pitchFamily="34" charset="-78"/>
              </a:rPr>
              <a:t>نام و نام خانوادگی : سینا رستمی</a:t>
            </a:r>
            <a:br>
              <a:rPr lang="fa-IR" sz="2400" dirty="0" smtClean="0">
                <a:latin typeface="Vazir" panose="020B0603030804020204" pitchFamily="34" charset="-78"/>
                <a:cs typeface="Vazir" panose="020B0603030804020204" pitchFamily="34" charset="-78"/>
              </a:rPr>
            </a:br>
            <a:r>
              <a:rPr lang="fa-IR" sz="2400" dirty="0" smtClean="0">
                <a:latin typeface="Vazir" panose="020B0603030804020204" pitchFamily="34" charset="-78"/>
                <a:cs typeface="Vazir" panose="020B0603030804020204" pitchFamily="34" charset="-78"/>
              </a:rPr>
              <a:t/>
            </a:r>
            <a:br>
              <a:rPr lang="fa-IR" sz="2400" dirty="0" smtClean="0">
                <a:latin typeface="Vazir" panose="020B0603030804020204" pitchFamily="34" charset="-78"/>
                <a:cs typeface="Vazir" panose="020B0603030804020204" pitchFamily="34" charset="-78"/>
              </a:rPr>
            </a:br>
            <a:r>
              <a:rPr lang="fa-IR" sz="2400" dirty="0" smtClean="0">
                <a:latin typeface="Vazir" panose="020B0603030804020204" pitchFamily="34" charset="-78"/>
                <a:cs typeface="Vazir" panose="020B0603030804020204" pitchFamily="34" charset="-78"/>
              </a:rPr>
              <a:t>موضوع : </a:t>
            </a:r>
            <a:r>
              <a:rPr lang="en-US" sz="2400" dirty="0" err="1" smtClean="0">
                <a:latin typeface="Vazir" panose="020B0603030804020204" pitchFamily="34" charset="-78"/>
                <a:cs typeface="Vazir" panose="020B0603030804020204" pitchFamily="34" charset="-78"/>
              </a:rPr>
              <a:t>RethinkDB</a:t>
            </a:r>
            <a:endParaRPr lang="en-US" sz="2400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3667004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36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latin typeface="Vazir" panose="020B0603030804020204" pitchFamily="34" charset="-78"/>
                <a:cs typeface="Vazir" panose="020B0603030804020204" pitchFamily="34" charset="-78"/>
              </a:rPr>
              <a:t>درباره </a:t>
            </a:r>
            <a:r>
              <a:rPr lang="en-US" dirty="0" err="1" smtClean="0">
                <a:latin typeface="Vazir" panose="020B0603030804020204" pitchFamily="34" charset="-78"/>
                <a:cs typeface="Vazir" panose="020B0603030804020204" pitchFamily="34" charset="-78"/>
              </a:rPr>
              <a:t>RethinkDB</a:t>
            </a:r>
            <a:endParaRPr lang="en-US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3108"/>
            <a:ext cx="10515600" cy="4351338"/>
          </a:xfrm>
        </p:spPr>
        <p:txBody>
          <a:bodyPr/>
          <a:lstStyle/>
          <a:p>
            <a:pPr marL="0" indent="0" algn="just" rtl="1">
              <a:lnSpc>
                <a:spcPct val="150000"/>
              </a:lnSpc>
              <a:buNone/>
            </a:pPr>
            <a:r>
              <a:rPr lang="en-US" dirty="0" smtClean="0"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en-US" dirty="0" err="1" smtClean="0">
                <a:latin typeface="Vazir" panose="020B0603030804020204" pitchFamily="34" charset="-78"/>
                <a:cs typeface="Vazir" panose="020B0603030804020204" pitchFamily="34" charset="-78"/>
              </a:rPr>
              <a:t>RethinkDB</a:t>
            </a:r>
            <a:r>
              <a:rPr lang="en-US" dirty="0" smtClean="0"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fa-IR" dirty="0" smtClean="0">
                <a:latin typeface="Vazir" panose="020B0603030804020204" pitchFamily="34" charset="-78"/>
                <a:cs typeface="Vazir" panose="020B0603030804020204" pitchFamily="34" charset="-78"/>
              </a:rPr>
              <a:t>یک پایگاه داده‌ی متوازن و مبتنی بر </a:t>
            </a:r>
            <a:r>
              <a:rPr lang="en-US" dirty="0" smtClean="0">
                <a:latin typeface="Vazir" panose="020B0603030804020204" pitchFamily="34" charset="-78"/>
                <a:cs typeface="Vazir" panose="020B0603030804020204" pitchFamily="34" charset="-78"/>
              </a:rPr>
              <a:t> JSON</a:t>
            </a:r>
            <a:r>
              <a:rPr lang="fa-IR" dirty="0" smtClean="0">
                <a:latin typeface="Vazir" panose="020B0603030804020204" pitchFamily="34" charset="-78"/>
                <a:cs typeface="Vazir" panose="020B0603030804020204" pitchFamily="34" charset="-78"/>
              </a:rPr>
              <a:t>است که برای برنامه‌های واقع‌زمانی طراحی شده است. این پایگاه داده به دلیل قابلیت‌های خود مانند </a:t>
            </a:r>
            <a:r>
              <a:rPr lang="fa-IR" b="1" dirty="0" smtClean="0">
                <a:latin typeface="Vazir" panose="020B0603030804020204" pitchFamily="34" charset="-78"/>
                <a:cs typeface="Vazir" panose="020B0603030804020204" pitchFamily="34" charset="-78"/>
              </a:rPr>
              <a:t>دسترسی به داده‌ها به صورت واقع‌زمانی</a:t>
            </a:r>
            <a:r>
              <a:rPr lang="fa-IR" dirty="0" smtClean="0">
                <a:latin typeface="Vazir" panose="020B0603030804020204" pitchFamily="34" charset="-78"/>
                <a:cs typeface="Vazir" panose="020B0603030804020204" pitchFamily="34" charset="-78"/>
              </a:rPr>
              <a:t>، </a:t>
            </a:r>
            <a:r>
              <a:rPr lang="fa-IR" b="1" dirty="0" smtClean="0">
                <a:latin typeface="Vazir" panose="020B0603030804020204" pitchFamily="34" charset="-78"/>
                <a:cs typeface="Vazir" panose="020B0603030804020204" pitchFamily="34" charset="-78"/>
              </a:rPr>
              <a:t>پشتیبانی از ساختارهای پویا</a:t>
            </a:r>
            <a:r>
              <a:rPr lang="fa-IR" dirty="0" smtClean="0">
                <a:latin typeface="Vazir" panose="020B0603030804020204" pitchFamily="34" charset="-78"/>
                <a:cs typeface="Vazir" panose="020B0603030804020204" pitchFamily="34" charset="-78"/>
              </a:rPr>
              <a:t>، و </a:t>
            </a:r>
            <a:r>
              <a:rPr lang="fa-IR" b="1" dirty="0" smtClean="0">
                <a:latin typeface="Vazir" panose="020B0603030804020204" pitchFamily="34" charset="-78"/>
                <a:cs typeface="Vazir" panose="020B0603030804020204" pitchFamily="34" charset="-78"/>
              </a:rPr>
              <a:t>قابلیت بالا برای مقاومت در برابر خطاها</a:t>
            </a:r>
            <a:r>
              <a:rPr lang="fa-IR" dirty="0" smtClean="0">
                <a:latin typeface="Vazir" panose="020B0603030804020204" pitchFamily="34" charset="-78"/>
                <a:cs typeface="Vazir" panose="020B0603030804020204" pitchFamily="34" charset="-78"/>
              </a:rPr>
              <a:t> محبوب است.</a:t>
            </a:r>
            <a:endParaRPr lang="en-US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511" y="4321566"/>
            <a:ext cx="4490977" cy="240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11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1791"/>
          </a:xfrm>
        </p:spPr>
        <p:txBody>
          <a:bodyPr/>
          <a:lstStyle/>
          <a:p>
            <a:pPr algn="r" rtl="1"/>
            <a:r>
              <a:rPr lang="fa-IR" dirty="0" smtClean="0">
                <a:latin typeface="Vazir" panose="020B0603030804020204" pitchFamily="34" charset="-78"/>
                <a:cs typeface="Vazir" panose="020B0603030804020204" pitchFamily="34" charset="-78"/>
              </a:rPr>
              <a:t>تاریخچه </a:t>
            </a:r>
            <a:r>
              <a:rPr lang="en-US" dirty="0" err="1" smtClean="0">
                <a:latin typeface="Vazir" panose="020B0603030804020204" pitchFamily="34" charset="-78"/>
                <a:cs typeface="Vazir" panose="020B0603030804020204" pitchFamily="34" charset="-78"/>
              </a:rPr>
              <a:t>RethinkDB</a:t>
            </a:r>
            <a:endParaRPr lang="en-US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02535" y="1450353"/>
            <a:ext cx="10956402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RethinkDB</a:t>
            </a:r>
            <a:r>
              <a:rPr kumimoji="0" lang="fa-I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kumimoji="0" lang="ar-SA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در سال 2009 توسط یک شرکت با همین نام ایجاد شد. نسخه اولیه آن به عنوان یک موتور ذخیره برای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kumimoji="0" lang="fa-I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MySQL</a:t>
            </a:r>
            <a:r>
              <a:rPr kumimoji="0" lang="fa-I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kumimoji="0" lang="ar-SA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طراحی شده بود که برای دی‌اس‌دی‌ها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 (SSD) </a:t>
            </a:r>
            <a:r>
              <a:rPr kumimoji="0" lang="ar-SA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‌بود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. </a:t>
            </a:r>
            <a:endParaRPr kumimoji="0" lang="fa-I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marL="0" indent="0" algn="just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ar-SA" altLang="en-US" sz="1800" dirty="0">
                <a:latin typeface="Vazir" panose="020B0603030804020204" pitchFamily="34" charset="-78"/>
                <a:cs typeface="Vazir" panose="020B0603030804020204" pitchFamily="34" charset="-78"/>
              </a:rPr>
              <a:t>نسخه اولیه </a:t>
            </a:r>
            <a:r>
              <a:rPr lang="fa-IR" altLang="en-US" sz="1800" dirty="0" smtClean="0">
                <a:latin typeface="Vazir" panose="020B0603030804020204" pitchFamily="34" charset="-78"/>
                <a:cs typeface="Vazir" panose="020B0603030804020204" pitchFamily="34" charset="-78"/>
              </a:rPr>
              <a:t>آن </a:t>
            </a:r>
            <a:r>
              <a:rPr lang="ar-SA" altLang="en-US" sz="1800" dirty="0" smtClean="0">
                <a:latin typeface="Vazir" panose="020B0603030804020204" pitchFamily="34" charset="-78"/>
                <a:cs typeface="Vazir" panose="020B0603030804020204" pitchFamily="34" charset="-78"/>
              </a:rPr>
              <a:t>با </a:t>
            </a:r>
            <a:r>
              <a:rPr lang="ar-SA" altLang="en-US" sz="1800" dirty="0">
                <a:latin typeface="Vazir" panose="020B0603030804020204" pitchFamily="34" charset="-78"/>
                <a:cs typeface="Vazir" panose="020B0603030804020204" pitchFamily="34" charset="-78"/>
              </a:rPr>
              <a:t>نام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RethinkDB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ar-SA" altLang="en-US" sz="1800" dirty="0">
                <a:latin typeface="Vazir" panose="020B0603030804020204" pitchFamily="34" charset="-78"/>
                <a:cs typeface="Vazir" panose="020B0603030804020204" pitchFamily="34" charset="-78"/>
              </a:rPr>
              <a:t>در نوامبر 2012 منتشر شد. این نسخه شامل ساختار پایگاه داده‌های مستند بود که شبیه به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kumimoji="0" lang="fa-IR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MongoDB</a:t>
            </a:r>
            <a:r>
              <a:rPr lang="fa-IR" altLang="en-US" sz="1800" dirty="0" smtClean="0">
                <a:latin typeface="Vazir" panose="020B0603030804020204" pitchFamily="34" charset="-78"/>
                <a:cs typeface="Vazir" panose="020B0603030804020204" pitchFamily="34" charset="-78"/>
              </a:rPr>
              <a:t> ب</a:t>
            </a:r>
            <a:r>
              <a:rPr lang="ar-SA" altLang="en-US" sz="1800" dirty="0" smtClean="0">
                <a:latin typeface="Vazir" panose="020B0603030804020204" pitchFamily="34" charset="-78"/>
                <a:cs typeface="Vazir" panose="020B0603030804020204" pitchFamily="34" charset="-78"/>
              </a:rPr>
              <a:t>ود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. </a:t>
            </a:r>
          </a:p>
          <a:p>
            <a:pPr marL="0" lvl="0" indent="0" algn="just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a-IR" sz="1800" dirty="0" smtClean="0">
                <a:latin typeface="Vazir" panose="020B0603030804020204" pitchFamily="34" charset="-78"/>
                <a:cs typeface="Vazir" panose="020B0603030804020204" pitchFamily="34" charset="-78"/>
              </a:rPr>
              <a:t>در سال 2015، </a:t>
            </a:r>
            <a:r>
              <a:rPr lang="en-US" sz="1800" dirty="0" err="1" smtClean="0">
                <a:latin typeface="Vazir" panose="020B0603030804020204" pitchFamily="34" charset="-78"/>
                <a:cs typeface="Vazir" panose="020B0603030804020204" pitchFamily="34" charset="-78"/>
              </a:rPr>
              <a:t>RethinkDB</a:t>
            </a:r>
            <a:r>
              <a:rPr lang="en-US" sz="1800" dirty="0" smtClean="0"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fa-IR" sz="1800" dirty="0" smtClean="0">
                <a:latin typeface="Vazir" panose="020B0603030804020204" pitchFamily="34" charset="-78"/>
                <a:cs typeface="Vazir" panose="020B0603030804020204" pitchFamily="34" charset="-78"/>
              </a:rPr>
              <a:t> نسخه 2.0 خود را منتشر کرد و اعلام کرد که آماده برای استفاده در محصولات است.</a:t>
            </a:r>
          </a:p>
          <a:p>
            <a:pPr marL="0" indent="0" algn="just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ar-SA" altLang="en-US" sz="1800" dirty="0">
                <a:latin typeface="Vazir" panose="020B0603030804020204" pitchFamily="34" charset="-78"/>
                <a:cs typeface="Vazir" panose="020B0603030804020204" pitchFamily="34" charset="-78"/>
              </a:rPr>
              <a:t>در اکتبر 2016، شرکت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RethinkDB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ar-SA" altLang="en-US" sz="1800" dirty="0">
                <a:latin typeface="Vazir" panose="020B0603030804020204" pitchFamily="34" charset="-78"/>
                <a:cs typeface="Vazir" panose="020B0603030804020204" pitchFamily="34" charset="-78"/>
              </a:rPr>
              <a:t>اعلام کرد که نمی‌تواند یک </a:t>
            </a:r>
            <a:r>
              <a:rPr lang="ar-SA" altLang="en-US" sz="1800" dirty="0" smtClean="0">
                <a:latin typeface="Vazir" panose="020B0603030804020204" pitchFamily="34" charset="-78"/>
                <a:cs typeface="Vazir" panose="020B0603030804020204" pitchFamily="34" charset="-78"/>
              </a:rPr>
              <a:t>کسب‌</a:t>
            </a:r>
            <a:r>
              <a:rPr lang="fa-IR" altLang="en-US" sz="1800" dirty="0" smtClean="0"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ar-SA" altLang="en-US" sz="1800" dirty="0" smtClean="0">
                <a:latin typeface="Vazir" panose="020B0603030804020204" pitchFamily="34" charset="-78"/>
                <a:cs typeface="Vazir" panose="020B0603030804020204" pitchFamily="34" charset="-78"/>
              </a:rPr>
              <a:t>وکار </a:t>
            </a:r>
            <a:r>
              <a:rPr lang="ar-SA" altLang="en-US" sz="1800" dirty="0">
                <a:latin typeface="Vazir" panose="020B0603030804020204" pitchFamily="34" charset="-78"/>
                <a:cs typeface="Vazir" panose="020B0603030804020204" pitchFamily="34" charset="-78"/>
              </a:rPr>
              <a:t>قابل تداوم بسازد و تمام محصولات خود را به صورت آزاد و باز می‌گذارد. تیم مهندسی شرکت نیز به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 Stripe </a:t>
            </a:r>
            <a:r>
              <a:rPr lang="ar-SA" altLang="en-US" sz="1800" dirty="0">
                <a:latin typeface="Vazir" panose="020B0603030804020204" pitchFamily="34" charset="-78"/>
                <a:cs typeface="Vazir" panose="020B0603030804020204" pitchFamily="34" charset="-78"/>
              </a:rPr>
              <a:t>منتقل شد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. </a:t>
            </a:r>
          </a:p>
          <a:p>
            <a:pPr marL="0" lvl="0" indent="0" algn="just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a-IR" sz="1800" dirty="0" smtClean="0">
                <a:latin typeface="Vazir" panose="020B0603030804020204" pitchFamily="34" charset="-78"/>
                <a:cs typeface="Vazir" panose="020B0603030804020204" pitchFamily="34" charset="-78"/>
              </a:rPr>
              <a:t>در سال 2017 </a:t>
            </a:r>
            <a:r>
              <a:rPr lang="en-US" sz="1800" dirty="0" smtClean="0">
                <a:latin typeface="Vazir" panose="020B0603030804020204" pitchFamily="34" charset="-78"/>
                <a:cs typeface="Vazir" panose="020B0603030804020204" pitchFamily="34" charset="-78"/>
              </a:rPr>
              <a:t>، Cloud Native Computing Foundation (CNCF) </a:t>
            </a:r>
            <a:r>
              <a:rPr lang="fa-IR" sz="1800" dirty="0" smtClean="0">
                <a:latin typeface="Vazir" panose="020B0603030804020204" pitchFamily="34" charset="-78"/>
                <a:cs typeface="Vazir" panose="020B0603030804020204" pitchFamily="34" charset="-78"/>
              </a:rPr>
              <a:t> حقوق کد منبع </a:t>
            </a:r>
            <a:r>
              <a:rPr lang="en-US" sz="1800" dirty="0" err="1" smtClean="0">
                <a:latin typeface="Vazir" panose="020B0603030804020204" pitchFamily="34" charset="-78"/>
                <a:cs typeface="Vazir" panose="020B0603030804020204" pitchFamily="34" charset="-78"/>
              </a:rPr>
              <a:t>RethinkDB</a:t>
            </a:r>
            <a:r>
              <a:rPr lang="en-US" sz="1800" dirty="0" smtClean="0"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fa-IR" sz="1800" dirty="0" smtClean="0">
                <a:latin typeface="Vazir" panose="020B0603030804020204" pitchFamily="34" charset="-78"/>
                <a:cs typeface="Vazir" panose="020B0603030804020204" pitchFamily="34" charset="-78"/>
              </a:rPr>
              <a:t> را خریداری کرد و آن را به افتخارات  </a:t>
            </a:r>
            <a:r>
              <a:rPr lang="en-US" sz="1800" dirty="0" smtClean="0">
                <a:latin typeface="Vazir" panose="020B0603030804020204" pitchFamily="34" charset="-78"/>
                <a:cs typeface="Vazir" panose="020B0603030804020204" pitchFamily="34" charset="-78"/>
              </a:rPr>
              <a:t>Linux Foundation</a:t>
            </a:r>
            <a:r>
              <a:rPr lang="fa-IR" sz="1800" dirty="0" smtClean="0">
                <a:latin typeface="Vazir" panose="020B0603030804020204" pitchFamily="34" charset="-78"/>
                <a:cs typeface="Vazir" panose="020B0603030804020204" pitchFamily="34" charset="-78"/>
              </a:rPr>
              <a:t> انتقال داد.</a:t>
            </a:r>
          </a:p>
          <a:p>
            <a:pPr marL="0" indent="0" algn="just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ar-SA" altLang="en-US" sz="1800" dirty="0">
                <a:latin typeface="Vazir" panose="020B0603030804020204" pitchFamily="34" charset="-78"/>
                <a:cs typeface="Vazir" panose="020B0603030804020204" pitchFamily="34" charset="-78"/>
              </a:rPr>
              <a:t>به دلیل نگرانی از توقف توسعه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،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RethinkDB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kumimoji="0" lang="fa-I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ar-SA" altLang="en-US" sz="1800" dirty="0" smtClean="0">
                <a:latin typeface="Vazir" panose="020B0603030804020204" pitchFamily="34" charset="-78"/>
                <a:cs typeface="Vazir" panose="020B0603030804020204" pitchFamily="34" charset="-78"/>
              </a:rPr>
              <a:t>توسط </a:t>
            </a:r>
            <a:r>
              <a:rPr lang="ar-SA" altLang="en-US" sz="1800" dirty="0">
                <a:latin typeface="Vazir" panose="020B0603030804020204" pitchFamily="34" charset="-78"/>
                <a:cs typeface="Vazir" panose="020B0603030804020204" pitchFamily="34" charset="-78"/>
              </a:rPr>
              <a:t>اعضای جامعه در ماه مه 2018 فورک شد و پروژه جدیدی با نام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kumimoji="0" lang="fa-I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RebirthDB</a:t>
            </a:r>
            <a:r>
              <a:rPr kumimoji="0" lang="fa-IR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fa-IR" altLang="en-US" sz="1800" dirty="0" smtClean="0">
                <a:latin typeface="Vazir" panose="020B0603030804020204" pitchFamily="34" charset="-78"/>
                <a:cs typeface="Vazir" panose="020B0603030804020204" pitchFamily="34" charset="-78"/>
              </a:rPr>
              <a:t>ا</a:t>
            </a:r>
            <a:r>
              <a:rPr lang="ar-SA" altLang="en-US" sz="1800" dirty="0" smtClean="0">
                <a:latin typeface="Vazir" panose="020B0603030804020204" pitchFamily="34" charset="-78"/>
                <a:cs typeface="Vazir" panose="020B0603030804020204" pitchFamily="34" charset="-78"/>
              </a:rPr>
              <a:t>یجاد </a:t>
            </a:r>
            <a:r>
              <a:rPr lang="ar-SA" altLang="en-US" sz="1800" dirty="0">
                <a:latin typeface="Vazir" panose="020B0603030804020204" pitchFamily="34" charset="-78"/>
                <a:cs typeface="Vazir" panose="020B0603030804020204" pitchFamily="34" charset="-78"/>
              </a:rPr>
              <a:t>شد. این پروژه سپس با ریپوزیتوری اصلی مجدداً ادغام شد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. </a:t>
            </a:r>
          </a:p>
          <a:p>
            <a:pPr marL="0" lvl="0" indent="0" algn="just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9394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3366"/>
          </a:xfrm>
        </p:spPr>
        <p:txBody>
          <a:bodyPr/>
          <a:lstStyle/>
          <a:p>
            <a:pPr algn="r" rtl="1"/>
            <a:r>
              <a:rPr lang="fa-IR" dirty="0" smtClean="0">
                <a:latin typeface="Vazir" panose="020B0603030804020204" pitchFamily="34" charset="-78"/>
                <a:cs typeface="Vazir" panose="020B0603030804020204" pitchFamily="34" charset="-78"/>
              </a:rPr>
              <a:t>ویژگی‌های اصلی </a:t>
            </a:r>
            <a:r>
              <a:rPr lang="en-US" dirty="0" err="1" smtClean="0">
                <a:latin typeface="Vazir" panose="020B0603030804020204" pitchFamily="34" charset="-78"/>
                <a:cs typeface="Vazir" panose="020B0603030804020204" pitchFamily="34" charset="-78"/>
              </a:rPr>
              <a:t>RethinkDB</a:t>
            </a:r>
            <a:endParaRPr lang="en-US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309288"/>
            <a:ext cx="105156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ar-SA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دسترسی به داده‌ها به صورت واقع‌زمانی</a:t>
            </a:r>
            <a:r>
              <a:rPr kumimoji="0" lang="fa-I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 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RethinkDB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kumimoji="0" lang="ar-SA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می‌تواند به صورت خودکار داده‌های جدید را به برنامه‌ها ارسال کند. این امر به جای نیاز به پرسش‌های متعدد و تکراری به داده‌ها، به کاهش زمان و افزایش عملکرد کمک می‌کند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. </a:t>
            </a:r>
            <a:endParaRPr kumimoji="0" lang="fa-I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just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a-IR" sz="1800" b="1" dirty="0" smtClean="0">
                <a:latin typeface="Vazir" panose="020B0603030804020204" pitchFamily="34" charset="-78"/>
                <a:cs typeface="Vazir" panose="020B0603030804020204" pitchFamily="34" charset="-78"/>
              </a:rPr>
              <a:t>پشتیبانی از ساختارهای پویا</a:t>
            </a:r>
            <a:r>
              <a:rPr lang="fa-IR" sz="1800" dirty="0" smtClean="0">
                <a:latin typeface="Vazir" panose="020B0603030804020204" pitchFamily="34" charset="-78"/>
                <a:cs typeface="Vazir" panose="020B0603030804020204" pitchFamily="34" charset="-78"/>
              </a:rPr>
              <a:t>: </a:t>
            </a:r>
            <a:r>
              <a:rPr lang="en-US" sz="1800" dirty="0" err="1" smtClean="0">
                <a:latin typeface="Vazir" panose="020B0603030804020204" pitchFamily="34" charset="-78"/>
                <a:cs typeface="Vazir" panose="020B0603030804020204" pitchFamily="34" charset="-78"/>
              </a:rPr>
              <a:t>RethinkDB</a:t>
            </a:r>
            <a:r>
              <a:rPr lang="en-US" sz="1800" dirty="0" smtClean="0"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fa-IR" sz="1800" dirty="0" smtClean="0">
                <a:latin typeface="Vazir" panose="020B0603030804020204" pitchFamily="34" charset="-78"/>
                <a:cs typeface="Vazir" panose="020B0603030804020204" pitchFamily="34" charset="-78"/>
              </a:rPr>
              <a:t> اجازه می‌دهد تا ساختارهای داده‌ها بدون نیاز به تنظیم مجدد در زمان اجرا تغییر کنند.</a:t>
            </a:r>
          </a:p>
          <a:p>
            <a:pPr algn="just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a-IR" sz="1800" b="1" dirty="0" smtClean="0">
                <a:latin typeface="Vazir" panose="020B0603030804020204" pitchFamily="34" charset="-78"/>
                <a:cs typeface="Vazir" panose="020B0603030804020204" pitchFamily="34" charset="-78"/>
              </a:rPr>
              <a:t>مقاومت در برابر خطاها</a:t>
            </a:r>
            <a:r>
              <a:rPr lang="fa-IR" sz="1800" dirty="0" smtClean="0">
                <a:latin typeface="Vazir" panose="020B0603030804020204" pitchFamily="34" charset="-78"/>
                <a:cs typeface="Vazir" panose="020B0603030804020204" pitchFamily="34" charset="-78"/>
              </a:rPr>
              <a:t>: </a:t>
            </a:r>
            <a:r>
              <a:rPr lang="en-US" sz="1800" dirty="0" err="1" smtClean="0">
                <a:latin typeface="Vazir" panose="020B0603030804020204" pitchFamily="34" charset="-78"/>
                <a:cs typeface="Vazir" panose="020B0603030804020204" pitchFamily="34" charset="-78"/>
              </a:rPr>
              <a:t>RethinkDB</a:t>
            </a:r>
            <a:r>
              <a:rPr lang="en-US" sz="1800" dirty="0" smtClean="0"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fa-IR" sz="1800" dirty="0" smtClean="0">
                <a:latin typeface="Vazir" panose="020B0603030804020204" pitchFamily="34" charset="-78"/>
                <a:cs typeface="Vazir" panose="020B0603030804020204" pitchFamily="34" charset="-78"/>
              </a:rPr>
              <a:t> دارای سیستم‌های مقاوم در برابر خطاها و اتصالات موقتی است که اطمینان حاصل می‌کند که داده‌ها همواره موجود باشند.</a:t>
            </a:r>
          </a:p>
          <a:p>
            <a:pPr algn="just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a-IR" sz="1800" b="1" dirty="0" smtClean="0">
                <a:latin typeface="Vazir" panose="020B0603030804020204" pitchFamily="34" charset="-78"/>
                <a:cs typeface="Vazir" panose="020B0603030804020204" pitchFamily="34" charset="-78"/>
              </a:rPr>
              <a:t>پایداری و قابلیت بالا برای افزایش</a:t>
            </a:r>
            <a:r>
              <a:rPr lang="fa-IR" sz="1800" dirty="0" smtClean="0">
                <a:latin typeface="Vazir" panose="020B0603030804020204" pitchFamily="34" charset="-78"/>
                <a:cs typeface="Vazir" panose="020B0603030804020204" pitchFamily="34" charset="-78"/>
              </a:rPr>
              <a:t>: </a:t>
            </a:r>
            <a:r>
              <a:rPr lang="en-US" sz="1800" dirty="0" err="1" smtClean="0">
                <a:latin typeface="Vazir" panose="020B0603030804020204" pitchFamily="34" charset="-78"/>
                <a:cs typeface="Vazir" panose="020B0603030804020204" pitchFamily="34" charset="-78"/>
              </a:rPr>
              <a:t>RethinkDB</a:t>
            </a:r>
            <a:r>
              <a:rPr lang="fa-IR" sz="1800" dirty="0" smtClean="0"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en-US" sz="1800" dirty="0" smtClean="0"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fa-IR" sz="1800" dirty="0" smtClean="0">
                <a:latin typeface="Vazir" panose="020B0603030804020204" pitchFamily="34" charset="-78"/>
                <a:cs typeface="Vazir" panose="020B0603030804020204" pitchFamily="34" charset="-78"/>
              </a:rPr>
              <a:t>قادر به افزایش سرعت و مقاومت است و برای پروژه‌های بزرگ و کوچک مناسب است.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0393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8005" y="5099170"/>
            <a:ext cx="6383465" cy="1325563"/>
          </a:xfrm>
        </p:spPr>
        <p:txBody>
          <a:bodyPr/>
          <a:lstStyle/>
          <a:p>
            <a:pPr algn="r" rtl="1"/>
            <a:r>
              <a:rPr lang="fa-IR" dirty="0" smtClean="0">
                <a:latin typeface="Vazir" panose="020B0603030804020204" pitchFamily="34" charset="-78"/>
                <a:cs typeface="Vazir" panose="020B0603030804020204" pitchFamily="34" charset="-78"/>
              </a:rPr>
              <a:t>نمونه کوعری در </a:t>
            </a:r>
            <a:r>
              <a:rPr lang="en-US" dirty="0" err="1" smtClean="0">
                <a:latin typeface="Vazir" panose="020B0603030804020204" pitchFamily="34" charset="-78"/>
                <a:cs typeface="Vazir" panose="020B0603030804020204" pitchFamily="34" charset="-78"/>
              </a:rPr>
              <a:t>RethinkDB</a:t>
            </a:r>
            <a:endParaRPr lang="en-US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11" y="365125"/>
            <a:ext cx="9510584" cy="451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26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29" y="257588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fa-IR" sz="9600" dirty="0" smtClean="0"/>
              <a:t>پایان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50647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363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Vazir</vt:lpstr>
      <vt:lpstr>Office Theme</vt:lpstr>
      <vt:lpstr>به نام خدا  نام و نام خانوادگی : سینا رستمی  موضوع : RethinkDB</vt:lpstr>
      <vt:lpstr>درباره RethinkDB</vt:lpstr>
      <vt:lpstr>تاریخچه RethinkDB</vt:lpstr>
      <vt:lpstr>ویژگی‌های اصلی RethinkDB</vt:lpstr>
      <vt:lpstr>نمونه کوعری در RethinkDB</vt:lpstr>
      <vt:lpstr>پایان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به نام خدا  نام و نام خانوادگی : سینا رستمی  موضوع : RethinkDB</dc:title>
  <dc:creator>0and1</dc:creator>
  <cp:lastModifiedBy>0and1</cp:lastModifiedBy>
  <cp:revision>6</cp:revision>
  <dcterms:created xsi:type="dcterms:W3CDTF">2024-12-09T21:54:58Z</dcterms:created>
  <dcterms:modified xsi:type="dcterms:W3CDTF">2024-12-09T22:26:23Z</dcterms:modified>
</cp:coreProperties>
</file>