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946D-E550-4688-A627-5E554803C48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BC1D-2371-47B5-891B-6FBEB183A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9261"/>
            <a:ext cx="9144000" cy="986355"/>
          </a:xfrm>
        </p:spPr>
        <p:txBody>
          <a:bodyPr/>
          <a:lstStyle/>
          <a:p>
            <a:r>
              <a:rPr lang="fa-IR" dirty="0" smtClean="0"/>
              <a:t>به نام خدا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5916"/>
            <a:ext cx="9144000" cy="1655762"/>
          </a:xfrm>
        </p:spPr>
        <p:txBody>
          <a:bodyPr/>
          <a:lstStyle/>
          <a:p>
            <a:pPr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موضوع : 10 کمند اختصاصی لینوکس توزیع </a:t>
            </a:r>
            <a:r>
              <a:rPr 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</a:t>
            </a:r>
          </a:p>
          <a:p>
            <a:pPr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نام و نام خانوادگی : سینا رستمی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24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9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pt-BR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watch -n 2 "df -h"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28" y="1051183"/>
            <a:ext cx="11756570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pt-BR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watch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اجرای دوره‌ای یک دستور و نمایش خروجی آن. برای مانیتورینگ زنده منابع یا وضعیت سیستم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کاربرد دارد.</a:t>
            </a:r>
            <a:endParaRPr lang="fa-IR" sz="18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خروجی مثال بالا :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هر </a:t>
            </a:r>
            <a:r>
              <a:rPr lang="fa-IR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۲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ثانیه خروجی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sz="2000" dirty="0" err="1">
                <a:latin typeface="Vazir" panose="020B0603030804020204" pitchFamily="34" charset="-78"/>
                <a:cs typeface="Vazir" panose="020B0603030804020204" pitchFamily="34" charset="-78"/>
              </a:rPr>
              <a:t>df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-h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رو نمایش </a:t>
            </a:r>
            <a:r>
              <a:rPr lang="ar-SA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می‌ده</a:t>
            </a:r>
            <a:r>
              <a:rPr lang="fa-IR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</a:t>
            </a:r>
            <a:r>
              <a:rPr lang="en-US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lang="en-US" altLang="en-US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5" y="2445940"/>
            <a:ext cx="11121179" cy="18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pt-BR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echo "Ubuntu" | rev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28" y="1051183"/>
            <a:ext cx="11756570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pt-BR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rev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برعکس کردن رشته‌ها. برای تست، رمزنگاری ساده، یا بازی با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داده‌ها کاربرد دارد.</a:t>
            </a: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خروجی مثال بالا :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رشته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Ubuntu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رو برعکس </a:t>
            </a:r>
            <a:r>
              <a:rPr lang="ar-SA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می‌کن</a:t>
            </a:r>
            <a:r>
              <a:rPr lang="fa-IR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</a:t>
            </a:r>
            <a:r>
              <a:rPr lang="en-US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lang="en-US" altLang="en-US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75" y="2487449"/>
            <a:ext cx="70008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 &gt;&gt;&gt; </a:t>
            </a:r>
            <a:r>
              <a:rPr lang="en-US" sz="2800" dirty="0" err="1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strace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ls</a:t>
            </a:r>
            <a:endParaRPr lang="en-US" sz="2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6743" y="1051183"/>
            <a:ext cx="5365102" cy="5495022"/>
          </a:xfrm>
        </p:spPr>
        <p:txBody>
          <a:bodyPr>
            <a:normAutofit fontScale="92500" lnSpcReduction="10000"/>
          </a:bodyPr>
          <a:lstStyle/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دستور </a:t>
            </a:r>
            <a:r>
              <a:rPr lang="en-US" sz="20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strace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ردیابی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فراخوانی‌های سیستمی یک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برنامه کاربرد دارد. 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پرکاربرد برای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دیباگ رفتارهای غیرمنتظره یا بررسی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وابستگی‌ها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دستور 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ls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در لینوکس برای نمایش لیست فایل ها و پوشه ها در یک مسیر کاربرد دارد.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حال با استفاده از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دستور </a:t>
            </a:r>
            <a:r>
              <a:rPr lang="en-US" sz="20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strace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میتوان تمام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فراخوانی‌های سیستمی که دستور </a:t>
            </a:r>
            <a:r>
              <a:rPr lang="en-US" sz="20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ls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انجام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می‌دهد را نمایش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داد.</a:t>
            </a:r>
          </a:p>
          <a:p>
            <a:pPr marL="0" indent="0" algn="just" rtl="1">
              <a:lnSpc>
                <a:spcPct val="170000"/>
              </a:lnSpc>
              <a:buNone/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مثال :</a:t>
            </a:r>
            <a:endParaRPr lang="fa-IR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0" y="1051184"/>
            <a:ext cx="5922932" cy="54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2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lsof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:22</a:t>
            </a:r>
            <a:endParaRPr lang="en-US" sz="2800" dirty="0" smtClean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183"/>
            <a:ext cx="10450285" cy="2765037"/>
          </a:xfrm>
        </p:spPr>
        <p:txBody>
          <a:bodyPr>
            <a:normAutofit/>
          </a:bodyPr>
          <a:lstStyle/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از دستور </a:t>
            </a:r>
            <a:r>
              <a:rPr lang="en-US" sz="20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lsof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برای نمایش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فایل‌های باز توسط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پردازش‌ها استفاده میشود. 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برای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بررسی اینکه چه پردازشی از یک فایل یا پورت استفاده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می‌کند کاربرد دارد.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کمند بالا بررسی میکند چه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پردازشی به پورت 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SSH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(22)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گوش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می‌دهد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  <a:endParaRPr lang="en-US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نمونه خروجی :</a:t>
            </a:r>
            <a:endParaRPr lang="fa-IR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26" y="3816220"/>
            <a:ext cx="9526832" cy="9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2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fuser -v /dev/sda1</a:t>
            </a:r>
            <a:endParaRPr lang="en-US" sz="2800" dirty="0" smtClean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183"/>
            <a:ext cx="10450285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از دستور 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fuser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برای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نمایش پردازش‌هایی که از یک فایل یا پارتیشن استفاده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می‌کنن استفاده میشود.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مثال بالا بررسی میشود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چه پردازشی از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پارتیشن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/dev/sda1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استفاده می‌کند:</a:t>
            </a:r>
            <a:endParaRPr lang="fa-IR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10" y="2548944"/>
            <a:ext cx="7491063" cy="10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 fontScale="90000"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nsenter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--target 1234 --mount --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uts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--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ipc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--net --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pid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endParaRPr lang="en-US" sz="2800" dirty="0" smtClean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1051183"/>
            <a:ext cx="10691327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170000"/>
              </a:lnSpc>
            </a:pPr>
            <a:r>
              <a:rPr lang="en-US" sz="20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nsenter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ورود به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namespace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یک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پردازش دیگر. برای دیباگ کانتینرها یا محیط‌های ایزوله کاربرد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دار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د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راستای خروجی بالا 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وارد محیط پردازش ۱۲۳۴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می‌شویم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و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می‌توانیم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دستورات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را در آن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اجرا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کنیم.</a:t>
            </a:r>
          </a:p>
          <a:p>
            <a:pPr algn="just" rtl="1">
              <a:lnSpc>
                <a:spcPct val="170000"/>
              </a:lnSpc>
            </a:pP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Namespace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en-US" sz="2000" b="1" dirty="0">
                <a:latin typeface="Vazir" panose="020B0603030804020204" pitchFamily="34" charset="-78"/>
                <a:cs typeface="Vazir" panose="020B0603030804020204" pitchFamily="34" charset="-78"/>
              </a:rPr>
              <a:t>Namespace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در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لینوکس مکانیزمیه که اجازه می‌ده گروهی از پردازش‌ها منابع خاصی مثل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PID،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شبکه، فایل‌سیستم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یا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hostname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رو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به‌صورت ایزوله و مستقل از بقیه سیستم ببینن. این ویژگی پایه‌ی اصلی ساخت کانتینرهاست و باعث می‌شه هر کانتینر مثل یه سیستم جداگانه رفتار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کند.</a:t>
            </a:r>
          </a:p>
        </p:txBody>
      </p:sp>
    </p:spTree>
    <p:extLst>
      <p:ext uri="{BB962C8B-B14F-4D97-AF65-F5344CB8AC3E}">
        <p14:creationId xmlns:p14="http://schemas.microsoft.com/office/powerpoint/2010/main" val="29667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tune2fs -l /dev/sda1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1051183"/>
            <a:ext cx="10691327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170000"/>
              </a:lnSpc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tune2fs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تنظیمات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فایل‌سیستم 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ext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برای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تغییر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پارامترهای 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mount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یا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بررسی سلامت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فایل‌سیستم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0" algn="just" rtl="1">
              <a:lnSpc>
                <a:spcPct val="17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خروجی مثال بالا :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لیست تنظیمات فایل‌سیستم روی </a:t>
            </a:r>
            <a:r>
              <a:rPr lang="ar-SA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پارتیشن</a:t>
            </a:r>
            <a:r>
              <a:rPr lang="fa-IR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/</a:t>
            </a:r>
            <a:r>
              <a:rPr lang="en-US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dev/sda1</a:t>
            </a:r>
            <a:r>
              <a:rPr lang="fa-IR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را نمایش میدهد.</a:t>
            </a:r>
            <a:endParaRPr lang="en-US" altLang="en-US" sz="20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lnSpc>
                <a:spcPct val="170000"/>
              </a:lnSpc>
            </a:pP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55" y="2786049"/>
            <a:ext cx="5201640" cy="16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6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e2image /dev/sda1 sda1.img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1051183"/>
            <a:ext cx="10691327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e2image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گرفتن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snapshot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از فایل‌سیستم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ext.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برای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بکاپ‌گیری سطح پایین یا بررسی ساختار داخلی. </a:t>
            </a: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خروجی مثال بالا :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یک تصویر متادیتا از فایل‌سیستم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/dev/sda1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ایجاد </a:t>
            </a:r>
            <a:r>
              <a:rPr lang="ar-SA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می‌کن</a:t>
            </a:r>
            <a:r>
              <a:rPr lang="fa-IR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د</a:t>
            </a:r>
            <a:r>
              <a:rPr lang="en-US" alt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lang="en-US" altLang="en-US" sz="20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lnSpc>
                <a:spcPct val="200000"/>
              </a:lnSpc>
            </a:pP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6" y="3088433"/>
            <a:ext cx="5869048" cy="9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7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debugfs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/dev/sda1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1051183"/>
            <a:ext cx="11028784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en-US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debugfs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ابزار تعاملی برای بررسی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فایل‌سیستم</a:t>
            </a:r>
            <a:r>
              <a:rPr lang="en-US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ext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برای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بازیابی فایل‌های حذف‌شده یا بررسی </a:t>
            </a:r>
            <a:r>
              <a:rPr lang="en-US" sz="2000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inode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ها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خروجی مثال بالا :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وارد محیط تعاملی می‌شیم و می‌تونیم دستورات مثل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 ls, stat, dump </a:t>
            </a:r>
            <a:r>
              <a:rPr lang="ar-SA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اجرا کنیم</a:t>
            </a:r>
            <a:r>
              <a:rPr lang="en-US" alt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</a:p>
          <a:p>
            <a:pPr algn="just" rtl="1">
              <a:lnSpc>
                <a:spcPct val="200000"/>
              </a:lnSpc>
            </a:pP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24" y="4015807"/>
            <a:ext cx="6190653" cy="11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365125"/>
            <a:ext cx="11299372" cy="577267"/>
          </a:xfrm>
        </p:spPr>
        <p:txBody>
          <a:bodyPr>
            <a:normAutofit/>
          </a:bodyPr>
          <a:lstStyle/>
          <a:p>
            <a:r>
              <a:rPr lang="fa-IR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8</a:t>
            </a:r>
            <a:r>
              <a:rPr lang="en-US" sz="2800" dirty="0" smtClean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28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setsid</a:t>
            </a:r>
            <a:r>
              <a:rPr lang="en-US" sz="28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60" y="1051183"/>
            <a:ext cx="11532637" cy="4006009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en-US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setsid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اجرای یک دستور بدون وابستگی به ترمینال فعلی. برای اجرای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daemon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یا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جدا کردن پردازش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از </a:t>
            </a:r>
            <a:r>
              <a:rPr lang="en-US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session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 فعلی کاربرد دارد. </a:t>
            </a:r>
            <a:endParaRPr lang="fa-IR" sz="2000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just" rtl="1">
              <a:lnSpc>
                <a:spcPct val="200000"/>
              </a:lnSpc>
            </a:pP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خروجی مثال بالا : 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یک ترمینال جدید بدون وابستگی به ترمینال فعلی باز </a:t>
            </a:r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می‌شود.</a:t>
            </a:r>
          </a:p>
        </p:txBody>
      </p:sp>
    </p:spTree>
    <p:extLst>
      <p:ext uri="{BB962C8B-B14F-4D97-AF65-F5344CB8AC3E}">
        <p14:creationId xmlns:p14="http://schemas.microsoft.com/office/powerpoint/2010/main" val="8004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Times New Roman</vt:lpstr>
      <vt:lpstr>Vazir</vt:lpstr>
      <vt:lpstr>Office Theme</vt:lpstr>
      <vt:lpstr>به نام خدا</vt:lpstr>
      <vt:lpstr>1 &gt;&gt;&gt; strace ls</vt:lpstr>
      <vt:lpstr>2 &gt;&gt;&gt; lsof -i :22</vt:lpstr>
      <vt:lpstr>3 &gt;&gt;&gt; fuser -v /dev/sda1</vt:lpstr>
      <vt:lpstr>4 &gt;&gt;&gt; nsenter --target 1234 --mount --uts --ipc --net --pid </vt:lpstr>
      <vt:lpstr>5 &gt;&gt;&gt; sudo tune2fs -l /dev/sda1</vt:lpstr>
      <vt:lpstr>6 &gt;&gt;&gt; sudo e2image /dev/sda1 sda1.img</vt:lpstr>
      <vt:lpstr>7 &gt;&gt;&gt; sudo debugfs /dev/sda1</vt:lpstr>
      <vt:lpstr>8 &gt;&gt;&gt; setsid bash</vt:lpstr>
      <vt:lpstr>9 &gt;&gt;&gt; watch -n 2 "df -h"</vt:lpstr>
      <vt:lpstr>10 &gt;&gt;&gt; echo "Ubuntu" | rev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0and1</dc:creator>
  <cp:lastModifiedBy>0and1</cp:lastModifiedBy>
  <cp:revision>19</cp:revision>
  <dcterms:created xsi:type="dcterms:W3CDTF">2025-10-24T19:59:51Z</dcterms:created>
  <dcterms:modified xsi:type="dcterms:W3CDTF">2025-10-24T19:25:06Z</dcterms:modified>
</cp:coreProperties>
</file>