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5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1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8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3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8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8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1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3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168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1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8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41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50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5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9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34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178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14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56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7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7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2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26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2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0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8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698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356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04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2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93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290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806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056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74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16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4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4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1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9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9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4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2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BAC650-42A9-4048-BE0C-7297A0E7209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3C5C-C3F4-4ED7-8A34-70ADB4C65177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0862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7212"/>
            <a:ext cx="9144000" cy="1014347"/>
          </a:xfrm>
        </p:spPr>
        <p:txBody>
          <a:bodyPr/>
          <a:lstStyle/>
          <a:p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به نام خدا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57611"/>
            <a:ext cx="9144000" cy="988623"/>
          </a:xfrm>
        </p:spPr>
        <p:txBody>
          <a:bodyPr>
            <a:normAutofit fontScale="92500" lnSpcReduction="10000"/>
          </a:bodyPr>
          <a:lstStyle/>
          <a:p>
            <a:pPr rtl="1"/>
            <a:r>
              <a:rPr lang="fa-IR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معرفی سیستم‌عامل لینوکس – توزیع </a:t>
            </a:r>
            <a:r>
              <a:rPr lang="en-US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Ubuntu 22.04.3 LTS</a:t>
            </a:r>
          </a:p>
          <a:p>
            <a:pPr rtl="1">
              <a:lnSpc>
                <a:spcPct val="150000"/>
              </a:lnSpc>
            </a:pP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نام و نام خانوادگی 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: سینا رستمی</a:t>
            </a:r>
            <a:endParaRPr lang="en-US" dirty="0" smtClean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rtl="1"/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92286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Ubuntu </a:t>
            </a:r>
            <a:r>
              <a:rPr lang="fa-IR" dirty="0" smtClean="0">
                <a:latin typeface="Vazir" panose="020B0603030804020204" pitchFamily="34" charset="-78"/>
                <a:cs typeface="Vazir" panose="020B0603030804020204" pitchFamily="34" charset="-78"/>
              </a:rPr>
              <a:t> چیست؟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7097" y="1489815"/>
            <a:ext cx="106667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لینوکس یک سیستم‌عامل متن‌باز است که توسط توزیع‌های مختلفی ارائه می‌شود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Ubuntu 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یکی از محبوب‌ترین توزیع‌های لینوکس است که توسط شرکت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Canonical </a:t>
            </a: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توسعه داده می‌شود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این توزیع به دلیل سادگی، پایداری و پشتیبانی قوی، انتخاب اول بسیاری از کاربران تازه‌کار و حرفه‌ای است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314" y="3592294"/>
            <a:ext cx="11288486" cy="2565993"/>
            <a:chOff x="65314" y="2967143"/>
            <a:chExt cx="11288486" cy="256599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838200" y="2967143"/>
              <a:ext cx="10515600" cy="877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 rtl="1"/>
              <a:r>
                <a:rPr lang="fa-IR" sz="36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نسخه 22.04.3</a:t>
              </a:r>
              <a:r>
                <a:rPr lang="en-US" sz="36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LTS </a:t>
              </a:r>
              <a:r>
                <a:rPr lang="fa-IR" sz="36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 چیست؟</a:t>
              </a:r>
              <a:endParaRPr lang="en-US" sz="3600" dirty="0"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5314" y="3594144"/>
              <a:ext cx="11288486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r" rtl="1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LTS </a:t>
              </a:r>
              <a:r>
                <a:rPr lang="fa-IR" altLang="en-US" sz="20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  <a:r>
                <a:rPr lang="ar-SA" altLang="en-US" sz="20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مخفف </a:t>
              </a:r>
              <a:r>
                <a:rPr lang="en-US" altLang="en-US" sz="20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 Long Time Service</a:t>
              </a:r>
              <a:r>
                <a:rPr lang="fa-IR" altLang="en-US" sz="20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یا </a:t>
              </a:r>
              <a:r>
                <a:rPr lang="ar-SA" altLang="en-US" sz="20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"پشتیبانی </a:t>
              </a:r>
              <a:r>
                <a:rPr lang="ar-SA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بلندمدت" است و نسخه‌های</a:t>
              </a:r>
              <a:r>
                <a:rPr lang="en-US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 LTS </a:t>
              </a:r>
              <a:r>
                <a:rPr lang="ar-SA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تا </a:t>
              </a:r>
              <a:r>
                <a:rPr lang="fa-IR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۵</a:t>
              </a:r>
              <a:r>
                <a:rPr lang="ar-SA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 سال به‌روزرسانی امنیتی دریافت می‌کنند</a:t>
              </a:r>
              <a:r>
                <a:rPr lang="en-US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.</a:t>
              </a:r>
            </a:p>
            <a:p>
              <a:pPr lvl="0" algn="r" rtl="1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ar-SA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نسخه 22.04.3 در آگوست </a:t>
              </a:r>
              <a:r>
                <a:rPr lang="fa-IR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۲۰۲۳</a:t>
              </a:r>
              <a:r>
                <a:rPr lang="ar-SA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 منتشر شده و تا سال </a:t>
              </a:r>
              <a:r>
                <a:rPr lang="fa-IR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۲۰۲۷</a:t>
              </a:r>
              <a:r>
                <a:rPr lang="ar-SA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 پشتیبانی می‌شود</a:t>
              </a:r>
              <a:r>
                <a:rPr lang="en-US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.</a:t>
              </a:r>
            </a:p>
            <a:p>
              <a:pPr lvl="0" algn="r" rtl="1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ar-SA" altLang="en-US" sz="2000" dirty="0">
                  <a:latin typeface="Vazir" panose="020B0603030804020204" pitchFamily="34" charset="-78"/>
                  <a:cs typeface="Vazir" panose="020B0603030804020204" pitchFamily="34" charset="-78"/>
                </a:rPr>
                <a:t>مناسب برای استفاده در محیط‌های کاری، آموزشی و توسعه نرم‌افزار</a:t>
              </a:r>
              <a:r>
                <a:rPr lang="en-US" altLang="en-US" sz="2000" dirty="0" smtClean="0">
                  <a:latin typeface="Vazir" panose="020B0603030804020204" pitchFamily="34" charset="-78"/>
                  <a:cs typeface="Vazir" panose="020B0603030804020204" pitchFamily="34" charset="-78"/>
                </a:rPr>
                <a:t>.</a:t>
              </a:r>
              <a:endParaRPr lang="en-US" altLang="en-US" sz="2000" dirty="0"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5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ویژگی‌های جدید نسخه 22.04.3</a:t>
            </a:r>
            <a:endParaRPr lang="en-US" sz="36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71001" y="1109240"/>
            <a:ext cx="868859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آپدیت </a:t>
            </a: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کرنل لینوکس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به</a:t>
            </a: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نسخه 6.2 برای پشتیبانی بهتر از سخت‌افزارهای جدید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بهبود عملکرد درایورهای گرافیکی برای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Intel، AMD 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و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NVIDIA</a:t>
            </a:r>
          </a:p>
          <a:p>
            <a:pPr marL="0" lvl="0" indent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نسخه‌های جدید نرم‌افزارها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: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Firefox 116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LibreOffice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7.5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، GNOME Shell 42.9</a:t>
            </a: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ابزار جدید برای ضبط صفحه نمایش و اسکرین‌شات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امکان انتخاب رنگ‌های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Accent </a:t>
            </a: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برای شخصی‌سازی محیط دسکتاپ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3998" y="3574107"/>
            <a:ext cx="10515600" cy="679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نسخه‌های مختلف </a:t>
            </a:r>
            <a:r>
              <a:rPr lang="en-US" sz="3600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Ubuntu</a:t>
            </a:r>
            <a:endParaRPr lang="en-US" sz="3600" b="1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24921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Ubuntu Desktop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مناسب </a:t>
            </a: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برای کاربران خانگی و اداری</a:t>
            </a:r>
            <a:endParaRPr lang="en-US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Vazir" panose="020B0603030804020204" pitchFamily="34" charset="-78"/>
                <a:cs typeface="Vazir" panose="020B0603030804020204" pitchFamily="34" charset="-78"/>
              </a:rPr>
              <a:t>Ubuntu </a:t>
            </a:r>
            <a:r>
              <a:rPr lang="en-US" altLang="en-US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Server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برای </a:t>
            </a: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سرورها و خدمات شبکه</a:t>
            </a:r>
            <a:endParaRPr lang="en-US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Ubuntu Cloud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برای </a:t>
            </a: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زیرساخت‌های ابری</a:t>
            </a:r>
            <a:endParaRPr lang="en-US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نسخه‌های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فرعی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: </a:t>
            </a:r>
            <a:r>
              <a:rPr lang="en-US" altLang="en-US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Kubuntu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altLang="en-US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Lubuntu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Ubuntu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MATE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altLang="en-US" dirty="0" err="1" smtClean="0">
                <a:latin typeface="Vazir" panose="020B0603030804020204" pitchFamily="34" charset="-78"/>
                <a:cs typeface="Vazir" panose="020B0603030804020204" pitchFamily="34" charset="-78"/>
              </a:rPr>
              <a:t>Xubuntu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(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با </a:t>
            </a: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محیط‌های دسکتاپ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متفاوت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84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pPr algn="r" rtl="1"/>
            <a:r>
              <a:rPr lang="fa-IR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مزایای استفاده از </a:t>
            </a:r>
            <a:r>
              <a:rPr lang="en-US" b="1" dirty="0" smtClean="0">
                <a:latin typeface="Vazir" panose="020B0603030804020204" pitchFamily="34" charset="-78"/>
                <a:cs typeface="Vazir" panose="020B0603030804020204" pitchFamily="34" charset="-78"/>
              </a:rPr>
              <a:t>Ubuntu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77108" y="1203650"/>
            <a:ext cx="6176692" cy="190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رایگان و متن‌باز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امنیت بالا و به‌روزرسانی‌های منظم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جامعه کاربری فعال و منابع آموزشی فراوان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مناسب برای توسعه‌دهندگان، دانشجویان، و کاربران حرفه‌ای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104170"/>
            <a:ext cx="10515600" cy="838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000" dirty="0" smtClean="0">
                <a:latin typeface="Vazir" panose="020B0603030804020204" pitchFamily="34" charset="-78"/>
                <a:cs typeface="Vazir" panose="020B0603030804020204" pitchFamily="34" charset="-78"/>
              </a:rPr>
              <a:t>نصب و شروع به کار</a:t>
            </a:r>
            <a:endParaRPr lang="en-US" sz="4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942694"/>
            <a:ext cx="1051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روش‌های نصب: از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طریق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USB، </a:t>
            </a: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ماشین مجازی،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یا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Dual Boot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منابع رسمی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: 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ubuntu.com/download</a:t>
            </a:r>
            <a:endParaRPr lang="en-US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نکات مهم پس از نصب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: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اجرای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دستور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sudo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apt update &amp;&amp;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sudo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apt upgrade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نصب نرم‌افزارهای ضروری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مثل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VLC،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GIMP</a:t>
            </a:r>
            <a:r>
              <a:rPr lang="fa-IR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en-US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، </a:t>
            </a:r>
            <a:r>
              <a:rPr lang="en-US" altLang="en-US" dirty="0">
                <a:latin typeface="Vazir" panose="020B0603030804020204" pitchFamily="34" charset="-78"/>
                <a:cs typeface="Vazir" panose="020B0603030804020204" pitchFamily="34" charset="-78"/>
              </a:rPr>
              <a:t>VS Code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SA" altLang="en-US" dirty="0">
                <a:latin typeface="Vazir" panose="020B0603030804020204" pitchFamily="34" charset="-78"/>
                <a:cs typeface="Vazir" panose="020B0603030804020204" pitchFamily="34" charset="-78"/>
              </a:rPr>
              <a:t>تنظیمات شخصی‌سازی محیط </a:t>
            </a:r>
            <a:r>
              <a:rPr lang="ar-SA" altLang="en-US" dirty="0" smtClean="0">
                <a:latin typeface="Vazir" panose="020B0603030804020204" pitchFamily="34" charset="-78"/>
                <a:cs typeface="Vazir" panose="020B0603030804020204" pitchFamily="34" charset="-78"/>
              </a:rPr>
              <a:t>کار</a:t>
            </a:r>
            <a:endParaRPr lang="en-US" alt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6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482" y="1266281"/>
            <a:ext cx="10515600" cy="689234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>
                <a:latin typeface="Vazir" panose="020B0603030804020204" pitchFamily="34" charset="-78"/>
                <a:cs typeface="Vazir" panose="020B0603030804020204" pitchFamily="34" charset="-78"/>
              </a:rPr>
              <a:t>نتیجه گیری</a:t>
            </a:r>
            <a:endParaRPr lang="en-US" sz="4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53128" y="1955515"/>
            <a:ext cx="7277954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Ubuntu 22.04.3 LTS </a:t>
            </a:r>
            <a:r>
              <a:rPr kumimoji="0" lang="fa-I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ترکیبی از پایداری، امنیت و امکانات جدید است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مناسب برای طیف وسیعی از کاربران، از مبتدی تا حرفه‌ای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zir" panose="020B0603030804020204" pitchFamily="34" charset="-78"/>
                <a:cs typeface="Vazir" panose="020B0603030804020204" pitchFamily="34" charset="-78"/>
              </a:rPr>
              <a:t>تجربه‌ای روان، قابل اعتماد و قابل توسعه در دنیای متن‌باز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92286" cy="12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336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Corbel</vt:lpstr>
      <vt:lpstr>MS Shell Dlg 2</vt:lpstr>
      <vt:lpstr>Vazir</vt:lpstr>
      <vt:lpstr>Wingdings</vt:lpstr>
      <vt:lpstr>Wingdings 3</vt:lpstr>
      <vt:lpstr>Office Theme</vt:lpstr>
      <vt:lpstr>Ion</vt:lpstr>
      <vt:lpstr>Parallax</vt:lpstr>
      <vt:lpstr>Madison</vt:lpstr>
      <vt:lpstr>به نام خدا</vt:lpstr>
      <vt:lpstr>Ubuntu  چیست؟</vt:lpstr>
      <vt:lpstr>ویژگی‌های جدید نسخه 22.04.3</vt:lpstr>
      <vt:lpstr>مزایای استفاده از Ubuntu</vt:lpstr>
      <vt:lpstr>نتیجه گیری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0and1</dc:creator>
  <cp:lastModifiedBy>0and1</cp:lastModifiedBy>
  <cp:revision>5</cp:revision>
  <dcterms:created xsi:type="dcterms:W3CDTF">2025-10-10T16:14:56Z</dcterms:created>
  <dcterms:modified xsi:type="dcterms:W3CDTF">2025-10-10T16:48:41Z</dcterms:modified>
</cp:coreProperties>
</file>