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83506" autoAdjust="0"/>
  </p:normalViewPr>
  <p:slideViewPr>
    <p:cSldViewPr snapToGrid="0">
      <p:cViewPr varScale="1">
        <p:scale>
          <a:sx n="86" d="100"/>
          <a:sy n="86" d="100"/>
        </p:scale>
        <p:origin x="4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0841-085E-4DEE-8EEB-7DD3E6F80FF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C87D-96F0-4E2D-A921-3F912625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Control the temperature! To control the temperature, we need another configuration that called </a:t>
            </a:r>
            <a:r>
              <a:rPr lang="en-US"/>
              <a:t>“Semi-Batch”.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5A07-E4F6-FDF1-B8E4-8412C404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43E0-C71E-E3B3-3587-C54A2BC7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C517-B8A3-4BB5-59AB-580BF7E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98F4-1829-6235-874C-EF8C6EF4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01A-F30A-B9EF-F379-63D6798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989-D966-0B8A-13F4-B21C2C9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67313-DB95-EE64-25D4-E6DB3FA3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DFC8-ED20-8084-DEF2-32F22469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CE2-64E6-9B7B-B823-A49FA5C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4D0-F9DA-4EA8-E1C2-FC51F7F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5EB5D-FB85-5D5B-E563-0B7BD0E1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EC28-94FB-AF5D-B86D-A0729F0E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34CE-4E75-AEB1-0EA7-FC9D9F3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74AE-4F06-3AC9-8D8C-9BADC51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151D-8DCF-8AC9-4106-76091FD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30FE-B4BD-7311-B0C1-C1BC889F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338A-B0E9-C560-F33F-C45A3691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EC81-3DFB-E85A-047D-673EA874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C90D-39A1-9029-7826-569AD7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3120-689C-32AC-A115-0AB8F4E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D43-128E-62C1-8FCA-29939431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F468-E6AA-AED6-3F07-2C225A6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5031-E810-B232-C4F8-D10C960D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DD31-0BEC-E132-C584-2771C8D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D5BC-6D51-2E88-A6C6-DB3824C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8F2-E09F-0570-9F4A-208FEAF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573-E19A-D582-E71E-3980C9D2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9C35-1975-D1FD-C3D2-71E98524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A0C01-BF6E-B2F0-F0A6-5D67A07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FC0B-E63D-92BF-9367-D1B2DEF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A8EB-4983-3C73-9F9C-1ED2204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F06-7389-86C5-18C6-C59C0D2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8205-7E64-1288-3179-6B08BC86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AD0A-3D2B-3694-54AC-0B1C3BF5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9332-551E-4336-8EC8-174042F5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B56E-CF0F-8499-2BE6-5A1B6A55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F521-1D3D-A9FC-3C6C-5C48DC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D08EB-792E-C0F8-4045-AE8E0A1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CD08-BE22-D993-BD61-B7B47B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0DD-8054-378A-0AB4-F9ED0FF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14A9-73FB-4DAF-2DA3-AD0F12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A497-8403-8559-A2E2-FD86A09A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0E5F-CD3D-0B3A-A5A5-BAD1DF0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9A25-D353-0B5B-EAC1-871C7A1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2989-7F67-8C9A-DA75-91A60A1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25B3-9677-211D-BC43-AEC2575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5CE-BBAA-D635-4638-752D6875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CBB-4967-9D22-6225-A3D8F98B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3132-85C0-9757-6637-5216C003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327B-FB60-8AFF-49EE-969F1B7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A027-15BA-F7C7-AC12-FA0926A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0F9E4-2CE8-ED1E-90F2-651807C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E91-C8EB-FB60-615B-E4396985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A24-4A14-32EB-BCF0-27A2467D9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DA28-EDB8-3B05-D36B-680F2EE0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D20F-D1AE-9729-CD19-021E25E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462E-E0C0-B683-5609-DE1070F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4A4-FDAC-32D5-18B9-EFD0505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0482-FFB3-93E9-906C-2961BC3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9601-497E-2A4B-09A3-B4039D6F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CEDB-E106-4607-D039-6D7F816B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204-23EC-3B05-3E81-A394FA47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36B-044B-B4D5-4631-A5BFC78D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93.302380 % </a:t>
            </a:r>
          </a:p>
          <a:p>
            <a:r>
              <a:rPr lang="en-US" sz="1200" dirty="0"/>
              <a:t>Selectivity: 42.200889 % </a:t>
            </a:r>
          </a:p>
          <a:p>
            <a:r>
              <a:rPr lang="en-US" sz="1200" dirty="0"/>
              <a:t>Yield: 39.374434 %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3600 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2FF7A3-C6D6-EC31-0E30-BCA29E1F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7" y="2190433"/>
            <a:ext cx="4772025" cy="3752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1E374-BD1B-B8C8-CAF7-32EEE25E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6DFB5-A1D8-C7C0-6937-1917A21C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92500"/>
            <a:ext cx="4772025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FABC6-FD0B-5DE4-813A-6F5CE265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EB42-8AC9-20EB-D478-5278C048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1" y="2028959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10194658" y="6189099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0BBF-1BD3-E5F0-A2E0-F3834618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8" y="2028959"/>
            <a:ext cx="4772025" cy="3752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F6A91-6339-BCAE-C08D-4A24703486C6}"/>
              </a:ext>
            </a:extLst>
          </p:cNvPr>
          <p:cNvSpPr txBox="1"/>
          <p:nvPr/>
        </p:nvSpPr>
        <p:spPr>
          <a:xfrm>
            <a:off x="6345166" y="6143990"/>
            <a:ext cx="185928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Conversion: 61.065092 % </a:t>
            </a:r>
          </a:p>
          <a:p>
            <a:r>
              <a:rPr lang="en-US" sz="1050" dirty="0"/>
              <a:t>Selectivity: 85.985832 % </a:t>
            </a:r>
          </a:p>
          <a:p>
            <a:r>
              <a:rPr lang="en-US" sz="1050" dirty="0"/>
              <a:t>Yield: 52.507328 % </a:t>
            </a:r>
          </a:p>
        </p:txBody>
      </p:sp>
    </p:spTree>
    <p:extLst>
      <p:ext uri="{BB962C8B-B14F-4D97-AF65-F5344CB8AC3E}">
        <p14:creationId xmlns:p14="http://schemas.microsoft.com/office/powerpoint/2010/main" val="13540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229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Batch Lab. Scale</vt:lpstr>
      <vt:lpstr>Batch Lab. Scale</vt:lpstr>
      <vt:lpstr>Industrial Lab. Scale</vt:lpstr>
      <vt:lpstr>Industrial Lab.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Lab. Scale</dc:title>
  <dc:creator>Sina Ghanbari</dc:creator>
  <cp:lastModifiedBy>Mohammadsina Ghanbaripakdehi</cp:lastModifiedBy>
  <cp:revision>2</cp:revision>
  <dcterms:created xsi:type="dcterms:W3CDTF">2024-01-19T14:17:49Z</dcterms:created>
  <dcterms:modified xsi:type="dcterms:W3CDTF">2024-02-06T11:10:14Z</dcterms:modified>
</cp:coreProperties>
</file>