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63" r:id="rId3"/>
    <p:sldId id="258" r:id="rId4"/>
    <p:sldId id="308" r:id="rId5"/>
    <p:sldId id="323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4" autoAdjust="0"/>
    <p:restoredTop sz="95974" autoAdjust="0"/>
  </p:normalViewPr>
  <p:slideViewPr>
    <p:cSldViewPr snapToGrid="0">
      <p:cViewPr>
        <p:scale>
          <a:sx n="94" d="100"/>
          <a:sy n="9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85E103-9832-460D-97F5-E7A7FBA7D56B}" type="doc">
      <dgm:prSet loTypeId="urn:microsoft.com/office/officeart/2011/layout/Circle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A7F1D6E-E1B4-4E99-9FE8-DF73680097E7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What is MATLAB?</a:t>
          </a:r>
        </a:p>
      </dgm:t>
    </dgm:pt>
    <dgm:pt modelId="{400CC6C2-7DE3-4E2A-894E-F8E7529F1D5A}" type="parTrans" cxnId="{43CEE673-10EB-4BDB-90E6-15308E81498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F5E395E-A1D5-4938-9EAB-33CB78393076}" type="sibTrans" cxnId="{43CEE673-10EB-4BDB-90E6-15308E81498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DAEF501-5624-4A3F-88A4-1EEE6EC2AC3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MATLAB Environment</a:t>
          </a:r>
        </a:p>
      </dgm:t>
    </dgm:pt>
    <dgm:pt modelId="{520982F6-8911-4C02-AD87-A07E5B7BA524}" type="parTrans" cxnId="{209ACB08-FAFE-44F3-ADF8-458203902FF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B06A407-8D61-46BA-8BB0-4FEBB2F562FA}" type="sibTrans" cxnId="{209ACB08-FAFE-44F3-ADF8-458203902FF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0453A58-0780-429A-A9B8-09706CDD5C11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Data Types</a:t>
          </a:r>
        </a:p>
      </dgm:t>
    </dgm:pt>
    <dgm:pt modelId="{25306149-4AF0-40F1-B371-45A5C41E2FD2}" type="parTrans" cxnId="{3F2BF8C7-4973-45B1-8AD6-728160C52BF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EC260AB-ADE8-445E-8C33-EE3C7F09B2B0}" type="sibTrans" cxnId="{3F2BF8C7-4973-45B1-8AD6-728160C52BF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AF0CA7E-DC51-45BB-8DFE-A83D75B88DFF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Basic Commands</a:t>
          </a:r>
        </a:p>
      </dgm:t>
    </dgm:pt>
    <dgm:pt modelId="{1EB943EB-E14E-4183-A9DF-89709A722F52}" type="parTrans" cxnId="{B7269DED-4763-40D0-920A-E2F51EE9BE52}">
      <dgm:prSet/>
      <dgm:spPr/>
      <dgm:t>
        <a:bodyPr/>
        <a:lstStyle/>
        <a:p>
          <a:endParaRPr lang="en-US"/>
        </a:p>
      </dgm:t>
    </dgm:pt>
    <dgm:pt modelId="{CDB4E545-7D8C-4212-9249-DB2C3E533BB4}" type="sibTrans" cxnId="{B7269DED-4763-40D0-920A-E2F51EE9BE52}">
      <dgm:prSet/>
      <dgm:spPr/>
      <dgm:t>
        <a:bodyPr/>
        <a:lstStyle/>
        <a:p>
          <a:endParaRPr lang="en-US"/>
        </a:p>
      </dgm:t>
    </dgm:pt>
    <dgm:pt modelId="{F09BF264-B077-4B58-9D9B-E68429B3A267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Converting Datatypes Together</a:t>
          </a:r>
        </a:p>
      </dgm:t>
    </dgm:pt>
    <dgm:pt modelId="{BCAFB4D8-04AC-4E19-80CA-5400B81D6038}" type="parTrans" cxnId="{83D8275E-5437-4DC9-9C41-B85878EA32D3}">
      <dgm:prSet/>
      <dgm:spPr/>
      <dgm:t>
        <a:bodyPr/>
        <a:lstStyle/>
        <a:p>
          <a:endParaRPr lang="en-US"/>
        </a:p>
      </dgm:t>
    </dgm:pt>
    <dgm:pt modelId="{FD186FBF-28D5-4D05-9A92-EC9B7A660CFF}" type="sibTrans" cxnId="{83D8275E-5437-4DC9-9C41-B85878EA32D3}">
      <dgm:prSet/>
      <dgm:spPr/>
      <dgm:t>
        <a:bodyPr/>
        <a:lstStyle/>
        <a:p>
          <a:endParaRPr lang="en-US"/>
        </a:p>
      </dgm:t>
    </dgm:pt>
    <dgm:pt modelId="{36472DE5-C0DC-478C-B7B9-B7F1673336C1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Working With Vectors and Matrices</a:t>
          </a:r>
        </a:p>
      </dgm:t>
    </dgm:pt>
    <dgm:pt modelId="{037252C8-0F24-4092-9F8D-3F147265023D}" type="parTrans" cxnId="{F04EA842-8041-4E9A-BF48-B0E77A0217ED}">
      <dgm:prSet/>
      <dgm:spPr/>
      <dgm:t>
        <a:bodyPr/>
        <a:lstStyle/>
        <a:p>
          <a:endParaRPr lang="en-US"/>
        </a:p>
      </dgm:t>
    </dgm:pt>
    <dgm:pt modelId="{40149BCC-AB49-4B7D-9498-5437C5D08DCC}" type="sibTrans" cxnId="{F04EA842-8041-4E9A-BF48-B0E77A0217ED}">
      <dgm:prSet/>
      <dgm:spPr/>
      <dgm:t>
        <a:bodyPr/>
        <a:lstStyle/>
        <a:p>
          <a:endParaRPr lang="en-US"/>
        </a:p>
      </dgm:t>
    </dgm:pt>
    <dgm:pt modelId="{46423DCD-C6E4-45C6-B6DC-A0C539AD22C0}" type="pres">
      <dgm:prSet presAssocID="{F085E103-9832-460D-97F5-E7A7FBA7D56B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4BDFF642-78A8-43A0-AADD-C51B354BED0C}" type="pres">
      <dgm:prSet presAssocID="{36472DE5-C0DC-478C-B7B9-B7F1673336C1}" presName="Accent6" presStyleCnt="0"/>
      <dgm:spPr/>
    </dgm:pt>
    <dgm:pt modelId="{5DB6B80D-E9BD-46B3-8FE1-B92393B16665}" type="pres">
      <dgm:prSet presAssocID="{36472DE5-C0DC-478C-B7B9-B7F1673336C1}" presName="Accent" presStyleLbl="node1" presStyleIdx="0" presStyleCnt="6"/>
      <dgm:spPr/>
    </dgm:pt>
    <dgm:pt modelId="{07AE29A1-C131-4F6B-89D2-B95F753622A0}" type="pres">
      <dgm:prSet presAssocID="{36472DE5-C0DC-478C-B7B9-B7F1673336C1}" presName="ParentBackground6" presStyleCnt="0"/>
      <dgm:spPr/>
    </dgm:pt>
    <dgm:pt modelId="{958BA91E-D496-460C-B423-1BD134710A15}" type="pres">
      <dgm:prSet presAssocID="{36472DE5-C0DC-478C-B7B9-B7F1673336C1}" presName="ParentBackground" presStyleLbl="fgAcc1" presStyleIdx="0" presStyleCnt="6"/>
      <dgm:spPr/>
    </dgm:pt>
    <dgm:pt modelId="{912B37CD-02F9-43EF-92A3-506F0E3F3E04}" type="pres">
      <dgm:prSet presAssocID="{36472DE5-C0DC-478C-B7B9-B7F1673336C1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F6F8ED2-7975-4AF5-992A-54579DABC347}" type="pres">
      <dgm:prSet presAssocID="{F09BF264-B077-4B58-9D9B-E68429B3A267}" presName="Accent5" presStyleCnt="0"/>
      <dgm:spPr/>
    </dgm:pt>
    <dgm:pt modelId="{96E670BF-92A4-4A32-9B83-C0901F2D8A03}" type="pres">
      <dgm:prSet presAssocID="{F09BF264-B077-4B58-9D9B-E68429B3A267}" presName="Accent" presStyleLbl="node1" presStyleIdx="1" presStyleCnt="6"/>
      <dgm:spPr/>
    </dgm:pt>
    <dgm:pt modelId="{6141418E-7166-4287-BD6F-4B109EFCBEB2}" type="pres">
      <dgm:prSet presAssocID="{F09BF264-B077-4B58-9D9B-E68429B3A267}" presName="ParentBackground5" presStyleCnt="0"/>
      <dgm:spPr/>
    </dgm:pt>
    <dgm:pt modelId="{185A46C5-A4E0-412D-A2A2-6B7CE8A27ED6}" type="pres">
      <dgm:prSet presAssocID="{F09BF264-B077-4B58-9D9B-E68429B3A267}" presName="ParentBackground" presStyleLbl="fgAcc1" presStyleIdx="1" presStyleCnt="6"/>
      <dgm:spPr/>
    </dgm:pt>
    <dgm:pt modelId="{1C7F8F0B-6338-4231-BF31-09544DBFB2F0}" type="pres">
      <dgm:prSet presAssocID="{F09BF264-B077-4B58-9D9B-E68429B3A267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28AAC85-6513-468D-8CFD-BFBBA8255F5E}" type="pres">
      <dgm:prSet presAssocID="{7AF0CA7E-DC51-45BB-8DFE-A83D75B88DFF}" presName="Accent4" presStyleCnt="0"/>
      <dgm:spPr/>
    </dgm:pt>
    <dgm:pt modelId="{1F89547E-68C6-490C-96AD-63BF3D057820}" type="pres">
      <dgm:prSet presAssocID="{7AF0CA7E-DC51-45BB-8DFE-A83D75B88DFF}" presName="Accent" presStyleLbl="node1" presStyleIdx="2" presStyleCnt="6"/>
      <dgm:spPr/>
    </dgm:pt>
    <dgm:pt modelId="{CBE7E0AF-49C6-4859-B380-FB2ACFCAB74C}" type="pres">
      <dgm:prSet presAssocID="{7AF0CA7E-DC51-45BB-8DFE-A83D75B88DFF}" presName="ParentBackground4" presStyleCnt="0"/>
      <dgm:spPr/>
    </dgm:pt>
    <dgm:pt modelId="{14969DC0-4677-40BF-8ECD-E655C37C2D07}" type="pres">
      <dgm:prSet presAssocID="{7AF0CA7E-DC51-45BB-8DFE-A83D75B88DFF}" presName="ParentBackground" presStyleLbl="fgAcc1" presStyleIdx="2" presStyleCnt="6"/>
      <dgm:spPr/>
    </dgm:pt>
    <dgm:pt modelId="{A4B82DBD-69CE-4533-A18C-36D0E6F951E3}" type="pres">
      <dgm:prSet presAssocID="{7AF0CA7E-DC51-45BB-8DFE-A83D75B88DFF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E3B8C99-A7E0-444E-831E-8F0884E4ADC6}" type="pres">
      <dgm:prSet presAssocID="{10453A58-0780-429A-A9B8-09706CDD5C11}" presName="Accent3" presStyleCnt="0"/>
      <dgm:spPr/>
    </dgm:pt>
    <dgm:pt modelId="{F027E94E-A24E-48DE-89D3-C4A6E77D7DF9}" type="pres">
      <dgm:prSet presAssocID="{10453A58-0780-429A-A9B8-09706CDD5C11}" presName="Accent" presStyleLbl="node1" presStyleIdx="3" presStyleCnt="6"/>
      <dgm:spPr/>
    </dgm:pt>
    <dgm:pt modelId="{7A3A6F44-2BE0-4C09-BFC7-D4F00505C3DC}" type="pres">
      <dgm:prSet presAssocID="{10453A58-0780-429A-A9B8-09706CDD5C11}" presName="ParentBackground3" presStyleCnt="0"/>
      <dgm:spPr/>
    </dgm:pt>
    <dgm:pt modelId="{AAA44C33-1322-4034-BAB5-7E871BB68122}" type="pres">
      <dgm:prSet presAssocID="{10453A58-0780-429A-A9B8-09706CDD5C11}" presName="ParentBackground" presStyleLbl="fgAcc1" presStyleIdx="3" presStyleCnt="6"/>
      <dgm:spPr/>
    </dgm:pt>
    <dgm:pt modelId="{6153BE26-818C-4FAA-934D-CA16E12E406C}" type="pres">
      <dgm:prSet presAssocID="{10453A58-0780-429A-A9B8-09706CDD5C11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4B1C8AD-3688-4165-B6A1-56713B4CDCCD}" type="pres">
      <dgm:prSet presAssocID="{CDAEF501-5624-4A3F-88A4-1EEE6EC2AC30}" presName="Accent2" presStyleCnt="0"/>
      <dgm:spPr/>
    </dgm:pt>
    <dgm:pt modelId="{085384F3-6C68-4763-AE4E-9C349787FA9B}" type="pres">
      <dgm:prSet presAssocID="{CDAEF501-5624-4A3F-88A4-1EEE6EC2AC30}" presName="Accent" presStyleLbl="node1" presStyleIdx="4" presStyleCnt="6"/>
      <dgm:spPr/>
    </dgm:pt>
    <dgm:pt modelId="{FA92E162-FD2E-4965-AF61-15C1BCEEDEEC}" type="pres">
      <dgm:prSet presAssocID="{CDAEF501-5624-4A3F-88A4-1EEE6EC2AC30}" presName="ParentBackground2" presStyleCnt="0"/>
      <dgm:spPr/>
    </dgm:pt>
    <dgm:pt modelId="{7C637743-90C3-4512-8588-3C8459E2160C}" type="pres">
      <dgm:prSet presAssocID="{CDAEF501-5624-4A3F-88A4-1EEE6EC2AC30}" presName="ParentBackground" presStyleLbl="fgAcc1" presStyleIdx="4" presStyleCnt="6"/>
      <dgm:spPr/>
    </dgm:pt>
    <dgm:pt modelId="{3C3FFF3A-95DF-40CB-B5AA-4B11BBEF5A2D}" type="pres">
      <dgm:prSet presAssocID="{CDAEF501-5624-4A3F-88A4-1EEE6EC2AC3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5ED5550-B78A-4AF1-A4E6-F6F760FCD32B}" type="pres">
      <dgm:prSet presAssocID="{3A7F1D6E-E1B4-4E99-9FE8-DF73680097E7}" presName="Accent1" presStyleCnt="0"/>
      <dgm:spPr/>
    </dgm:pt>
    <dgm:pt modelId="{71B5F750-E6A2-41AD-8B52-3C6D5A84CB37}" type="pres">
      <dgm:prSet presAssocID="{3A7F1D6E-E1B4-4E99-9FE8-DF73680097E7}" presName="Accent" presStyleLbl="node1" presStyleIdx="5" presStyleCnt="6"/>
      <dgm:spPr/>
    </dgm:pt>
    <dgm:pt modelId="{7E361403-DDA1-4E13-A75D-A60CAA1BB759}" type="pres">
      <dgm:prSet presAssocID="{3A7F1D6E-E1B4-4E99-9FE8-DF73680097E7}" presName="ParentBackground1" presStyleCnt="0"/>
      <dgm:spPr/>
    </dgm:pt>
    <dgm:pt modelId="{650CE310-28DA-42D6-9767-43639D13E555}" type="pres">
      <dgm:prSet presAssocID="{3A7F1D6E-E1B4-4E99-9FE8-DF73680097E7}" presName="ParentBackground" presStyleLbl="fgAcc1" presStyleIdx="5" presStyleCnt="6"/>
      <dgm:spPr/>
    </dgm:pt>
    <dgm:pt modelId="{11A78094-324A-4912-A1FE-2145343EAFB8}" type="pres">
      <dgm:prSet presAssocID="{3A7F1D6E-E1B4-4E99-9FE8-DF73680097E7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209ACB08-FAFE-44F3-ADF8-458203902FF4}" srcId="{F085E103-9832-460D-97F5-E7A7FBA7D56B}" destId="{CDAEF501-5624-4A3F-88A4-1EEE6EC2AC30}" srcOrd="1" destOrd="0" parTransId="{520982F6-8911-4C02-AD87-A07E5B7BA524}" sibTransId="{7B06A407-8D61-46BA-8BB0-4FEBB2F562FA}"/>
    <dgm:cxn modelId="{ACCDA30B-F813-447C-816F-2080D7180EE5}" type="presOf" srcId="{3A7F1D6E-E1B4-4E99-9FE8-DF73680097E7}" destId="{11A78094-324A-4912-A1FE-2145343EAFB8}" srcOrd="1" destOrd="0" presId="urn:microsoft.com/office/officeart/2011/layout/CircleProcess"/>
    <dgm:cxn modelId="{6A03151C-74C9-41CD-8C70-182FD4EF6E79}" type="presOf" srcId="{7AF0CA7E-DC51-45BB-8DFE-A83D75B88DFF}" destId="{14969DC0-4677-40BF-8ECD-E655C37C2D07}" srcOrd="0" destOrd="0" presId="urn:microsoft.com/office/officeart/2011/layout/CircleProcess"/>
    <dgm:cxn modelId="{35B3CA25-7865-4332-BB9B-934B3097D70F}" type="presOf" srcId="{36472DE5-C0DC-478C-B7B9-B7F1673336C1}" destId="{958BA91E-D496-460C-B423-1BD134710A15}" srcOrd="0" destOrd="0" presId="urn:microsoft.com/office/officeart/2011/layout/CircleProcess"/>
    <dgm:cxn modelId="{416BD528-88E3-4F29-9BB3-AAEA982E7293}" type="presOf" srcId="{F085E103-9832-460D-97F5-E7A7FBA7D56B}" destId="{46423DCD-C6E4-45C6-B6DC-A0C539AD22C0}" srcOrd="0" destOrd="0" presId="urn:microsoft.com/office/officeart/2011/layout/CircleProcess"/>
    <dgm:cxn modelId="{D0C83B3E-E194-4909-9D89-477C9583A68B}" type="presOf" srcId="{F09BF264-B077-4B58-9D9B-E68429B3A267}" destId="{185A46C5-A4E0-412D-A2A2-6B7CE8A27ED6}" srcOrd="0" destOrd="0" presId="urn:microsoft.com/office/officeart/2011/layout/CircleProcess"/>
    <dgm:cxn modelId="{83D8275E-5437-4DC9-9C41-B85878EA32D3}" srcId="{F085E103-9832-460D-97F5-E7A7FBA7D56B}" destId="{F09BF264-B077-4B58-9D9B-E68429B3A267}" srcOrd="4" destOrd="0" parTransId="{BCAFB4D8-04AC-4E19-80CA-5400B81D6038}" sibTransId="{FD186FBF-28D5-4D05-9A92-EC9B7A660CFF}"/>
    <dgm:cxn modelId="{F04EA842-8041-4E9A-BF48-B0E77A0217ED}" srcId="{F085E103-9832-460D-97F5-E7A7FBA7D56B}" destId="{36472DE5-C0DC-478C-B7B9-B7F1673336C1}" srcOrd="5" destOrd="0" parTransId="{037252C8-0F24-4092-9F8D-3F147265023D}" sibTransId="{40149BCC-AB49-4B7D-9498-5437C5D08DCC}"/>
    <dgm:cxn modelId="{ECB6C84D-BA13-4310-BB30-E96339A80728}" type="presOf" srcId="{F09BF264-B077-4B58-9D9B-E68429B3A267}" destId="{1C7F8F0B-6338-4231-BF31-09544DBFB2F0}" srcOrd="1" destOrd="0" presId="urn:microsoft.com/office/officeart/2011/layout/CircleProcess"/>
    <dgm:cxn modelId="{E6DF614E-1E54-4140-AC02-7087426BDFC5}" type="presOf" srcId="{CDAEF501-5624-4A3F-88A4-1EEE6EC2AC30}" destId="{7C637743-90C3-4512-8588-3C8459E2160C}" srcOrd="0" destOrd="0" presId="urn:microsoft.com/office/officeart/2011/layout/CircleProcess"/>
    <dgm:cxn modelId="{BDDFB870-E943-4333-8643-A4139BF0C8A9}" type="presOf" srcId="{10453A58-0780-429A-A9B8-09706CDD5C11}" destId="{AAA44C33-1322-4034-BAB5-7E871BB68122}" srcOrd="0" destOrd="0" presId="urn:microsoft.com/office/officeart/2011/layout/CircleProcess"/>
    <dgm:cxn modelId="{43CEE673-10EB-4BDB-90E6-15308E814987}" srcId="{F085E103-9832-460D-97F5-E7A7FBA7D56B}" destId="{3A7F1D6E-E1B4-4E99-9FE8-DF73680097E7}" srcOrd="0" destOrd="0" parTransId="{400CC6C2-7DE3-4E2A-894E-F8E7529F1D5A}" sibTransId="{0F5E395E-A1D5-4938-9EAB-33CB78393076}"/>
    <dgm:cxn modelId="{4877A078-F644-435E-B77A-CD167BE608C4}" type="presOf" srcId="{CDAEF501-5624-4A3F-88A4-1EEE6EC2AC30}" destId="{3C3FFF3A-95DF-40CB-B5AA-4B11BBEF5A2D}" srcOrd="1" destOrd="0" presId="urn:microsoft.com/office/officeart/2011/layout/CircleProcess"/>
    <dgm:cxn modelId="{D1CA8C80-63AD-4B34-9943-49174B9DA26B}" type="presOf" srcId="{36472DE5-C0DC-478C-B7B9-B7F1673336C1}" destId="{912B37CD-02F9-43EF-92A3-506F0E3F3E04}" srcOrd="1" destOrd="0" presId="urn:microsoft.com/office/officeart/2011/layout/CircleProcess"/>
    <dgm:cxn modelId="{361A5BBE-A50C-4F24-837E-C8BC0C38A66A}" type="presOf" srcId="{10453A58-0780-429A-A9B8-09706CDD5C11}" destId="{6153BE26-818C-4FAA-934D-CA16E12E406C}" srcOrd="1" destOrd="0" presId="urn:microsoft.com/office/officeart/2011/layout/CircleProcess"/>
    <dgm:cxn modelId="{3F2BF8C7-4973-45B1-8AD6-728160C52BF5}" srcId="{F085E103-9832-460D-97F5-E7A7FBA7D56B}" destId="{10453A58-0780-429A-A9B8-09706CDD5C11}" srcOrd="2" destOrd="0" parTransId="{25306149-4AF0-40F1-B371-45A5C41E2FD2}" sibTransId="{FEC260AB-ADE8-445E-8C33-EE3C7F09B2B0}"/>
    <dgm:cxn modelId="{60A25EDE-E25E-411E-9859-C45BB2DE5568}" type="presOf" srcId="{3A7F1D6E-E1B4-4E99-9FE8-DF73680097E7}" destId="{650CE310-28DA-42D6-9767-43639D13E555}" srcOrd="0" destOrd="0" presId="urn:microsoft.com/office/officeart/2011/layout/CircleProcess"/>
    <dgm:cxn modelId="{B7269DED-4763-40D0-920A-E2F51EE9BE52}" srcId="{F085E103-9832-460D-97F5-E7A7FBA7D56B}" destId="{7AF0CA7E-DC51-45BB-8DFE-A83D75B88DFF}" srcOrd="3" destOrd="0" parTransId="{1EB943EB-E14E-4183-A9DF-89709A722F52}" sibTransId="{CDB4E545-7D8C-4212-9249-DB2C3E533BB4}"/>
    <dgm:cxn modelId="{0CC9A4EF-335C-4DBC-AC0B-79A64BF93D04}" type="presOf" srcId="{7AF0CA7E-DC51-45BB-8DFE-A83D75B88DFF}" destId="{A4B82DBD-69CE-4533-A18C-36D0E6F951E3}" srcOrd="1" destOrd="0" presId="urn:microsoft.com/office/officeart/2011/layout/CircleProcess"/>
    <dgm:cxn modelId="{736AE8AB-4EC9-42D0-A0C3-7D1122B5BE49}" type="presParOf" srcId="{46423DCD-C6E4-45C6-B6DC-A0C539AD22C0}" destId="{4BDFF642-78A8-43A0-AADD-C51B354BED0C}" srcOrd="0" destOrd="0" presId="urn:microsoft.com/office/officeart/2011/layout/CircleProcess"/>
    <dgm:cxn modelId="{17F3DCFC-09DD-4B41-B58F-4F9152F2EA52}" type="presParOf" srcId="{4BDFF642-78A8-43A0-AADD-C51B354BED0C}" destId="{5DB6B80D-E9BD-46B3-8FE1-B92393B16665}" srcOrd="0" destOrd="0" presId="urn:microsoft.com/office/officeart/2011/layout/CircleProcess"/>
    <dgm:cxn modelId="{0CB87E36-C84B-47F5-9B67-BD579AB9E7E5}" type="presParOf" srcId="{46423DCD-C6E4-45C6-B6DC-A0C539AD22C0}" destId="{07AE29A1-C131-4F6B-89D2-B95F753622A0}" srcOrd="1" destOrd="0" presId="urn:microsoft.com/office/officeart/2011/layout/CircleProcess"/>
    <dgm:cxn modelId="{CEFAB873-6BB9-4311-B618-AE21B9DF1786}" type="presParOf" srcId="{07AE29A1-C131-4F6B-89D2-B95F753622A0}" destId="{958BA91E-D496-460C-B423-1BD134710A15}" srcOrd="0" destOrd="0" presId="urn:microsoft.com/office/officeart/2011/layout/CircleProcess"/>
    <dgm:cxn modelId="{0B69D792-2BA1-4F04-A423-6DF41FEF20BF}" type="presParOf" srcId="{46423DCD-C6E4-45C6-B6DC-A0C539AD22C0}" destId="{912B37CD-02F9-43EF-92A3-506F0E3F3E04}" srcOrd="2" destOrd="0" presId="urn:microsoft.com/office/officeart/2011/layout/CircleProcess"/>
    <dgm:cxn modelId="{22C6C5F8-7D97-4546-88DB-6880472ED0EB}" type="presParOf" srcId="{46423DCD-C6E4-45C6-B6DC-A0C539AD22C0}" destId="{0F6F8ED2-7975-4AF5-992A-54579DABC347}" srcOrd="3" destOrd="0" presId="urn:microsoft.com/office/officeart/2011/layout/CircleProcess"/>
    <dgm:cxn modelId="{5ABE51DF-9A13-4750-89AB-7E3B28D26685}" type="presParOf" srcId="{0F6F8ED2-7975-4AF5-992A-54579DABC347}" destId="{96E670BF-92A4-4A32-9B83-C0901F2D8A03}" srcOrd="0" destOrd="0" presId="urn:microsoft.com/office/officeart/2011/layout/CircleProcess"/>
    <dgm:cxn modelId="{C361CEC5-0210-448C-9D66-447F6D0835DB}" type="presParOf" srcId="{46423DCD-C6E4-45C6-B6DC-A0C539AD22C0}" destId="{6141418E-7166-4287-BD6F-4B109EFCBEB2}" srcOrd="4" destOrd="0" presId="urn:microsoft.com/office/officeart/2011/layout/CircleProcess"/>
    <dgm:cxn modelId="{14207DC6-C71F-4F72-A675-62A5FBF52AFA}" type="presParOf" srcId="{6141418E-7166-4287-BD6F-4B109EFCBEB2}" destId="{185A46C5-A4E0-412D-A2A2-6B7CE8A27ED6}" srcOrd="0" destOrd="0" presId="urn:microsoft.com/office/officeart/2011/layout/CircleProcess"/>
    <dgm:cxn modelId="{2A5AD919-1AB6-468A-810C-1E578186D14B}" type="presParOf" srcId="{46423DCD-C6E4-45C6-B6DC-A0C539AD22C0}" destId="{1C7F8F0B-6338-4231-BF31-09544DBFB2F0}" srcOrd="5" destOrd="0" presId="urn:microsoft.com/office/officeart/2011/layout/CircleProcess"/>
    <dgm:cxn modelId="{32832640-B672-4550-824A-2E5BC1E2B7D9}" type="presParOf" srcId="{46423DCD-C6E4-45C6-B6DC-A0C539AD22C0}" destId="{228AAC85-6513-468D-8CFD-BFBBA8255F5E}" srcOrd="6" destOrd="0" presId="urn:microsoft.com/office/officeart/2011/layout/CircleProcess"/>
    <dgm:cxn modelId="{DC62F91E-9DCF-4539-80F9-BCB9CE59FE9C}" type="presParOf" srcId="{228AAC85-6513-468D-8CFD-BFBBA8255F5E}" destId="{1F89547E-68C6-490C-96AD-63BF3D057820}" srcOrd="0" destOrd="0" presId="urn:microsoft.com/office/officeart/2011/layout/CircleProcess"/>
    <dgm:cxn modelId="{FD9B9633-54ED-4173-B755-1BC236E7B8C8}" type="presParOf" srcId="{46423DCD-C6E4-45C6-B6DC-A0C539AD22C0}" destId="{CBE7E0AF-49C6-4859-B380-FB2ACFCAB74C}" srcOrd="7" destOrd="0" presId="urn:microsoft.com/office/officeart/2011/layout/CircleProcess"/>
    <dgm:cxn modelId="{4FE3389C-6B03-4D2F-BF8D-F276F30EAD10}" type="presParOf" srcId="{CBE7E0AF-49C6-4859-B380-FB2ACFCAB74C}" destId="{14969DC0-4677-40BF-8ECD-E655C37C2D07}" srcOrd="0" destOrd="0" presId="urn:microsoft.com/office/officeart/2011/layout/CircleProcess"/>
    <dgm:cxn modelId="{129686D8-FE65-44C4-A2B1-3A6AACD0CC22}" type="presParOf" srcId="{46423DCD-C6E4-45C6-B6DC-A0C539AD22C0}" destId="{A4B82DBD-69CE-4533-A18C-36D0E6F951E3}" srcOrd="8" destOrd="0" presId="urn:microsoft.com/office/officeart/2011/layout/CircleProcess"/>
    <dgm:cxn modelId="{DE68A9D8-048B-4FD5-98A0-60CF2F4C78E9}" type="presParOf" srcId="{46423DCD-C6E4-45C6-B6DC-A0C539AD22C0}" destId="{5E3B8C99-A7E0-444E-831E-8F0884E4ADC6}" srcOrd="9" destOrd="0" presId="urn:microsoft.com/office/officeart/2011/layout/CircleProcess"/>
    <dgm:cxn modelId="{2333DB93-379C-4FCE-9D89-91EF3C3D8F56}" type="presParOf" srcId="{5E3B8C99-A7E0-444E-831E-8F0884E4ADC6}" destId="{F027E94E-A24E-48DE-89D3-C4A6E77D7DF9}" srcOrd="0" destOrd="0" presId="urn:microsoft.com/office/officeart/2011/layout/CircleProcess"/>
    <dgm:cxn modelId="{9A49BC76-7E98-46C6-8F64-A162842383B2}" type="presParOf" srcId="{46423DCD-C6E4-45C6-B6DC-A0C539AD22C0}" destId="{7A3A6F44-2BE0-4C09-BFC7-D4F00505C3DC}" srcOrd="10" destOrd="0" presId="urn:microsoft.com/office/officeart/2011/layout/CircleProcess"/>
    <dgm:cxn modelId="{18781B7C-B79E-42ED-AFAE-F0467C2CF942}" type="presParOf" srcId="{7A3A6F44-2BE0-4C09-BFC7-D4F00505C3DC}" destId="{AAA44C33-1322-4034-BAB5-7E871BB68122}" srcOrd="0" destOrd="0" presId="urn:microsoft.com/office/officeart/2011/layout/CircleProcess"/>
    <dgm:cxn modelId="{636DA514-6F0E-4B86-B2F0-F38CEA41AE62}" type="presParOf" srcId="{46423DCD-C6E4-45C6-B6DC-A0C539AD22C0}" destId="{6153BE26-818C-4FAA-934D-CA16E12E406C}" srcOrd="11" destOrd="0" presId="urn:microsoft.com/office/officeart/2011/layout/CircleProcess"/>
    <dgm:cxn modelId="{DF74EAA5-EBDE-4F11-93B1-21F764CFCC57}" type="presParOf" srcId="{46423DCD-C6E4-45C6-B6DC-A0C539AD22C0}" destId="{24B1C8AD-3688-4165-B6A1-56713B4CDCCD}" srcOrd="12" destOrd="0" presId="urn:microsoft.com/office/officeart/2011/layout/CircleProcess"/>
    <dgm:cxn modelId="{62163AE5-01F1-4BD8-92C5-3FBB45D8DB10}" type="presParOf" srcId="{24B1C8AD-3688-4165-B6A1-56713B4CDCCD}" destId="{085384F3-6C68-4763-AE4E-9C349787FA9B}" srcOrd="0" destOrd="0" presId="urn:microsoft.com/office/officeart/2011/layout/CircleProcess"/>
    <dgm:cxn modelId="{C09A898D-D26A-4286-993E-70D8D838706A}" type="presParOf" srcId="{46423DCD-C6E4-45C6-B6DC-A0C539AD22C0}" destId="{FA92E162-FD2E-4965-AF61-15C1BCEEDEEC}" srcOrd="13" destOrd="0" presId="urn:microsoft.com/office/officeart/2011/layout/CircleProcess"/>
    <dgm:cxn modelId="{30D3CEBA-9242-493E-814C-101A2465DFA5}" type="presParOf" srcId="{FA92E162-FD2E-4965-AF61-15C1BCEEDEEC}" destId="{7C637743-90C3-4512-8588-3C8459E2160C}" srcOrd="0" destOrd="0" presId="urn:microsoft.com/office/officeart/2011/layout/CircleProcess"/>
    <dgm:cxn modelId="{46A6919E-4687-4262-94CF-6F30A2F2FF08}" type="presParOf" srcId="{46423DCD-C6E4-45C6-B6DC-A0C539AD22C0}" destId="{3C3FFF3A-95DF-40CB-B5AA-4B11BBEF5A2D}" srcOrd="14" destOrd="0" presId="urn:microsoft.com/office/officeart/2011/layout/CircleProcess"/>
    <dgm:cxn modelId="{C89D7722-B2D2-460B-A12B-C158F544E7C0}" type="presParOf" srcId="{46423DCD-C6E4-45C6-B6DC-A0C539AD22C0}" destId="{D5ED5550-B78A-4AF1-A4E6-F6F760FCD32B}" srcOrd="15" destOrd="0" presId="urn:microsoft.com/office/officeart/2011/layout/CircleProcess"/>
    <dgm:cxn modelId="{B43AF088-F025-4922-B067-2793D07579B4}" type="presParOf" srcId="{D5ED5550-B78A-4AF1-A4E6-F6F760FCD32B}" destId="{71B5F750-E6A2-41AD-8B52-3C6D5A84CB37}" srcOrd="0" destOrd="0" presId="urn:microsoft.com/office/officeart/2011/layout/CircleProcess"/>
    <dgm:cxn modelId="{2337AB12-E733-48EB-85C7-6EF41D9C6F9F}" type="presParOf" srcId="{46423DCD-C6E4-45C6-B6DC-A0C539AD22C0}" destId="{7E361403-DDA1-4E13-A75D-A60CAA1BB759}" srcOrd="16" destOrd="0" presId="urn:microsoft.com/office/officeart/2011/layout/CircleProcess"/>
    <dgm:cxn modelId="{4C425E9F-5781-47D9-84DB-2942F81A8F5F}" type="presParOf" srcId="{7E361403-DDA1-4E13-A75D-A60CAA1BB759}" destId="{650CE310-28DA-42D6-9767-43639D13E555}" srcOrd="0" destOrd="0" presId="urn:microsoft.com/office/officeart/2011/layout/CircleProcess"/>
    <dgm:cxn modelId="{46D5FDC5-B4FA-470E-9F1A-D6056D01FCE6}" type="presParOf" srcId="{46423DCD-C6E4-45C6-B6DC-A0C539AD22C0}" destId="{11A78094-324A-4912-A1FE-2145343EAFB8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961530-9D0C-464A-AB1D-ACD4E9279B7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EEC5F7-D630-4202-AED6-EB24E7E799E8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rgbClr val="00B050"/>
              </a:solidFill>
            </a:rPr>
            <a:t>Advantages</a:t>
          </a:r>
        </a:p>
      </dgm:t>
    </dgm:pt>
    <dgm:pt modelId="{273A411F-82F7-4440-BE02-8804DD8FFA66}" type="parTrans" cxnId="{6E641980-833B-4EDB-84B0-9E119604A27C}">
      <dgm:prSet/>
      <dgm:spPr/>
      <dgm:t>
        <a:bodyPr/>
        <a:lstStyle/>
        <a:p>
          <a:endParaRPr lang="en-US"/>
        </a:p>
      </dgm:t>
    </dgm:pt>
    <dgm:pt modelId="{A67941FA-6EAB-4668-9B5C-00FCEB0AC910}" type="sibTrans" cxnId="{6E641980-833B-4EDB-84B0-9E119604A27C}">
      <dgm:prSet/>
      <dgm:spPr/>
      <dgm:t>
        <a:bodyPr/>
        <a:lstStyle/>
        <a:p>
          <a:endParaRPr lang="en-US"/>
        </a:p>
      </dgm:t>
    </dgm:pt>
    <dgm:pt modelId="{B6126741-B6E3-4D59-8F3D-07625E696E67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B050"/>
        </a:solidFill>
      </dgm:spPr>
      <dgm:t>
        <a:bodyPr/>
        <a:lstStyle/>
        <a:p>
          <a:r>
            <a:rPr lang="en-US" b="1" i="0" dirty="0"/>
            <a:t>User-Friendly</a:t>
          </a:r>
          <a:endParaRPr lang="en-US" dirty="0"/>
        </a:p>
      </dgm:t>
    </dgm:pt>
    <dgm:pt modelId="{D917B6C1-59C9-44AB-B4CA-60444DF6EC65}" type="parTrans" cxnId="{B4842DB4-05A5-4AA4-A816-547BE438AD47}">
      <dgm:prSet/>
      <dgm:spPr/>
      <dgm:t>
        <a:bodyPr/>
        <a:lstStyle/>
        <a:p>
          <a:endParaRPr lang="en-US"/>
        </a:p>
      </dgm:t>
    </dgm:pt>
    <dgm:pt modelId="{48B0CF2A-B53C-40DC-A874-0DF5BF4A1A59}" type="sibTrans" cxnId="{B4842DB4-05A5-4AA4-A816-547BE438AD47}">
      <dgm:prSet/>
      <dgm:spPr/>
      <dgm:t>
        <a:bodyPr/>
        <a:lstStyle/>
        <a:p>
          <a:endParaRPr lang="en-US"/>
        </a:p>
      </dgm:t>
    </dgm:pt>
    <dgm:pt modelId="{E0AFD5AD-6F50-4582-B1FA-BB2D983AB5AF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B050"/>
        </a:solidFill>
      </dgm:spPr>
      <dgm:t>
        <a:bodyPr/>
        <a:lstStyle/>
        <a:p>
          <a:r>
            <a:rPr lang="en-US" b="1" i="0" dirty="0"/>
            <a:t>Rich Functionality</a:t>
          </a:r>
          <a:endParaRPr lang="en-US" dirty="0"/>
        </a:p>
      </dgm:t>
    </dgm:pt>
    <dgm:pt modelId="{872AD72E-CB47-4D15-BC6F-FF26EFEF7D88}" type="parTrans" cxnId="{7FF77245-3092-4BC6-8FBE-EDB38A31851E}">
      <dgm:prSet/>
      <dgm:spPr/>
      <dgm:t>
        <a:bodyPr/>
        <a:lstStyle/>
        <a:p>
          <a:endParaRPr lang="en-US"/>
        </a:p>
      </dgm:t>
    </dgm:pt>
    <dgm:pt modelId="{CC7DE2B8-6ACB-4F9A-9197-678909F2857F}" type="sibTrans" cxnId="{7FF77245-3092-4BC6-8FBE-EDB38A31851E}">
      <dgm:prSet/>
      <dgm:spPr/>
      <dgm:t>
        <a:bodyPr/>
        <a:lstStyle/>
        <a:p>
          <a:endParaRPr lang="en-US"/>
        </a:p>
      </dgm:t>
    </dgm:pt>
    <dgm:pt modelId="{D68A5ECB-399F-49FE-9507-F18B1A9F5330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rgbClr val="C00000"/>
              </a:solidFill>
            </a:rPr>
            <a:t>Disadvantages</a:t>
          </a:r>
        </a:p>
      </dgm:t>
    </dgm:pt>
    <dgm:pt modelId="{070BFE30-6E15-4966-A880-6FB26BD38EB3}" type="parTrans" cxnId="{4785F261-EE40-40A7-A022-DBAD67AE9FAC}">
      <dgm:prSet/>
      <dgm:spPr/>
      <dgm:t>
        <a:bodyPr/>
        <a:lstStyle/>
        <a:p>
          <a:endParaRPr lang="en-US"/>
        </a:p>
      </dgm:t>
    </dgm:pt>
    <dgm:pt modelId="{263FAA35-7A2E-48B5-8042-7F15E1694B28}" type="sibTrans" cxnId="{4785F261-EE40-40A7-A022-DBAD67AE9FAC}">
      <dgm:prSet/>
      <dgm:spPr/>
      <dgm:t>
        <a:bodyPr/>
        <a:lstStyle/>
        <a:p>
          <a:endParaRPr lang="en-US"/>
        </a:p>
      </dgm:t>
    </dgm:pt>
    <dgm:pt modelId="{6A3D06C7-EC73-46BE-9106-A49D8C115595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i="0" dirty="0"/>
            <a:t>Cost (Excludes Toolboxes)</a:t>
          </a:r>
          <a:endParaRPr lang="en-US" dirty="0"/>
        </a:p>
      </dgm:t>
    </dgm:pt>
    <dgm:pt modelId="{A1407E09-F1F9-443B-9FBC-389C2B5988E9}" type="parTrans" cxnId="{18DFC611-E216-40B3-BC40-00F1BA0D37C1}">
      <dgm:prSet/>
      <dgm:spPr/>
      <dgm:t>
        <a:bodyPr/>
        <a:lstStyle/>
        <a:p>
          <a:endParaRPr lang="en-US"/>
        </a:p>
      </dgm:t>
    </dgm:pt>
    <dgm:pt modelId="{5127597C-F865-47B2-BEC0-7AF2D60E1774}" type="sibTrans" cxnId="{18DFC611-E216-40B3-BC40-00F1BA0D37C1}">
      <dgm:prSet/>
      <dgm:spPr/>
      <dgm:t>
        <a:bodyPr/>
        <a:lstStyle/>
        <a:p>
          <a:endParaRPr lang="en-US"/>
        </a:p>
      </dgm:t>
    </dgm:pt>
    <dgm:pt modelId="{0107AA4E-8760-4A59-9720-C94F02C733C3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i="0" dirty="0"/>
            <a:t>Not Ideal for Large-Scale Projects</a:t>
          </a:r>
          <a:endParaRPr lang="en-US" dirty="0"/>
        </a:p>
      </dgm:t>
    </dgm:pt>
    <dgm:pt modelId="{EF6D8DC6-A2DD-4B0E-85D9-BC86814A0D2E}" type="parTrans" cxnId="{D99CD7E7-282A-4E92-8945-223C5BC0DC49}">
      <dgm:prSet/>
      <dgm:spPr/>
      <dgm:t>
        <a:bodyPr/>
        <a:lstStyle/>
        <a:p>
          <a:endParaRPr lang="en-US"/>
        </a:p>
      </dgm:t>
    </dgm:pt>
    <dgm:pt modelId="{D5CA52D5-926C-4C4F-9984-9E9FAEDE07FD}" type="sibTrans" cxnId="{D99CD7E7-282A-4E92-8945-223C5BC0DC49}">
      <dgm:prSet/>
      <dgm:spPr/>
      <dgm:t>
        <a:bodyPr/>
        <a:lstStyle/>
        <a:p>
          <a:endParaRPr lang="en-US"/>
        </a:p>
      </dgm:t>
    </dgm:pt>
    <dgm:pt modelId="{114A225B-A6F7-49DF-BE20-5A79605E40A0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B050"/>
        </a:solidFill>
      </dgm:spPr>
      <dgm:t>
        <a:bodyPr/>
        <a:lstStyle/>
        <a:p>
          <a:r>
            <a:rPr lang="en-US" b="1" i="0" dirty="0"/>
            <a:t>Powerful Visualization</a:t>
          </a:r>
          <a:endParaRPr lang="en-US" dirty="0"/>
        </a:p>
      </dgm:t>
    </dgm:pt>
    <dgm:pt modelId="{000A5EB8-7A49-456E-A317-A47375208431}" type="parTrans" cxnId="{7F1F3498-3312-4C60-BE08-E480494B132F}">
      <dgm:prSet/>
      <dgm:spPr/>
      <dgm:t>
        <a:bodyPr/>
        <a:lstStyle/>
        <a:p>
          <a:endParaRPr lang="en-US"/>
        </a:p>
      </dgm:t>
    </dgm:pt>
    <dgm:pt modelId="{AB440398-CE1C-47E1-9CEB-EB60278833F8}" type="sibTrans" cxnId="{7F1F3498-3312-4C60-BE08-E480494B132F}">
      <dgm:prSet/>
      <dgm:spPr/>
      <dgm:t>
        <a:bodyPr/>
        <a:lstStyle/>
        <a:p>
          <a:endParaRPr lang="en-US"/>
        </a:p>
      </dgm:t>
    </dgm:pt>
    <dgm:pt modelId="{ED877570-0D71-481B-8779-97D635A70A21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B050"/>
        </a:solidFill>
      </dgm:spPr>
      <dgm:t>
        <a:bodyPr/>
        <a:lstStyle/>
        <a:p>
          <a:r>
            <a:rPr lang="en-US" b="1" i="0" dirty="0"/>
            <a:t>Community and Resources</a:t>
          </a:r>
          <a:endParaRPr lang="en-US" dirty="0"/>
        </a:p>
      </dgm:t>
    </dgm:pt>
    <dgm:pt modelId="{5C7A0E74-4460-49D2-8BC8-086DECD112A1}" type="parTrans" cxnId="{A57D5BCB-3647-4E2C-AEE6-2E88B8EC2627}">
      <dgm:prSet/>
      <dgm:spPr/>
      <dgm:t>
        <a:bodyPr/>
        <a:lstStyle/>
        <a:p>
          <a:endParaRPr lang="en-US"/>
        </a:p>
      </dgm:t>
    </dgm:pt>
    <dgm:pt modelId="{014A20EE-EA2F-4832-A730-F5E381094545}" type="sibTrans" cxnId="{A57D5BCB-3647-4E2C-AEE6-2E88B8EC2627}">
      <dgm:prSet/>
      <dgm:spPr/>
      <dgm:t>
        <a:bodyPr/>
        <a:lstStyle/>
        <a:p>
          <a:endParaRPr lang="en-US"/>
        </a:p>
      </dgm:t>
    </dgm:pt>
    <dgm:pt modelId="{59DCE8D2-40BC-4F36-B8B8-7C7DF632E4EF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i="0" dirty="0"/>
            <a:t>Resource Intensive</a:t>
          </a:r>
          <a:endParaRPr lang="en-US" dirty="0"/>
        </a:p>
      </dgm:t>
    </dgm:pt>
    <dgm:pt modelId="{37334F0C-7798-4077-A923-55AA32223EA1}" type="parTrans" cxnId="{B8F198E8-33C2-424A-A2EC-734246A1892C}">
      <dgm:prSet/>
      <dgm:spPr/>
      <dgm:t>
        <a:bodyPr/>
        <a:lstStyle/>
        <a:p>
          <a:endParaRPr lang="en-US"/>
        </a:p>
      </dgm:t>
    </dgm:pt>
    <dgm:pt modelId="{475BB4D9-6C1D-4E83-8C26-7090671CF0E4}" type="sibTrans" cxnId="{B8F198E8-33C2-424A-A2EC-734246A1892C}">
      <dgm:prSet/>
      <dgm:spPr/>
      <dgm:t>
        <a:bodyPr/>
        <a:lstStyle/>
        <a:p>
          <a:endParaRPr lang="en-US"/>
        </a:p>
      </dgm:t>
    </dgm:pt>
    <dgm:pt modelId="{57C225D3-81C9-47CF-ACBD-682A4FA9D702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i="0" dirty="0"/>
            <a:t>Lack of Speed</a:t>
          </a:r>
          <a:endParaRPr lang="en-US" dirty="0"/>
        </a:p>
      </dgm:t>
    </dgm:pt>
    <dgm:pt modelId="{63F53006-B1E0-4684-9A24-0E0EFDA9F389}" type="parTrans" cxnId="{8BF3C321-79D6-4BE1-A072-28F471E6034C}">
      <dgm:prSet/>
      <dgm:spPr/>
      <dgm:t>
        <a:bodyPr/>
        <a:lstStyle/>
        <a:p>
          <a:endParaRPr lang="en-US"/>
        </a:p>
      </dgm:t>
    </dgm:pt>
    <dgm:pt modelId="{CA446E50-BBCE-4F81-A8E3-D35C42D3A728}" type="sibTrans" cxnId="{8BF3C321-79D6-4BE1-A072-28F471E6034C}">
      <dgm:prSet/>
      <dgm:spPr/>
      <dgm:t>
        <a:bodyPr/>
        <a:lstStyle/>
        <a:p>
          <a:endParaRPr lang="en-US"/>
        </a:p>
      </dgm:t>
    </dgm:pt>
    <dgm:pt modelId="{D22285C3-4031-4DA9-A851-6BD3E10F48BF}" type="pres">
      <dgm:prSet presAssocID="{71961530-9D0C-464A-AB1D-ACD4E9279B77}" presName="theList" presStyleCnt="0">
        <dgm:presLayoutVars>
          <dgm:dir/>
          <dgm:animLvl val="lvl"/>
          <dgm:resizeHandles val="exact"/>
        </dgm:presLayoutVars>
      </dgm:prSet>
      <dgm:spPr/>
    </dgm:pt>
    <dgm:pt modelId="{2960553A-C26A-4E57-9745-8AC467CAF780}" type="pres">
      <dgm:prSet presAssocID="{EDEEC5F7-D630-4202-AED6-EB24E7E799E8}" presName="compNode" presStyleCnt="0"/>
      <dgm:spPr/>
    </dgm:pt>
    <dgm:pt modelId="{8DA861AE-2C07-48D1-895D-34420F64A4B0}" type="pres">
      <dgm:prSet presAssocID="{EDEEC5F7-D630-4202-AED6-EB24E7E799E8}" presName="aNode" presStyleLbl="bgShp" presStyleIdx="0" presStyleCnt="2"/>
      <dgm:spPr/>
    </dgm:pt>
    <dgm:pt modelId="{A394D404-2158-4E70-AE29-22ECD7C2DFE8}" type="pres">
      <dgm:prSet presAssocID="{EDEEC5F7-D630-4202-AED6-EB24E7E799E8}" presName="textNode" presStyleLbl="bgShp" presStyleIdx="0" presStyleCnt="2"/>
      <dgm:spPr/>
    </dgm:pt>
    <dgm:pt modelId="{A0CDBA47-2ABE-476E-BE2E-2033DF2EFB37}" type="pres">
      <dgm:prSet presAssocID="{EDEEC5F7-D630-4202-AED6-EB24E7E799E8}" presName="compChildNode" presStyleCnt="0"/>
      <dgm:spPr/>
    </dgm:pt>
    <dgm:pt modelId="{D5641672-E51E-4E59-87EB-E6E6849EC108}" type="pres">
      <dgm:prSet presAssocID="{EDEEC5F7-D630-4202-AED6-EB24E7E799E8}" presName="theInnerList" presStyleCnt="0"/>
      <dgm:spPr/>
    </dgm:pt>
    <dgm:pt modelId="{5F6A50F9-DD39-46A0-B9D5-95A7CF95212F}" type="pres">
      <dgm:prSet presAssocID="{B6126741-B6E3-4D59-8F3D-07625E696E67}" presName="childNode" presStyleLbl="node1" presStyleIdx="0" presStyleCnt="8">
        <dgm:presLayoutVars>
          <dgm:bulletEnabled val="1"/>
        </dgm:presLayoutVars>
      </dgm:prSet>
      <dgm:spPr/>
    </dgm:pt>
    <dgm:pt modelId="{8751AC72-2331-4EE1-BBC8-FD89A3C5AB65}" type="pres">
      <dgm:prSet presAssocID="{B6126741-B6E3-4D59-8F3D-07625E696E67}" presName="aSpace2" presStyleCnt="0"/>
      <dgm:spPr/>
    </dgm:pt>
    <dgm:pt modelId="{49FED468-FBBD-45A8-8B66-A8B30C764F71}" type="pres">
      <dgm:prSet presAssocID="{E0AFD5AD-6F50-4582-B1FA-BB2D983AB5AF}" presName="childNode" presStyleLbl="node1" presStyleIdx="1" presStyleCnt="8">
        <dgm:presLayoutVars>
          <dgm:bulletEnabled val="1"/>
        </dgm:presLayoutVars>
      </dgm:prSet>
      <dgm:spPr/>
    </dgm:pt>
    <dgm:pt modelId="{A4E89304-1F69-4067-B59B-EFCE5C759F1D}" type="pres">
      <dgm:prSet presAssocID="{E0AFD5AD-6F50-4582-B1FA-BB2D983AB5AF}" presName="aSpace2" presStyleCnt="0"/>
      <dgm:spPr/>
    </dgm:pt>
    <dgm:pt modelId="{E85D7929-FB7C-46A7-93BA-BFDB86F81D98}" type="pres">
      <dgm:prSet presAssocID="{114A225B-A6F7-49DF-BE20-5A79605E40A0}" presName="childNode" presStyleLbl="node1" presStyleIdx="2" presStyleCnt="8">
        <dgm:presLayoutVars>
          <dgm:bulletEnabled val="1"/>
        </dgm:presLayoutVars>
      </dgm:prSet>
      <dgm:spPr/>
    </dgm:pt>
    <dgm:pt modelId="{1DE265FB-DA57-4513-8137-FD8B2106D08A}" type="pres">
      <dgm:prSet presAssocID="{114A225B-A6F7-49DF-BE20-5A79605E40A0}" presName="aSpace2" presStyleCnt="0"/>
      <dgm:spPr/>
    </dgm:pt>
    <dgm:pt modelId="{5E07DD8C-21D4-4084-8156-BA562F73476D}" type="pres">
      <dgm:prSet presAssocID="{ED877570-0D71-481B-8779-97D635A70A21}" presName="childNode" presStyleLbl="node1" presStyleIdx="3" presStyleCnt="8">
        <dgm:presLayoutVars>
          <dgm:bulletEnabled val="1"/>
        </dgm:presLayoutVars>
      </dgm:prSet>
      <dgm:spPr/>
    </dgm:pt>
    <dgm:pt modelId="{10138221-9EBF-4EFE-8A8F-6C771E0B24F6}" type="pres">
      <dgm:prSet presAssocID="{EDEEC5F7-D630-4202-AED6-EB24E7E799E8}" presName="aSpace" presStyleCnt="0"/>
      <dgm:spPr/>
    </dgm:pt>
    <dgm:pt modelId="{4A015A87-AEA5-46E4-99BE-954DEF541BF2}" type="pres">
      <dgm:prSet presAssocID="{D68A5ECB-399F-49FE-9507-F18B1A9F5330}" presName="compNode" presStyleCnt="0"/>
      <dgm:spPr/>
    </dgm:pt>
    <dgm:pt modelId="{C9475E25-1EC7-4265-9B9C-208A987DF687}" type="pres">
      <dgm:prSet presAssocID="{D68A5ECB-399F-49FE-9507-F18B1A9F5330}" presName="aNode" presStyleLbl="bgShp" presStyleIdx="1" presStyleCnt="2"/>
      <dgm:spPr/>
    </dgm:pt>
    <dgm:pt modelId="{1B560B54-C48C-41C8-A607-F9475F4B9A51}" type="pres">
      <dgm:prSet presAssocID="{D68A5ECB-399F-49FE-9507-F18B1A9F5330}" presName="textNode" presStyleLbl="bgShp" presStyleIdx="1" presStyleCnt="2"/>
      <dgm:spPr/>
    </dgm:pt>
    <dgm:pt modelId="{E224F075-8F66-4F19-B766-8FA4AC6D88BD}" type="pres">
      <dgm:prSet presAssocID="{D68A5ECB-399F-49FE-9507-F18B1A9F5330}" presName="compChildNode" presStyleCnt="0"/>
      <dgm:spPr/>
    </dgm:pt>
    <dgm:pt modelId="{BBCF6ED4-1D6E-4595-9EEE-7578FB0552AC}" type="pres">
      <dgm:prSet presAssocID="{D68A5ECB-399F-49FE-9507-F18B1A9F5330}" presName="theInnerList" presStyleCnt="0"/>
      <dgm:spPr/>
    </dgm:pt>
    <dgm:pt modelId="{31B00EEA-8198-4045-A3F2-0C9A02DCE682}" type="pres">
      <dgm:prSet presAssocID="{6A3D06C7-EC73-46BE-9106-A49D8C115595}" presName="childNode" presStyleLbl="node1" presStyleIdx="4" presStyleCnt="8">
        <dgm:presLayoutVars>
          <dgm:bulletEnabled val="1"/>
        </dgm:presLayoutVars>
      </dgm:prSet>
      <dgm:spPr/>
    </dgm:pt>
    <dgm:pt modelId="{0388EC8B-0010-4A7C-86B9-3B2F3C829634}" type="pres">
      <dgm:prSet presAssocID="{6A3D06C7-EC73-46BE-9106-A49D8C115595}" presName="aSpace2" presStyleCnt="0"/>
      <dgm:spPr/>
    </dgm:pt>
    <dgm:pt modelId="{848A7D40-8252-439A-A0CC-F29AA4CBA595}" type="pres">
      <dgm:prSet presAssocID="{59DCE8D2-40BC-4F36-B8B8-7C7DF632E4EF}" presName="childNode" presStyleLbl="node1" presStyleIdx="5" presStyleCnt="8">
        <dgm:presLayoutVars>
          <dgm:bulletEnabled val="1"/>
        </dgm:presLayoutVars>
      </dgm:prSet>
      <dgm:spPr/>
    </dgm:pt>
    <dgm:pt modelId="{BDFF0752-E48A-41E5-8A06-11B3D28662D1}" type="pres">
      <dgm:prSet presAssocID="{59DCE8D2-40BC-4F36-B8B8-7C7DF632E4EF}" presName="aSpace2" presStyleCnt="0"/>
      <dgm:spPr/>
    </dgm:pt>
    <dgm:pt modelId="{E31AE933-54FC-44C9-81BA-ACAED4481BA2}" type="pres">
      <dgm:prSet presAssocID="{57C225D3-81C9-47CF-ACBD-682A4FA9D702}" presName="childNode" presStyleLbl="node1" presStyleIdx="6" presStyleCnt="8">
        <dgm:presLayoutVars>
          <dgm:bulletEnabled val="1"/>
        </dgm:presLayoutVars>
      </dgm:prSet>
      <dgm:spPr/>
    </dgm:pt>
    <dgm:pt modelId="{4031C5EE-442C-400A-BC00-898B67A28C2A}" type="pres">
      <dgm:prSet presAssocID="{57C225D3-81C9-47CF-ACBD-682A4FA9D702}" presName="aSpace2" presStyleCnt="0"/>
      <dgm:spPr/>
    </dgm:pt>
    <dgm:pt modelId="{3EA3F506-B05B-4AA0-9485-6B9D3371DC0F}" type="pres">
      <dgm:prSet presAssocID="{0107AA4E-8760-4A59-9720-C94F02C733C3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0150E208-34C0-416B-AA5C-8F01A693AA68}" type="presOf" srcId="{D68A5ECB-399F-49FE-9507-F18B1A9F5330}" destId="{C9475E25-1EC7-4265-9B9C-208A987DF687}" srcOrd="0" destOrd="0" presId="urn:microsoft.com/office/officeart/2005/8/layout/lProcess2"/>
    <dgm:cxn modelId="{18DFC611-E216-40B3-BC40-00F1BA0D37C1}" srcId="{D68A5ECB-399F-49FE-9507-F18B1A9F5330}" destId="{6A3D06C7-EC73-46BE-9106-A49D8C115595}" srcOrd="0" destOrd="0" parTransId="{A1407E09-F1F9-443B-9FBC-389C2B5988E9}" sibTransId="{5127597C-F865-47B2-BEC0-7AF2D60E1774}"/>
    <dgm:cxn modelId="{8BF3C321-79D6-4BE1-A072-28F471E6034C}" srcId="{D68A5ECB-399F-49FE-9507-F18B1A9F5330}" destId="{57C225D3-81C9-47CF-ACBD-682A4FA9D702}" srcOrd="2" destOrd="0" parTransId="{63F53006-B1E0-4684-9A24-0E0EFDA9F389}" sibTransId="{CA446E50-BBCE-4F81-A8E3-D35C42D3A728}"/>
    <dgm:cxn modelId="{0A1A1522-324F-4802-8B43-38750A8B03D9}" type="presOf" srcId="{6A3D06C7-EC73-46BE-9106-A49D8C115595}" destId="{31B00EEA-8198-4045-A3F2-0C9A02DCE682}" srcOrd="0" destOrd="0" presId="urn:microsoft.com/office/officeart/2005/8/layout/lProcess2"/>
    <dgm:cxn modelId="{E7B85360-46CF-4893-821E-390DB20CA941}" type="presOf" srcId="{E0AFD5AD-6F50-4582-B1FA-BB2D983AB5AF}" destId="{49FED468-FBBD-45A8-8B66-A8B30C764F71}" srcOrd="0" destOrd="0" presId="urn:microsoft.com/office/officeart/2005/8/layout/lProcess2"/>
    <dgm:cxn modelId="{4785F261-EE40-40A7-A022-DBAD67AE9FAC}" srcId="{71961530-9D0C-464A-AB1D-ACD4E9279B77}" destId="{D68A5ECB-399F-49FE-9507-F18B1A9F5330}" srcOrd="1" destOrd="0" parTransId="{070BFE30-6E15-4966-A880-6FB26BD38EB3}" sibTransId="{263FAA35-7A2E-48B5-8042-7F15E1694B28}"/>
    <dgm:cxn modelId="{7FF77245-3092-4BC6-8FBE-EDB38A31851E}" srcId="{EDEEC5F7-D630-4202-AED6-EB24E7E799E8}" destId="{E0AFD5AD-6F50-4582-B1FA-BB2D983AB5AF}" srcOrd="1" destOrd="0" parTransId="{872AD72E-CB47-4D15-BC6F-FF26EFEF7D88}" sibTransId="{CC7DE2B8-6ACB-4F9A-9197-678909F2857F}"/>
    <dgm:cxn modelId="{86FEC44C-431F-4AA7-807D-9F1D73741CA4}" type="presOf" srcId="{59DCE8D2-40BC-4F36-B8B8-7C7DF632E4EF}" destId="{848A7D40-8252-439A-A0CC-F29AA4CBA595}" srcOrd="0" destOrd="0" presId="urn:microsoft.com/office/officeart/2005/8/layout/lProcess2"/>
    <dgm:cxn modelId="{6E641980-833B-4EDB-84B0-9E119604A27C}" srcId="{71961530-9D0C-464A-AB1D-ACD4E9279B77}" destId="{EDEEC5F7-D630-4202-AED6-EB24E7E799E8}" srcOrd="0" destOrd="0" parTransId="{273A411F-82F7-4440-BE02-8804DD8FFA66}" sibTransId="{A67941FA-6EAB-4668-9B5C-00FCEB0AC910}"/>
    <dgm:cxn modelId="{13C5BC8D-CD88-48E1-B402-171D6A02B4D7}" type="presOf" srcId="{57C225D3-81C9-47CF-ACBD-682A4FA9D702}" destId="{E31AE933-54FC-44C9-81BA-ACAED4481BA2}" srcOrd="0" destOrd="0" presId="urn:microsoft.com/office/officeart/2005/8/layout/lProcess2"/>
    <dgm:cxn modelId="{7F1F3498-3312-4C60-BE08-E480494B132F}" srcId="{EDEEC5F7-D630-4202-AED6-EB24E7E799E8}" destId="{114A225B-A6F7-49DF-BE20-5A79605E40A0}" srcOrd="2" destOrd="0" parTransId="{000A5EB8-7A49-456E-A317-A47375208431}" sibTransId="{AB440398-CE1C-47E1-9CEB-EB60278833F8}"/>
    <dgm:cxn modelId="{B4842DB4-05A5-4AA4-A816-547BE438AD47}" srcId="{EDEEC5F7-D630-4202-AED6-EB24E7E799E8}" destId="{B6126741-B6E3-4D59-8F3D-07625E696E67}" srcOrd="0" destOrd="0" parTransId="{D917B6C1-59C9-44AB-B4CA-60444DF6EC65}" sibTransId="{48B0CF2A-B53C-40DC-A874-0DF5BF4A1A59}"/>
    <dgm:cxn modelId="{390643B7-D241-451A-AEC1-CCEC3C80CCE4}" type="presOf" srcId="{71961530-9D0C-464A-AB1D-ACD4E9279B77}" destId="{D22285C3-4031-4DA9-A851-6BD3E10F48BF}" srcOrd="0" destOrd="0" presId="urn:microsoft.com/office/officeart/2005/8/layout/lProcess2"/>
    <dgm:cxn modelId="{42BCFDBD-A0BA-441D-8B9B-EE8FE5B00169}" type="presOf" srcId="{ED877570-0D71-481B-8779-97D635A70A21}" destId="{5E07DD8C-21D4-4084-8156-BA562F73476D}" srcOrd="0" destOrd="0" presId="urn:microsoft.com/office/officeart/2005/8/layout/lProcess2"/>
    <dgm:cxn modelId="{07E673BE-9F89-4635-B85C-63700F09E8A9}" type="presOf" srcId="{B6126741-B6E3-4D59-8F3D-07625E696E67}" destId="{5F6A50F9-DD39-46A0-B9D5-95A7CF95212F}" srcOrd="0" destOrd="0" presId="urn:microsoft.com/office/officeart/2005/8/layout/lProcess2"/>
    <dgm:cxn modelId="{A57D5BCB-3647-4E2C-AEE6-2E88B8EC2627}" srcId="{EDEEC5F7-D630-4202-AED6-EB24E7E799E8}" destId="{ED877570-0D71-481B-8779-97D635A70A21}" srcOrd="3" destOrd="0" parTransId="{5C7A0E74-4460-49D2-8BC8-086DECD112A1}" sibTransId="{014A20EE-EA2F-4832-A730-F5E381094545}"/>
    <dgm:cxn modelId="{7CBC90CC-B6C8-41C7-9A62-636B731380E3}" type="presOf" srcId="{EDEEC5F7-D630-4202-AED6-EB24E7E799E8}" destId="{A394D404-2158-4E70-AE29-22ECD7C2DFE8}" srcOrd="1" destOrd="0" presId="urn:microsoft.com/office/officeart/2005/8/layout/lProcess2"/>
    <dgm:cxn modelId="{50D58BDC-4304-4DDB-A8AB-748A366E6561}" type="presOf" srcId="{D68A5ECB-399F-49FE-9507-F18B1A9F5330}" destId="{1B560B54-C48C-41C8-A607-F9475F4B9A51}" srcOrd="1" destOrd="0" presId="urn:microsoft.com/office/officeart/2005/8/layout/lProcess2"/>
    <dgm:cxn modelId="{0A337EE6-C6CE-46F9-A4CA-B814AB7B711F}" type="presOf" srcId="{0107AA4E-8760-4A59-9720-C94F02C733C3}" destId="{3EA3F506-B05B-4AA0-9485-6B9D3371DC0F}" srcOrd="0" destOrd="0" presId="urn:microsoft.com/office/officeart/2005/8/layout/lProcess2"/>
    <dgm:cxn modelId="{D99CD7E7-282A-4E92-8945-223C5BC0DC49}" srcId="{D68A5ECB-399F-49FE-9507-F18B1A9F5330}" destId="{0107AA4E-8760-4A59-9720-C94F02C733C3}" srcOrd="3" destOrd="0" parTransId="{EF6D8DC6-A2DD-4B0E-85D9-BC86814A0D2E}" sibTransId="{D5CA52D5-926C-4C4F-9984-9E9FAEDE07FD}"/>
    <dgm:cxn modelId="{B8F198E8-33C2-424A-A2EC-734246A1892C}" srcId="{D68A5ECB-399F-49FE-9507-F18B1A9F5330}" destId="{59DCE8D2-40BC-4F36-B8B8-7C7DF632E4EF}" srcOrd="1" destOrd="0" parTransId="{37334F0C-7798-4077-A923-55AA32223EA1}" sibTransId="{475BB4D9-6C1D-4E83-8C26-7090671CF0E4}"/>
    <dgm:cxn modelId="{363FE2F9-09D4-4003-9060-3E4CEC761EB0}" type="presOf" srcId="{EDEEC5F7-D630-4202-AED6-EB24E7E799E8}" destId="{8DA861AE-2C07-48D1-895D-34420F64A4B0}" srcOrd="0" destOrd="0" presId="urn:microsoft.com/office/officeart/2005/8/layout/lProcess2"/>
    <dgm:cxn modelId="{6CF354FB-56C0-4F8E-80DC-2DB6171EE3BF}" type="presOf" srcId="{114A225B-A6F7-49DF-BE20-5A79605E40A0}" destId="{E85D7929-FB7C-46A7-93BA-BFDB86F81D98}" srcOrd="0" destOrd="0" presId="urn:microsoft.com/office/officeart/2005/8/layout/lProcess2"/>
    <dgm:cxn modelId="{E7EF8242-A994-4634-8A7F-ADE370C9A8AF}" type="presParOf" srcId="{D22285C3-4031-4DA9-A851-6BD3E10F48BF}" destId="{2960553A-C26A-4E57-9745-8AC467CAF780}" srcOrd="0" destOrd="0" presId="urn:microsoft.com/office/officeart/2005/8/layout/lProcess2"/>
    <dgm:cxn modelId="{B36039A3-3802-4D16-AE43-355206DAC220}" type="presParOf" srcId="{2960553A-C26A-4E57-9745-8AC467CAF780}" destId="{8DA861AE-2C07-48D1-895D-34420F64A4B0}" srcOrd="0" destOrd="0" presId="urn:microsoft.com/office/officeart/2005/8/layout/lProcess2"/>
    <dgm:cxn modelId="{EC280315-9772-49AA-916B-C56EAFE1DE7A}" type="presParOf" srcId="{2960553A-C26A-4E57-9745-8AC467CAF780}" destId="{A394D404-2158-4E70-AE29-22ECD7C2DFE8}" srcOrd="1" destOrd="0" presId="urn:microsoft.com/office/officeart/2005/8/layout/lProcess2"/>
    <dgm:cxn modelId="{7CE7D8E4-5E38-4D7E-B3A3-EBA03AAC6EFB}" type="presParOf" srcId="{2960553A-C26A-4E57-9745-8AC467CAF780}" destId="{A0CDBA47-2ABE-476E-BE2E-2033DF2EFB37}" srcOrd="2" destOrd="0" presId="urn:microsoft.com/office/officeart/2005/8/layout/lProcess2"/>
    <dgm:cxn modelId="{EDE97B9E-5469-42E0-A351-0D51A4188167}" type="presParOf" srcId="{A0CDBA47-2ABE-476E-BE2E-2033DF2EFB37}" destId="{D5641672-E51E-4E59-87EB-E6E6849EC108}" srcOrd="0" destOrd="0" presId="urn:microsoft.com/office/officeart/2005/8/layout/lProcess2"/>
    <dgm:cxn modelId="{69B4E108-10CE-47E3-B62D-B559C00BFCB6}" type="presParOf" srcId="{D5641672-E51E-4E59-87EB-E6E6849EC108}" destId="{5F6A50F9-DD39-46A0-B9D5-95A7CF95212F}" srcOrd="0" destOrd="0" presId="urn:microsoft.com/office/officeart/2005/8/layout/lProcess2"/>
    <dgm:cxn modelId="{78C1BC3B-998C-4209-8C56-A0AEC266A7A5}" type="presParOf" srcId="{D5641672-E51E-4E59-87EB-E6E6849EC108}" destId="{8751AC72-2331-4EE1-BBC8-FD89A3C5AB65}" srcOrd="1" destOrd="0" presId="urn:microsoft.com/office/officeart/2005/8/layout/lProcess2"/>
    <dgm:cxn modelId="{5A1114C1-8467-4304-A264-C1BF29106982}" type="presParOf" srcId="{D5641672-E51E-4E59-87EB-E6E6849EC108}" destId="{49FED468-FBBD-45A8-8B66-A8B30C764F71}" srcOrd="2" destOrd="0" presId="urn:microsoft.com/office/officeart/2005/8/layout/lProcess2"/>
    <dgm:cxn modelId="{62FDF9A3-C120-4226-B7F8-BFDD5DA328AB}" type="presParOf" srcId="{D5641672-E51E-4E59-87EB-E6E6849EC108}" destId="{A4E89304-1F69-4067-B59B-EFCE5C759F1D}" srcOrd="3" destOrd="0" presId="urn:microsoft.com/office/officeart/2005/8/layout/lProcess2"/>
    <dgm:cxn modelId="{0C769BB2-B58C-438D-8E4D-51CAE122DBD5}" type="presParOf" srcId="{D5641672-E51E-4E59-87EB-E6E6849EC108}" destId="{E85D7929-FB7C-46A7-93BA-BFDB86F81D98}" srcOrd="4" destOrd="0" presId="urn:microsoft.com/office/officeart/2005/8/layout/lProcess2"/>
    <dgm:cxn modelId="{2A2CA111-7437-46DB-9B6F-97C0A84684B4}" type="presParOf" srcId="{D5641672-E51E-4E59-87EB-E6E6849EC108}" destId="{1DE265FB-DA57-4513-8137-FD8B2106D08A}" srcOrd="5" destOrd="0" presId="urn:microsoft.com/office/officeart/2005/8/layout/lProcess2"/>
    <dgm:cxn modelId="{49DF83F7-A20E-4CDF-B5CE-C32328330B4F}" type="presParOf" srcId="{D5641672-E51E-4E59-87EB-E6E6849EC108}" destId="{5E07DD8C-21D4-4084-8156-BA562F73476D}" srcOrd="6" destOrd="0" presId="urn:microsoft.com/office/officeart/2005/8/layout/lProcess2"/>
    <dgm:cxn modelId="{2C083116-5D29-4C78-951B-0C9AA2C4B7FA}" type="presParOf" srcId="{D22285C3-4031-4DA9-A851-6BD3E10F48BF}" destId="{10138221-9EBF-4EFE-8A8F-6C771E0B24F6}" srcOrd="1" destOrd="0" presId="urn:microsoft.com/office/officeart/2005/8/layout/lProcess2"/>
    <dgm:cxn modelId="{DF03CE8B-D11B-4467-92CB-F11652C51216}" type="presParOf" srcId="{D22285C3-4031-4DA9-A851-6BD3E10F48BF}" destId="{4A015A87-AEA5-46E4-99BE-954DEF541BF2}" srcOrd="2" destOrd="0" presId="urn:microsoft.com/office/officeart/2005/8/layout/lProcess2"/>
    <dgm:cxn modelId="{181373D6-5516-4103-8D66-34E577B4686E}" type="presParOf" srcId="{4A015A87-AEA5-46E4-99BE-954DEF541BF2}" destId="{C9475E25-1EC7-4265-9B9C-208A987DF687}" srcOrd="0" destOrd="0" presId="urn:microsoft.com/office/officeart/2005/8/layout/lProcess2"/>
    <dgm:cxn modelId="{16FEA23F-843C-4BD0-9BDE-DAC7C0A185C4}" type="presParOf" srcId="{4A015A87-AEA5-46E4-99BE-954DEF541BF2}" destId="{1B560B54-C48C-41C8-A607-F9475F4B9A51}" srcOrd="1" destOrd="0" presId="urn:microsoft.com/office/officeart/2005/8/layout/lProcess2"/>
    <dgm:cxn modelId="{62A52B84-9B2B-4DB4-8E66-CC4CEB9442E6}" type="presParOf" srcId="{4A015A87-AEA5-46E4-99BE-954DEF541BF2}" destId="{E224F075-8F66-4F19-B766-8FA4AC6D88BD}" srcOrd="2" destOrd="0" presId="urn:microsoft.com/office/officeart/2005/8/layout/lProcess2"/>
    <dgm:cxn modelId="{F1F5D317-1275-4157-8E75-745140310DF4}" type="presParOf" srcId="{E224F075-8F66-4F19-B766-8FA4AC6D88BD}" destId="{BBCF6ED4-1D6E-4595-9EEE-7578FB0552AC}" srcOrd="0" destOrd="0" presId="urn:microsoft.com/office/officeart/2005/8/layout/lProcess2"/>
    <dgm:cxn modelId="{7FE1EC33-7030-4D42-A118-4AD45BBED123}" type="presParOf" srcId="{BBCF6ED4-1D6E-4595-9EEE-7578FB0552AC}" destId="{31B00EEA-8198-4045-A3F2-0C9A02DCE682}" srcOrd="0" destOrd="0" presId="urn:microsoft.com/office/officeart/2005/8/layout/lProcess2"/>
    <dgm:cxn modelId="{0A062FC5-71B6-4E21-BEF0-CC251B9AC9CF}" type="presParOf" srcId="{BBCF6ED4-1D6E-4595-9EEE-7578FB0552AC}" destId="{0388EC8B-0010-4A7C-86B9-3B2F3C829634}" srcOrd="1" destOrd="0" presId="urn:microsoft.com/office/officeart/2005/8/layout/lProcess2"/>
    <dgm:cxn modelId="{99D15CEF-AB56-4B76-8F5C-AC53187BA8A5}" type="presParOf" srcId="{BBCF6ED4-1D6E-4595-9EEE-7578FB0552AC}" destId="{848A7D40-8252-439A-A0CC-F29AA4CBA595}" srcOrd="2" destOrd="0" presId="urn:microsoft.com/office/officeart/2005/8/layout/lProcess2"/>
    <dgm:cxn modelId="{A6953F8F-0C59-420B-A345-DE32CC3994A5}" type="presParOf" srcId="{BBCF6ED4-1D6E-4595-9EEE-7578FB0552AC}" destId="{BDFF0752-E48A-41E5-8A06-11B3D28662D1}" srcOrd="3" destOrd="0" presId="urn:microsoft.com/office/officeart/2005/8/layout/lProcess2"/>
    <dgm:cxn modelId="{047FA7BA-BCCF-496A-8D0A-DE78AE0A4478}" type="presParOf" srcId="{BBCF6ED4-1D6E-4595-9EEE-7578FB0552AC}" destId="{E31AE933-54FC-44C9-81BA-ACAED4481BA2}" srcOrd="4" destOrd="0" presId="urn:microsoft.com/office/officeart/2005/8/layout/lProcess2"/>
    <dgm:cxn modelId="{2FA96935-EE52-41F2-A2AD-BAD1BFB1A062}" type="presParOf" srcId="{BBCF6ED4-1D6E-4595-9EEE-7578FB0552AC}" destId="{4031C5EE-442C-400A-BC00-898B67A28C2A}" srcOrd="5" destOrd="0" presId="urn:microsoft.com/office/officeart/2005/8/layout/lProcess2"/>
    <dgm:cxn modelId="{70B5E6AA-32AE-42E6-B8CF-1CE76A6060F3}" type="presParOf" srcId="{BBCF6ED4-1D6E-4595-9EEE-7578FB0552AC}" destId="{3EA3F506-B05B-4AA0-9485-6B9D3371DC0F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6B80D-E9BD-46B3-8FE1-B92393B16665}">
      <dsp:nvSpPr>
        <dsp:cNvPr id="0" name=""/>
        <dsp:cNvSpPr/>
      </dsp:nvSpPr>
      <dsp:spPr>
        <a:xfrm>
          <a:off x="8641025" y="1474692"/>
          <a:ext cx="1592885" cy="15925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BA91E-D496-460C-B423-1BD134710A15}">
      <dsp:nvSpPr>
        <dsp:cNvPr id="0" name=""/>
        <dsp:cNvSpPr/>
      </dsp:nvSpPr>
      <dsp:spPr>
        <a:xfrm>
          <a:off x="8694661" y="1527787"/>
          <a:ext cx="1486625" cy="148639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Working With Vectors and Matrices</a:t>
          </a:r>
        </a:p>
      </dsp:txBody>
      <dsp:txXfrm>
        <a:off x="8907181" y="1740169"/>
        <a:ext cx="1061586" cy="1061628"/>
      </dsp:txXfrm>
    </dsp:sp>
    <dsp:sp modelId="{96E670BF-92A4-4A32-9B83-C0901F2D8A03}">
      <dsp:nvSpPr>
        <dsp:cNvPr id="0" name=""/>
        <dsp:cNvSpPr/>
      </dsp:nvSpPr>
      <dsp:spPr>
        <a:xfrm rot="2700000">
          <a:off x="6995628" y="1474513"/>
          <a:ext cx="1592660" cy="1592660"/>
        </a:xfrm>
        <a:prstGeom prst="teardrop">
          <a:avLst>
            <a:gd name="adj" fmla="val 100000"/>
          </a:avLst>
        </a:prstGeom>
        <a:solidFill>
          <a:schemeClr val="accent4">
            <a:hueOff val="4084606"/>
            <a:satOff val="-4797"/>
            <a:lumOff val="1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A46C5-A4E0-412D-A2A2-6B7CE8A27ED6}">
      <dsp:nvSpPr>
        <dsp:cNvPr id="0" name=""/>
        <dsp:cNvSpPr/>
      </dsp:nvSpPr>
      <dsp:spPr>
        <a:xfrm>
          <a:off x="7049152" y="1527787"/>
          <a:ext cx="1486625" cy="148639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084606"/>
              <a:satOff val="-4797"/>
              <a:lumOff val="1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Converting Datatypes Together</a:t>
          </a:r>
        </a:p>
      </dsp:txBody>
      <dsp:txXfrm>
        <a:off x="7261672" y="1740169"/>
        <a:ext cx="1061586" cy="1061628"/>
      </dsp:txXfrm>
    </dsp:sp>
    <dsp:sp modelId="{1F89547E-68C6-490C-96AD-63BF3D057820}">
      <dsp:nvSpPr>
        <dsp:cNvPr id="0" name=""/>
        <dsp:cNvSpPr/>
      </dsp:nvSpPr>
      <dsp:spPr>
        <a:xfrm rot="2700000">
          <a:off x="5350119" y="1474513"/>
          <a:ext cx="1592660" cy="1592660"/>
        </a:xfrm>
        <a:prstGeom prst="teardrop">
          <a:avLst>
            <a:gd name="adj" fmla="val 100000"/>
          </a:avLst>
        </a:prstGeom>
        <a:solidFill>
          <a:schemeClr val="accent4">
            <a:hueOff val="8169213"/>
            <a:satOff val="-9594"/>
            <a:lumOff val="3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69DC0-4677-40BF-8ECD-E655C37C2D07}">
      <dsp:nvSpPr>
        <dsp:cNvPr id="0" name=""/>
        <dsp:cNvSpPr/>
      </dsp:nvSpPr>
      <dsp:spPr>
        <a:xfrm>
          <a:off x="5403643" y="1527787"/>
          <a:ext cx="1486625" cy="148639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169213"/>
              <a:satOff val="-9594"/>
              <a:lumOff val="3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Basic Commands</a:t>
          </a:r>
        </a:p>
      </dsp:txBody>
      <dsp:txXfrm>
        <a:off x="5616163" y="1740169"/>
        <a:ext cx="1061586" cy="1061628"/>
      </dsp:txXfrm>
    </dsp:sp>
    <dsp:sp modelId="{F027E94E-A24E-48DE-89D3-C4A6E77D7DF9}">
      <dsp:nvSpPr>
        <dsp:cNvPr id="0" name=""/>
        <dsp:cNvSpPr/>
      </dsp:nvSpPr>
      <dsp:spPr>
        <a:xfrm rot="2700000">
          <a:off x="3704610" y="1474513"/>
          <a:ext cx="1592660" cy="1592660"/>
        </a:xfrm>
        <a:prstGeom prst="teardrop">
          <a:avLst>
            <a:gd name="adj" fmla="val 100000"/>
          </a:avLst>
        </a:prstGeom>
        <a:solidFill>
          <a:schemeClr val="accent4">
            <a:hueOff val="12253820"/>
            <a:satOff val="-14392"/>
            <a:lumOff val="5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44C33-1322-4034-BAB5-7E871BB68122}">
      <dsp:nvSpPr>
        <dsp:cNvPr id="0" name=""/>
        <dsp:cNvSpPr/>
      </dsp:nvSpPr>
      <dsp:spPr>
        <a:xfrm>
          <a:off x="3758134" y="1527787"/>
          <a:ext cx="1486625" cy="148639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2253820"/>
              <a:satOff val="-14392"/>
              <a:lumOff val="5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Data Types</a:t>
          </a:r>
        </a:p>
      </dsp:txBody>
      <dsp:txXfrm>
        <a:off x="3969642" y="1740169"/>
        <a:ext cx="1061586" cy="1061628"/>
      </dsp:txXfrm>
    </dsp:sp>
    <dsp:sp modelId="{085384F3-6C68-4763-AE4E-9C349787FA9B}">
      <dsp:nvSpPr>
        <dsp:cNvPr id="0" name=""/>
        <dsp:cNvSpPr/>
      </dsp:nvSpPr>
      <dsp:spPr>
        <a:xfrm rot="2700000">
          <a:off x="2059101" y="1474513"/>
          <a:ext cx="1592660" cy="1592660"/>
        </a:xfrm>
        <a:prstGeom prst="teardrop">
          <a:avLst>
            <a:gd name="adj" fmla="val 100000"/>
          </a:avLst>
        </a:prstGeom>
        <a:solidFill>
          <a:schemeClr val="accent4">
            <a:hueOff val="16338426"/>
            <a:satOff val="-19189"/>
            <a:lumOff val="7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37743-90C3-4512-8588-3C8459E2160C}">
      <dsp:nvSpPr>
        <dsp:cNvPr id="0" name=""/>
        <dsp:cNvSpPr/>
      </dsp:nvSpPr>
      <dsp:spPr>
        <a:xfrm>
          <a:off x="2112625" y="1527787"/>
          <a:ext cx="1486625" cy="148639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6338426"/>
              <a:satOff val="-19189"/>
              <a:lumOff val="7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MATLAB Environment</a:t>
          </a:r>
        </a:p>
      </dsp:txBody>
      <dsp:txXfrm>
        <a:off x="2324132" y="1740169"/>
        <a:ext cx="1061586" cy="1061628"/>
      </dsp:txXfrm>
    </dsp:sp>
    <dsp:sp modelId="{71B5F750-E6A2-41AD-8B52-3C6D5A84CB37}">
      <dsp:nvSpPr>
        <dsp:cNvPr id="0" name=""/>
        <dsp:cNvSpPr/>
      </dsp:nvSpPr>
      <dsp:spPr>
        <a:xfrm rot="2700000">
          <a:off x="413592" y="1474513"/>
          <a:ext cx="1592660" cy="1592660"/>
        </a:xfrm>
        <a:prstGeom prst="teardrop">
          <a:avLst>
            <a:gd name="adj" fmla="val 100000"/>
          </a:avLst>
        </a:prstGeom>
        <a:solidFill>
          <a:schemeClr val="accent4">
            <a:hueOff val="20423033"/>
            <a:satOff val="-23986"/>
            <a:lumOff val="9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CE310-28DA-42D6-9767-43639D13E555}">
      <dsp:nvSpPr>
        <dsp:cNvPr id="0" name=""/>
        <dsp:cNvSpPr/>
      </dsp:nvSpPr>
      <dsp:spPr>
        <a:xfrm>
          <a:off x="466104" y="1527787"/>
          <a:ext cx="1486625" cy="148639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0423033"/>
              <a:satOff val="-23986"/>
              <a:lumOff val="9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What is MATLAB?</a:t>
          </a:r>
        </a:p>
      </dsp:txBody>
      <dsp:txXfrm>
        <a:off x="678623" y="1740169"/>
        <a:ext cx="1061586" cy="10616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861AE-2C07-48D1-895D-34420F64A4B0}">
      <dsp:nvSpPr>
        <dsp:cNvPr id="0" name=""/>
        <dsp:cNvSpPr/>
      </dsp:nvSpPr>
      <dsp:spPr>
        <a:xfrm>
          <a:off x="3869" y="0"/>
          <a:ext cx="3722113" cy="3753139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rgbClr val="00B050"/>
              </a:solidFill>
            </a:rPr>
            <a:t>Advantages</a:t>
          </a:r>
        </a:p>
      </dsp:txBody>
      <dsp:txXfrm>
        <a:off x="3869" y="0"/>
        <a:ext cx="3722113" cy="1125941"/>
      </dsp:txXfrm>
    </dsp:sp>
    <dsp:sp modelId="{5F6A50F9-DD39-46A0-B9D5-95A7CF95212F}">
      <dsp:nvSpPr>
        <dsp:cNvPr id="0" name=""/>
        <dsp:cNvSpPr/>
      </dsp:nvSpPr>
      <dsp:spPr>
        <a:xfrm>
          <a:off x="376080" y="1126033"/>
          <a:ext cx="2977691" cy="546752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User-Friendly</a:t>
          </a:r>
          <a:endParaRPr lang="en-US" sz="1600" kern="1200" dirty="0"/>
        </a:p>
      </dsp:txBody>
      <dsp:txXfrm>
        <a:off x="392094" y="1142047"/>
        <a:ext cx="2945663" cy="514724"/>
      </dsp:txXfrm>
    </dsp:sp>
    <dsp:sp modelId="{49FED468-FBBD-45A8-8B66-A8B30C764F71}">
      <dsp:nvSpPr>
        <dsp:cNvPr id="0" name=""/>
        <dsp:cNvSpPr/>
      </dsp:nvSpPr>
      <dsp:spPr>
        <a:xfrm>
          <a:off x="376080" y="1756901"/>
          <a:ext cx="2977691" cy="546752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Rich Functionality</a:t>
          </a:r>
          <a:endParaRPr lang="en-US" sz="1600" kern="1200" dirty="0"/>
        </a:p>
      </dsp:txBody>
      <dsp:txXfrm>
        <a:off x="392094" y="1772915"/>
        <a:ext cx="2945663" cy="514724"/>
      </dsp:txXfrm>
    </dsp:sp>
    <dsp:sp modelId="{E85D7929-FB7C-46A7-93BA-BFDB86F81D98}">
      <dsp:nvSpPr>
        <dsp:cNvPr id="0" name=""/>
        <dsp:cNvSpPr/>
      </dsp:nvSpPr>
      <dsp:spPr>
        <a:xfrm>
          <a:off x="376080" y="2387769"/>
          <a:ext cx="2977691" cy="546752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Powerful Visualization</a:t>
          </a:r>
          <a:endParaRPr lang="en-US" sz="1600" kern="1200" dirty="0"/>
        </a:p>
      </dsp:txBody>
      <dsp:txXfrm>
        <a:off x="392094" y="2403783"/>
        <a:ext cx="2945663" cy="514724"/>
      </dsp:txXfrm>
    </dsp:sp>
    <dsp:sp modelId="{5E07DD8C-21D4-4084-8156-BA562F73476D}">
      <dsp:nvSpPr>
        <dsp:cNvPr id="0" name=""/>
        <dsp:cNvSpPr/>
      </dsp:nvSpPr>
      <dsp:spPr>
        <a:xfrm>
          <a:off x="376080" y="3018637"/>
          <a:ext cx="2977691" cy="546752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Community and Resources</a:t>
          </a:r>
          <a:endParaRPr lang="en-US" sz="1600" kern="1200" dirty="0"/>
        </a:p>
      </dsp:txBody>
      <dsp:txXfrm>
        <a:off x="392094" y="3034651"/>
        <a:ext cx="2945663" cy="514724"/>
      </dsp:txXfrm>
    </dsp:sp>
    <dsp:sp modelId="{C9475E25-1EC7-4265-9B9C-208A987DF687}">
      <dsp:nvSpPr>
        <dsp:cNvPr id="0" name=""/>
        <dsp:cNvSpPr/>
      </dsp:nvSpPr>
      <dsp:spPr>
        <a:xfrm>
          <a:off x="4005141" y="0"/>
          <a:ext cx="3722113" cy="3753139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rgbClr val="C00000"/>
              </a:solidFill>
            </a:rPr>
            <a:t>Disadvantages</a:t>
          </a:r>
        </a:p>
      </dsp:txBody>
      <dsp:txXfrm>
        <a:off x="4005141" y="0"/>
        <a:ext cx="3722113" cy="1125941"/>
      </dsp:txXfrm>
    </dsp:sp>
    <dsp:sp modelId="{31B00EEA-8198-4045-A3F2-0C9A02DCE682}">
      <dsp:nvSpPr>
        <dsp:cNvPr id="0" name=""/>
        <dsp:cNvSpPr/>
      </dsp:nvSpPr>
      <dsp:spPr>
        <a:xfrm>
          <a:off x="4377353" y="1126033"/>
          <a:ext cx="2977691" cy="54675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3000"/>
                <a:lumMod val="100000"/>
              </a:schemeClr>
            </a:gs>
            <a:gs pos="100000">
              <a:schemeClr val="accent2"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Cost (Excludes Toolboxes)</a:t>
          </a:r>
          <a:endParaRPr lang="en-US" sz="1600" kern="1200" dirty="0"/>
        </a:p>
      </dsp:txBody>
      <dsp:txXfrm>
        <a:off x="4393367" y="1142047"/>
        <a:ext cx="2945663" cy="514724"/>
      </dsp:txXfrm>
    </dsp:sp>
    <dsp:sp modelId="{848A7D40-8252-439A-A0CC-F29AA4CBA595}">
      <dsp:nvSpPr>
        <dsp:cNvPr id="0" name=""/>
        <dsp:cNvSpPr/>
      </dsp:nvSpPr>
      <dsp:spPr>
        <a:xfrm>
          <a:off x="4377353" y="1756901"/>
          <a:ext cx="2977691" cy="54675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3000"/>
                <a:lumMod val="100000"/>
              </a:schemeClr>
            </a:gs>
            <a:gs pos="100000">
              <a:schemeClr val="accent2"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Resource Intensive</a:t>
          </a:r>
          <a:endParaRPr lang="en-US" sz="1600" kern="1200" dirty="0"/>
        </a:p>
      </dsp:txBody>
      <dsp:txXfrm>
        <a:off x="4393367" y="1772915"/>
        <a:ext cx="2945663" cy="514724"/>
      </dsp:txXfrm>
    </dsp:sp>
    <dsp:sp modelId="{E31AE933-54FC-44C9-81BA-ACAED4481BA2}">
      <dsp:nvSpPr>
        <dsp:cNvPr id="0" name=""/>
        <dsp:cNvSpPr/>
      </dsp:nvSpPr>
      <dsp:spPr>
        <a:xfrm>
          <a:off x="4377353" y="2387769"/>
          <a:ext cx="2977691" cy="54675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3000"/>
                <a:lumMod val="100000"/>
              </a:schemeClr>
            </a:gs>
            <a:gs pos="100000">
              <a:schemeClr val="accent2"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Lack of Speed</a:t>
          </a:r>
          <a:endParaRPr lang="en-US" sz="1600" kern="1200" dirty="0"/>
        </a:p>
      </dsp:txBody>
      <dsp:txXfrm>
        <a:off x="4393367" y="2403783"/>
        <a:ext cx="2945663" cy="514724"/>
      </dsp:txXfrm>
    </dsp:sp>
    <dsp:sp modelId="{3EA3F506-B05B-4AA0-9485-6B9D3371DC0F}">
      <dsp:nvSpPr>
        <dsp:cNvPr id="0" name=""/>
        <dsp:cNvSpPr/>
      </dsp:nvSpPr>
      <dsp:spPr>
        <a:xfrm>
          <a:off x="4377353" y="3018637"/>
          <a:ext cx="2977691" cy="54675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3000"/>
                <a:lumMod val="100000"/>
              </a:schemeClr>
            </a:gs>
            <a:gs pos="100000">
              <a:schemeClr val="accent2"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Not Ideal for Large-Scale Projects</a:t>
          </a:r>
          <a:endParaRPr lang="en-US" sz="1600" kern="1200" dirty="0"/>
        </a:p>
      </dsp:txBody>
      <dsp:txXfrm>
        <a:off x="4393367" y="3034651"/>
        <a:ext cx="2945663" cy="514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1A540-F956-4D64-B74D-BF18E9D9E3D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9B5AE-E29D-4525-8A00-86E3AE2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17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a.wikipedia.org/wiki/%D9%85%D8%A7%D8%AA%D8%B1%DB%8C%D8%B3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fa.wikipedia.org/wiki/%D8%A8%D8%B1%D8%AF%D8%A7%D8%B1_%D8%A7%D9%82%D9%84%DB%8C%D8%AF%D8%B3%DB%8C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B4CEB8-B11D-4C22-9466-86137F6B7F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165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B4CEB8-B11D-4C22-9466-86137F6B7F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29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DZ" b="0" i="0" u="none" dirty="0">
                <a:solidFill>
                  <a:schemeClr val="tx1"/>
                </a:solidFill>
                <a:effectLst/>
                <a:latin typeface=".Arabic UI Text"/>
              </a:rPr>
              <a:t>تمام داده‌ها در متلب به شکل یک ماتریس ذخیره می‌شوند. برای مثال یک عدد (اسکالر) به شکل یک ماتریس ۱*۱ ذخیره می‌شود. یک رشته مانند «</a:t>
            </a:r>
            <a:r>
              <a:rPr lang="en-US" b="0" i="0" u="none" dirty="0">
                <a:solidFill>
                  <a:schemeClr val="tx1"/>
                </a:solidFill>
                <a:effectLst/>
                <a:latin typeface=".Arabic UI Text"/>
              </a:rPr>
              <a:t>Whale is the biggest animal» </a:t>
            </a:r>
            <a:r>
              <a:rPr lang="ar-DZ" b="0" i="0" u="none" dirty="0">
                <a:solidFill>
                  <a:schemeClr val="tx1"/>
                </a:solidFill>
                <a:effectLst/>
                <a:latin typeface=".Arabic UI Text"/>
              </a:rPr>
              <a:t>به شکل </a:t>
            </a:r>
            <a:r>
              <a:rPr lang="ar-DZ" b="0" i="0" u="none" strike="noStrike" dirty="0">
                <a:solidFill>
                  <a:schemeClr val="tx1"/>
                </a:solidFill>
                <a:effectLst/>
                <a:latin typeface=".Arabic UI Text"/>
                <a:hlinkClick r:id="rId3" tooltip="ماتریس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ماتریسی</a:t>
            </a:r>
            <a:r>
              <a:rPr lang="ar-DZ" b="0" i="0" u="none" dirty="0">
                <a:solidFill>
                  <a:schemeClr val="tx1"/>
                </a:solidFill>
                <a:effectLst/>
                <a:latin typeface=".Arabic UI Text"/>
              </a:rPr>
              <a:t> با یک سطر و چندین ستون (که تعداد ستون‌ها به تعداد کاراکترهاست) ذخیره می‌شود. حتی یک تصویر به شکل یک </a:t>
            </a:r>
            <a:r>
              <a:rPr lang="ar-DZ" b="0" i="0" u="none" strike="noStrike" dirty="0">
                <a:solidFill>
                  <a:schemeClr val="tx1"/>
                </a:solidFill>
                <a:effectLst/>
                <a:latin typeface=".Arabic UI Text"/>
                <a:hlinkClick r:id="rId3" tooltip="ماتریس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ماتریس</a:t>
            </a:r>
            <a:r>
              <a:rPr lang="ar-DZ" b="0" i="0" u="none" dirty="0">
                <a:solidFill>
                  <a:schemeClr val="tx1"/>
                </a:solidFill>
                <a:effectLst/>
                <a:latin typeface=".Arabic UI Text"/>
              </a:rPr>
              <a:t> سه بعدی ذخیره می‌گردد که بُعد اول و دوم آن برای تعیین مختصات نقاط و بُعد سوم آن برای تعیین رنگ نقاط استفاده می‌شود. فایل‌های صوتی نیز در متلب به شکل ماتریس‌های تک ستون (</a:t>
            </a:r>
            <a:r>
              <a:rPr lang="ar-DZ" b="0" i="0" u="none" strike="noStrike" dirty="0">
                <a:solidFill>
                  <a:schemeClr val="tx1"/>
                </a:solidFill>
                <a:effectLst/>
                <a:latin typeface=".Arabic UI Text"/>
                <a:hlinkClick r:id="rId4" tooltip="بردار اقلیدسی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بردارهای</a:t>
            </a:r>
            <a:r>
              <a:rPr lang="ar-DZ" b="0" i="0" u="none" dirty="0">
                <a:solidFill>
                  <a:schemeClr val="tx1"/>
                </a:solidFill>
                <a:effectLst/>
                <a:latin typeface=".Arabic UI Text"/>
              </a:rPr>
              <a:t> ستونی) ذخیره می‌شوند؛ بنابراین جای تعجب نیست که متلب مخفف عبارت آزمایشگاه ماتریس باشد.</a:t>
            </a:r>
            <a:endParaRPr lang="en-US" b="0" i="0" u="none" dirty="0">
              <a:solidFill>
                <a:schemeClr val="tx1"/>
              </a:solidFill>
              <a:effectLst/>
              <a:latin typeface=".Arabic UI Text"/>
            </a:endParaRPr>
          </a:p>
          <a:p>
            <a:pPr algn="r" rtl="1"/>
            <a:endParaRPr lang="en-US" b="0" i="0" dirty="0">
              <a:solidFill>
                <a:srgbClr val="202122"/>
              </a:solidFill>
              <a:effectLst/>
              <a:latin typeface=".Arabic UI Text"/>
            </a:endParaRP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95A6BA-CB00-4426-82DC-279E59D283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411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Advantages: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Versatile:</a:t>
            </a:r>
            <a:r>
              <a:rPr lang="en-US" b="0" i="0" dirty="0">
                <a:effectLst/>
                <a:latin typeface="Söhne"/>
              </a:rPr>
              <a:t> MATLAB is a versatile tool, widely used across various scientific and engineering disciplines.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User-Friendly:</a:t>
            </a:r>
            <a:r>
              <a:rPr lang="en-US" b="0" i="0" dirty="0">
                <a:effectLst/>
                <a:latin typeface="Söhne"/>
              </a:rPr>
              <a:t> MATLAB's user-friendly interface makes it accessible to users with varying levels of programming expertise.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Rich Functionality:</a:t>
            </a:r>
            <a:r>
              <a:rPr lang="en-US" b="0" i="0" dirty="0">
                <a:effectLst/>
                <a:latin typeface="Söhne"/>
              </a:rPr>
              <a:t> It offers a vast array of built-in functions, toolboxes, and packages for various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Powerful Visualization:</a:t>
            </a:r>
            <a:r>
              <a:rPr lang="en-US" b="0" i="0" dirty="0">
                <a:effectLst/>
                <a:latin typeface="Söhne"/>
              </a:rPr>
              <a:t> MATLAB excels in data visualization, offering extensive plotting and graphing capabilities.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Community and Resources:</a:t>
            </a:r>
            <a:r>
              <a:rPr lang="en-US" b="0" i="0" dirty="0">
                <a:effectLst/>
                <a:latin typeface="Söhne"/>
              </a:rPr>
              <a:t> A large user community means plenty of resources, forums, and support are available.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Interoperability:</a:t>
            </a:r>
            <a:r>
              <a:rPr lang="en-US" b="0" i="0" dirty="0">
                <a:effectLst/>
                <a:latin typeface="Söhne"/>
              </a:rPr>
              <a:t> MATLAB can seamlessly integrate with other languages like C++, Python, and Java.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Disadvantages: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Cost:</a:t>
            </a:r>
            <a:r>
              <a:rPr lang="en-US" b="0" i="0" dirty="0">
                <a:effectLst/>
                <a:latin typeface="Söhne"/>
              </a:rPr>
              <a:t> MATLAB can be expensive for individuals and smaller organizations, with licensing fees.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Resource Intensive:</a:t>
            </a:r>
            <a:r>
              <a:rPr lang="en-US" b="0" i="0" dirty="0">
                <a:effectLst/>
                <a:latin typeface="Söhne"/>
              </a:rPr>
              <a:t> MATLAB can be resource-intensive, requiring substantial memory and processing power for complex simulations.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Lack of Speed:</a:t>
            </a:r>
            <a:r>
              <a:rPr lang="en-US" b="0" i="0" dirty="0">
                <a:effectLst/>
                <a:latin typeface="Söhne"/>
              </a:rPr>
              <a:t> In certain applications, MATLAB may not be as fast as lower-level languages like C++ or Fortran.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Not Ideal for Large-Scale Projects:</a:t>
            </a:r>
            <a:r>
              <a:rPr lang="en-US" b="0" i="0" dirty="0">
                <a:effectLst/>
                <a:latin typeface="Söhne"/>
              </a:rPr>
              <a:t> It may not be the best choice for large-scale software development due to limitations in scalability.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Limited Multithreading:</a:t>
            </a:r>
            <a:r>
              <a:rPr lang="en-US" b="0" i="0" dirty="0">
                <a:effectLst/>
                <a:latin typeface="Söhne"/>
              </a:rPr>
              <a:t> MATLAB's support for multithreading and parallel processing has limitations.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These points provide a balanced view of MATLAB's strengths and weaknesses, helping your audience make informed decisions regarding its use.</a:t>
            </a:r>
            <a:endParaRPr lang="en-US" b="0" i="0" dirty="0">
              <a:solidFill>
                <a:srgbClr val="202122"/>
              </a:solidFill>
              <a:effectLst/>
              <a:latin typeface=".Arabic UI Text"/>
            </a:endParaRP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95A6BA-CB00-4426-82DC-279E59D283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165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uint8 represents unsigned integers using 8 bits, allowing values from 0 to 255.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uint16 represents unsigned integers using 16 bits, allowing values from 0 to 65535.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uint32 represents unsigned integers using 32 bits, allowing values from 0 to 4294967295.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uint64 represents unsigned integers using 64 bits, allowing values from 0 to 18446744073709551615.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B4CEB8-B11D-4C22-9466-86137F6B7F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65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5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00ED-D6D6-45B4-98BA-880AAF092856}" type="datetime1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2500-946F-4784-B791-43D9574D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88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AE98-C227-4DF0-A703-7B5234AB8271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2500-946F-4784-B791-43D9574D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9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7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1A35-8B6F-4ED3-995F-EBF79A33AC90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2500-946F-4784-B791-43D9574D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6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1FC8-F0DC-4EAC-90B5-670BA8E5BAD8}" type="datetime1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2500-946F-4784-B791-43D9574D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9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5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6AFA-64BE-4666-8525-623DBA290708}" type="datetime1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2500-946F-4784-B791-43D9574D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51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7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B1C6-0C9C-4FD6-9728-569C329A3BA2}" type="datetime1">
              <a:rPr lang="en-US" smtClean="0"/>
              <a:t>4/3/2024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2500-946F-4784-B791-43D9574D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5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189" indent="0">
              <a:buNone/>
              <a:defRPr sz="19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7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5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189" indent="0">
              <a:buNone/>
              <a:defRPr sz="19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186A-A452-420A-9E47-9ABAA350BA43}" type="datetime1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2500-946F-4784-B791-43D9574DA6D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5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EE5-7088-457B-A2DA-55E6DD11BA2C}" type="datetime1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2500-946F-4784-B791-43D9574D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5157-B339-40EB-A471-F2A377D5DCF4}" type="datetime1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2500-946F-4784-B791-43D9574D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30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197D-9DF1-4BCD-8BCB-9D8D0235670A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4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2500-946F-4784-B791-43D9574D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9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001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20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7A2AEF6-DF57-4F43-9A5D-84D77998363E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5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2500-946F-4784-B791-43D9574D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3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6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7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EE99D9A-3E5E-4B7E-AAFA-1FA6757BEEF5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3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CFE2500-946F-4784-B791-43D9574D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7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189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783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377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2971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30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276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09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28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ED85-AAE2-4FC7-A729-E71CAB5CA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1136" y="964692"/>
            <a:ext cx="7729728" cy="1188720"/>
          </a:xfr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Elementary MATLAB</a:t>
            </a:r>
            <a:r>
              <a:rPr lang="en-US" sz="2400" baseline="30000" dirty="0">
                <a:solidFill>
                  <a:schemeClr val="tx1"/>
                </a:solidFill>
              </a:rPr>
              <a:t>®</a:t>
            </a:r>
            <a:r>
              <a:rPr lang="en-US" sz="2400" dirty="0">
                <a:solidFill>
                  <a:schemeClr val="tx1"/>
                </a:solidFill>
              </a:rPr>
              <a:t> Course – Session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86564-F9DB-49BE-9E04-4E8BF7358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1136" y="2638046"/>
            <a:ext cx="7729728" cy="310198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594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Instructor: Sina Ghanbari</a:t>
            </a:r>
          </a:p>
          <a:p>
            <a:pPr indent="-228594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Kimia Scientific Group - Chemical &amp; Petroleum Department</a:t>
            </a:r>
          </a:p>
          <a:p>
            <a:pPr indent="-228594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Sharif University of Technology</a:t>
            </a:r>
          </a:p>
          <a:p>
            <a:pPr indent="-228594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April 2024</a:t>
            </a:r>
          </a:p>
        </p:txBody>
      </p:sp>
    </p:spTree>
    <p:extLst>
      <p:ext uri="{BB962C8B-B14F-4D97-AF65-F5344CB8AC3E}">
        <p14:creationId xmlns:p14="http://schemas.microsoft.com/office/powerpoint/2010/main" val="216850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F3D9-12F1-446B-189C-5D6ACCB4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740" y="528153"/>
            <a:ext cx="8991600" cy="164592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Contents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91E28B0-6250-3851-1CAE-C5A127D7F8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2469033"/>
              </p:ext>
            </p:extLst>
          </p:nvPr>
        </p:nvGraphicFramePr>
        <p:xfrm>
          <a:off x="558800" y="1564472"/>
          <a:ext cx="10317480" cy="4541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215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D605-A655-420C-B5B8-34610739C5F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</a:t>
            </a:r>
            <a:r>
              <a:rPr lang="en-US" sz="2800" dirty="0">
                <a:solidFill>
                  <a:schemeClr val="bg1"/>
                </a:solidFill>
              </a:rPr>
              <a:t>MATLAB</a:t>
            </a:r>
            <a:r>
              <a:rPr lang="en-US" sz="2800" baseline="30000" dirty="0">
                <a:solidFill>
                  <a:schemeClr val="bg1"/>
                </a:solidFill>
              </a:rPr>
              <a:t>®</a:t>
            </a:r>
            <a:endParaRPr lang="en-US" baseline="30000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DB5851-118E-4C83-BF2C-24A77B4DF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50094"/>
            <a:ext cx="7729728" cy="3101983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MATLAB is a matrix-based tool for numerical computations. It's very powerful and easy to use.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Both programming language and interactive environment!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Lots of available toolboxes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5A85E8-C73E-85B3-8E19-9A9CD6FAD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229" y="5652077"/>
            <a:ext cx="1099886" cy="109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24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D605-A655-420C-B5B8-34610739C5F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Advantages and Disadvantages of </a:t>
            </a:r>
            <a:r>
              <a:rPr lang="en-US" sz="2800" dirty="0">
                <a:solidFill>
                  <a:schemeClr val="bg1"/>
                </a:solidFill>
              </a:rPr>
              <a:t>MATLAB</a:t>
            </a:r>
            <a:r>
              <a:rPr lang="en-US" sz="2800" baseline="30000" dirty="0">
                <a:solidFill>
                  <a:schemeClr val="bg1"/>
                </a:solidFill>
              </a:rPr>
              <a:t>®</a:t>
            </a:r>
            <a:endParaRPr lang="en-US" baseline="30000" dirty="0">
              <a:solidFill>
                <a:schemeClr val="bg1"/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361AB67B-58CC-2099-DC24-2F11D14E06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1136" y="2485237"/>
          <a:ext cx="7731125" cy="3753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12638F4-DB97-F29A-9480-23073A2E7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229" y="5652077"/>
            <a:ext cx="1099886" cy="109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86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data types">
            <a:extLst>
              <a:ext uri="{FF2B5EF4-FFF2-40B4-BE49-F238E27FC236}">
                <a16:creationId xmlns:a16="http://schemas.microsoft.com/office/drawing/2014/main" id="{F9CBE6CF-A7B2-FE91-08B7-103E3B4E3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84" y="1380553"/>
            <a:ext cx="7618797" cy="428872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1F7DCBB-19EB-780D-726F-BDD58EE5C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229" y="5652077"/>
            <a:ext cx="1099886" cy="109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9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90F231-6AA4-E738-5B9A-F3E72801E373}"/>
              </a:ext>
            </a:extLst>
          </p:cNvPr>
          <p:cNvSpPr/>
          <p:nvPr/>
        </p:nvSpPr>
        <p:spPr>
          <a:xfrm>
            <a:off x="8938728" y="2458616"/>
            <a:ext cx="2789853" cy="9703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Float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6689D9-CB73-8F63-F68C-3FC4AC111073}"/>
              </a:ext>
            </a:extLst>
          </p:cNvPr>
          <p:cNvSpPr/>
          <p:nvPr/>
        </p:nvSpPr>
        <p:spPr>
          <a:xfrm>
            <a:off x="4544010" y="2458616"/>
            <a:ext cx="2789853" cy="9703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Integer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7DEB86-C711-E407-F933-2A2AA41BC993}"/>
              </a:ext>
            </a:extLst>
          </p:cNvPr>
          <p:cNvSpPr/>
          <p:nvPr/>
        </p:nvSpPr>
        <p:spPr>
          <a:xfrm>
            <a:off x="6478556" y="278364"/>
            <a:ext cx="3141307" cy="133583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Numeric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9F7329-305F-00FC-ECE8-B2D3CB59B278}"/>
              </a:ext>
            </a:extLst>
          </p:cNvPr>
          <p:cNvCxnSpPr>
            <a:stCxn id="9" idx="2"/>
            <a:endCxn id="6" idx="0"/>
          </p:cNvCxnSpPr>
          <p:nvPr/>
        </p:nvCxnSpPr>
        <p:spPr>
          <a:xfrm flipH="1">
            <a:off x="5938937" y="1614196"/>
            <a:ext cx="2110273" cy="844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298F01-E099-813E-8069-23EB8DB3368F}"/>
              </a:ext>
            </a:extLst>
          </p:cNvPr>
          <p:cNvCxnSpPr>
            <a:stCxn id="9" idx="2"/>
            <a:endCxn id="5" idx="0"/>
          </p:cNvCxnSpPr>
          <p:nvPr/>
        </p:nvCxnSpPr>
        <p:spPr>
          <a:xfrm>
            <a:off x="8049210" y="1614196"/>
            <a:ext cx="2284445" cy="844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EF9D3EE-3B83-0B8C-54E0-7897768948BB}"/>
              </a:ext>
            </a:extLst>
          </p:cNvPr>
          <p:cNvSpPr/>
          <p:nvPr/>
        </p:nvSpPr>
        <p:spPr>
          <a:xfrm>
            <a:off x="6654282" y="3794449"/>
            <a:ext cx="2789853" cy="9703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Complex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E44643-0164-B62D-072C-A7725D3560AF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8049209" y="1614195"/>
            <a:ext cx="1" cy="2180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A6B9DEAB-BC48-F8D0-8D22-F756306B2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361137"/>
              </p:ext>
            </p:extLst>
          </p:nvPr>
        </p:nvGraphicFramePr>
        <p:xfrm>
          <a:off x="195945" y="1169997"/>
          <a:ext cx="4078256" cy="546861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02241">
                  <a:extLst>
                    <a:ext uri="{9D8B030D-6E8A-4147-A177-3AD203B41FA5}">
                      <a16:colId xmlns:a16="http://schemas.microsoft.com/office/drawing/2014/main" val="608402680"/>
                    </a:ext>
                  </a:extLst>
                </a:gridCol>
                <a:gridCol w="2876015">
                  <a:extLst>
                    <a:ext uri="{9D8B030D-6E8A-4147-A177-3AD203B41FA5}">
                      <a16:colId xmlns:a16="http://schemas.microsoft.com/office/drawing/2014/main" val="3606061982"/>
                    </a:ext>
                  </a:extLst>
                </a:gridCol>
              </a:tblGrid>
              <a:tr h="49714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Numeric types from memory POV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191988"/>
                  </a:ext>
                </a:extLst>
              </a:tr>
              <a:tr h="4971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double</a:t>
                      </a:r>
                      <a:endParaRPr lang="en-US" sz="13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300" dirty="0">
                          <a:effectLst/>
                        </a:rPr>
                        <a:t>Double-precision arrays</a:t>
                      </a:r>
                    </a:p>
                  </a:txBody>
                  <a:tcPr marL="38100" marR="38100" marT="22860" marB="22860" anchor="ctr"/>
                </a:tc>
                <a:extLst>
                  <a:ext uri="{0D108BD9-81ED-4DB2-BD59-A6C34878D82A}">
                    <a16:rowId xmlns:a16="http://schemas.microsoft.com/office/drawing/2014/main" val="1619665255"/>
                  </a:ext>
                </a:extLst>
              </a:tr>
              <a:tr h="4971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single</a:t>
                      </a:r>
                      <a:endParaRPr lang="en-US" sz="13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300" dirty="0">
                          <a:effectLst/>
                        </a:rPr>
                        <a:t>Single-precision arrays</a:t>
                      </a:r>
                    </a:p>
                  </a:txBody>
                  <a:tcPr marL="38100" marR="38100" marT="22860" marB="22860" anchor="ctr"/>
                </a:tc>
                <a:extLst>
                  <a:ext uri="{0D108BD9-81ED-4DB2-BD59-A6C34878D82A}">
                    <a16:rowId xmlns:a16="http://schemas.microsoft.com/office/drawing/2014/main" val="1453221002"/>
                  </a:ext>
                </a:extLst>
              </a:tr>
              <a:tr h="4971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int8</a:t>
                      </a:r>
                      <a:endParaRPr lang="en-US" sz="13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300" dirty="0">
                          <a:effectLst/>
                        </a:rPr>
                        <a:t>8-bit signed integer arrays</a:t>
                      </a:r>
                    </a:p>
                  </a:txBody>
                  <a:tcPr marL="38100" marR="38100" marT="22860" marB="22860" anchor="ctr"/>
                </a:tc>
                <a:extLst>
                  <a:ext uri="{0D108BD9-81ED-4DB2-BD59-A6C34878D82A}">
                    <a16:rowId xmlns:a16="http://schemas.microsoft.com/office/drawing/2014/main" val="2838449792"/>
                  </a:ext>
                </a:extLst>
              </a:tr>
              <a:tr h="4971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int16</a:t>
                      </a:r>
                      <a:endParaRPr lang="en-US" sz="13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300" dirty="0">
                          <a:effectLst/>
                        </a:rPr>
                        <a:t>16-bit signed integer arrays</a:t>
                      </a:r>
                    </a:p>
                  </a:txBody>
                  <a:tcPr marL="38100" marR="38100" marT="22860" marB="22860" anchor="ctr"/>
                </a:tc>
                <a:extLst>
                  <a:ext uri="{0D108BD9-81ED-4DB2-BD59-A6C34878D82A}">
                    <a16:rowId xmlns:a16="http://schemas.microsoft.com/office/drawing/2014/main" val="843675679"/>
                  </a:ext>
                </a:extLst>
              </a:tr>
              <a:tr h="4971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int32</a:t>
                      </a:r>
                      <a:endParaRPr lang="en-US" sz="13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300" dirty="0">
                          <a:effectLst/>
                        </a:rPr>
                        <a:t>32-bit signed integer arrays</a:t>
                      </a:r>
                    </a:p>
                  </a:txBody>
                  <a:tcPr marL="38100" marR="38100" marT="22860" marB="22860" anchor="ctr"/>
                </a:tc>
                <a:extLst>
                  <a:ext uri="{0D108BD9-81ED-4DB2-BD59-A6C34878D82A}">
                    <a16:rowId xmlns:a16="http://schemas.microsoft.com/office/drawing/2014/main" val="4095630053"/>
                  </a:ext>
                </a:extLst>
              </a:tr>
              <a:tr h="4971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int64</a:t>
                      </a:r>
                      <a:endParaRPr lang="en-US" sz="13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300" dirty="0">
                          <a:effectLst/>
                        </a:rPr>
                        <a:t>64-bit signed integer arrays</a:t>
                      </a:r>
                    </a:p>
                  </a:txBody>
                  <a:tcPr marL="38100" marR="38100" marT="22860" marB="22860" anchor="ctr"/>
                </a:tc>
                <a:extLst>
                  <a:ext uri="{0D108BD9-81ED-4DB2-BD59-A6C34878D82A}">
                    <a16:rowId xmlns:a16="http://schemas.microsoft.com/office/drawing/2014/main" val="2020192182"/>
                  </a:ext>
                </a:extLst>
              </a:tr>
              <a:tr h="4971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uint8</a:t>
                      </a:r>
                      <a:endParaRPr lang="en-US" sz="13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300" dirty="0">
                          <a:effectLst/>
                        </a:rPr>
                        <a:t>8-bit unsigned integer arrays</a:t>
                      </a:r>
                    </a:p>
                  </a:txBody>
                  <a:tcPr marL="38100" marR="38100" marT="22860" marB="22860" anchor="ctr"/>
                </a:tc>
                <a:extLst>
                  <a:ext uri="{0D108BD9-81ED-4DB2-BD59-A6C34878D82A}">
                    <a16:rowId xmlns:a16="http://schemas.microsoft.com/office/drawing/2014/main" val="1144056839"/>
                  </a:ext>
                </a:extLst>
              </a:tr>
              <a:tr h="4971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uint16</a:t>
                      </a:r>
                      <a:endParaRPr lang="en-US" sz="13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300" dirty="0">
                          <a:effectLst/>
                        </a:rPr>
                        <a:t>16-bit unsigned integer arrays</a:t>
                      </a:r>
                    </a:p>
                  </a:txBody>
                  <a:tcPr marL="38100" marR="38100" marT="22860" marB="22860" anchor="ctr"/>
                </a:tc>
                <a:extLst>
                  <a:ext uri="{0D108BD9-81ED-4DB2-BD59-A6C34878D82A}">
                    <a16:rowId xmlns:a16="http://schemas.microsoft.com/office/drawing/2014/main" val="102092466"/>
                  </a:ext>
                </a:extLst>
              </a:tr>
              <a:tr h="4971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uint32</a:t>
                      </a:r>
                      <a:endParaRPr lang="en-US" sz="13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300" dirty="0">
                          <a:effectLst/>
                        </a:rPr>
                        <a:t>32-bit unsigned integer arrays</a:t>
                      </a:r>
                    </a:p>
                  </a:txBody>
                  <a:tcPr marL="38100" marR="38100" marT="22860" marB="22860" anchor="ctr"/>
                </a:tc>
                <a:extLst>
                  <a:ext uri="{0D108BD9-81ED-4DB2-BD59-A6C34878D82A}">
                    <a16:rowId xmlns:a16="http://schemas.microsoft.com/office/drawing/2014/main" val="195739269"/>
                  </a:ext>
                </a:extLst>
              </a:tr>
              <a:tr h="4971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uint64</a:t>
                      </a:r>
                      <a:endParaRPr lang="en-US" sz="13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300" dirty="0">
                          <a:effectLst/>
                        </a:rPr>
                        <a:t>64-bit unsigned integer arrays</a:t>
                      </a:r>
                    </a:p>
                  </a:txBody>
                  <a:tcPr marL="38100" marR="38100" marT="22860" marB="22860" anchor="ctr"/>
                </a:tc>
                <a:extLst>
                  <a:ext uri="{0D108BD9-81ED-4DB2-BD59-A6C34878D82A}">
                    <a16:rowId xmlns:a16="http://schemas.microsoft.com/office/drawing/2014/main" val="4185096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6901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570</Words>
  <Application>Microsoft Office PowerPoint</Application>
  <PresentationFormat>Widescreen</PresentationFormat>
  <Paragraphs>76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.Arabic UI Text</vt:lpstr>
      <vt:lpstr>Aptos</vt:lpstr>
      <vt:lpstr>Arial</vt:lpstr>
      <vt:lpstr>Calibri</vt:lpstr>
      <vt:lpstr>Gill Sans MT</vt:lpstr>
      <vt:lpstr>Söhne</vt:lpstr>
      <vt:lpstr>Parcel</vt:lpstr>
      <vt:lpstr>Elementary MATLAB® Course – Session 1</vt:lpstr>
      <vt:lpstr>Contents</vt:lpstr>
      <vt:lpstr>What is MATLAB®</vt:lpstr>
      <vt:lpstr>Advantages and Disadvantages of MATLAB®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MATLAB® Course</dc:title>
  <dc:creator>Sina Ghanbari</dc:creator>
  <cp:lastModifiedBy>Sina Ghanbari</cp:lastModifiedBy>
  <cp:revision>3</cp:revision>
  <dcterms:created xsi:type="dcterms:W3CDTF">2024-04-03T11:49:09Z</dcterms:created>
  <dcterms:modified xsi:type="dcterms:W3CDTF">2024-04-03T12:40:24Z</dcterms:modified>
</cp:coreProperties>
</file>