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3" r:id="rId3"/>
    <p:sldId id="258" r:id="rId4"/>
    <p:sldId id="308" r:id="rId5"/>
    <p:sldId id="323" r:id="rId6"/>
    <p:sldId id="270" r:id="rId7"/>
    <p:sldId id="264" r:id="rId8"/>
    <p:sldId id="265" r:id="rId9"/>
    <p:sldId id="318" r:id="rId10"/>
    <p:sldId id="324" r:id="rId11"/>
    <p:sldId id="269" r:id="rId12"/>
    <p:sldId id="271" r:id="rId13"/>
    <p:sldId id="272" r:id="rId14"/>
    <p:sldId id="273" r:id="rId15"/>
    <p:sldId id="267" r:id="rId16"/>
    <p:sldId id="274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94D10D-31AF-4F78-AAE6-E70FBA3E3DA7}">
          <p14:sldIdLst>
            <p14:sldId id="257"/>
            <p14:sldId id="263"/>
          </p14:sldIdLst>
        </p14:section>
        <p14:section name="What is MATLAB?" id="{153A401E-3F6F-4969-88AB-35F76648D814}">
          <p14:sldIdLst>
            <p14:sldId id="258"/>
            <p14:sldId id="308"/>
          </p14:sldIdLst>
        </p14:section>
        <p14:section name="Data Types" id="{52F92259-9A88-4470-A0FD-7DD60CDCB58B}">
          <p14:sldIdLst>
            <p14:sldId id="323"/>
            <p14:sldId id="270"/>
          </p14:sldIdLst>
        </p14:section>
        <p14:section name="Basic Commands" id="{F93840A9-27B6-46D1-AAB3-0891735D1779}">
          <p14:sldIdLst>
            <p14:sldId id="264"/>
            <p14:sldId id="265"/>
            <p14:sldId id="318"/>
            <p14:sldId id="324"/>
          </p14:sldIdLst>
        </p14:section>
        <p14:section name="Vectors &amp; Matrices" id="{E895B8FD-5E46-41C9-B834-B2B6F6F66AAE}">
          <p14:sldIdLst>
            <p14:sldId id="269"/>
            <p14:sldId id="271"/>
            <p14:sldId id="272"/>
            <p14:sldId id="273"/>
            <p14:sldId id="267"/>
            <p14:sldId id="27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74" autoAdjust="0"/>
  </p:normalViewPr>
  <p:slideViewPr>
    <p:cSldViewPr snapToGrid="0">
      <p:cViewPr varScale="1">
        <p:scale>
          <a:sx n="97" d="100"/>
          <a:sy n="97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5E103-9832-460D-97F5-E7A7FBA7D56B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7F1D6E-E1B4-4E99-9FE8-DF73680097E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is MATLAB?</a:t>
          </a:r>
        </a:p>
      </dgm:t>
    </dgm:pt>
    <dgm:pt modelId="{400CC6C2-7DE3-4E2A-894E-F8E7529F1D5A}" type="parTrans" cxnId="{43CEE673-10EB-4BDB-90E6-15308E8149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5E395E-A1D5-4938-9EAB-33CB78393076}" type="sibTrans" cxnId="{43CEE673-10EB-4BDB-90E6-15308E8149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AEF501-5624-4A3F-88A4-1EEE6EC2AC3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Getting Started with MATLAB Environment</a:t>
          </a:r>
        </a:p>
      </dgm:t>
    </dgm:pt>
    <dgm:pt modelId="{520982F6-8911-4C02-AD87-A07E5B7BA524}" type="parTrans" cxnId="{209ACB08-FAFE-44F3-ADF8-458203902FF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B06A407-8D61-46BA-8BB0-4FEBB2F562FA}" type="sibTrans" cxnId="{209ACB08-FAFE-44F3-ADF8-458203902FF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453A58-0780-429A-A9B8-09706CDD5C1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Types</a:t>
          </a:r>
        </a:p>
      </dgm:t>
    </dgm:pt>
    <dgm:pt modelId="{25306149-4AF0-40F1-B371-45A5C41E2FD2}" type="parTrans" cxnId="{3F2BF8C7-4973-45B1-8AD6-728160C52B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C260AB-ADE8-445E-8C33-EE3C7F09B2B0}" type="sibTrans" cxnId="{3F2BF8C7-4973-45B1-8AD6-728160C52BF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F0CA7E-DC51-45BB-8DFE-A83D75B88DF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Basic Commands</a:t>
          </a:r>
        </a:p>
      </dgm:t>
    </dgm:pt>
    <dgm:pt modelId="{1EB943EB-E14E-4183-A9DF-89709A722F52}" type="parTrans" cxnId="{B7269DED-4763-40D0-920A-E2F51EE9BE52}">
      <dgm:prSet/>
      <dgm:spPr/>
      <dgm:t>
        <a:bodyPr/>
        <a:lstStyle/>
        <a:p>
          <a:endParaRPr lang="en-US"/>
        </a:p>
      </dgm:t>
    </dgm:pt>
    <dgm:pt modelId="{CDB4E545-7D8C-4212-9249-DB2C3E533BB4}" type="sibTrans" cxnId="{B7269DED-4763-40D0-920A-E2F51EE9BE52}">
      <dgm:prSet/>
      <dgm:spPr/>
      <dgm:t>
        <a:bodyPr/>
        <a:lstStyle/>
        <a:p>
          <a:endParaRPr lang="en-US"/>
        </a:p>
      </dgm:t>
    </dgm:pt>
    <dgm:pt modelId="{F09BF264-B077-4B58-9D9B-E68429B3A26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Converting Datatypes Together</a:t>
          </a:r>
        </a:p>
      </dgm:t>
    </dgm:pt>
    <dgm:pt modelId="{BCAFB4D8-04AC-4E19-80CA-5400B81D6038}" type="parTrans" cxnId="{83D8275E-5437-4DC9-9C41-B85878EA32D3}">
      <dgm:prSet/>
      <dgm:spPr/>
      <dgm:t>
        <a:bodyPr/>
        <a:lstStyle/>
        <a:p>
          <a:endParaRPr lang="en-US"/>
        </a:p>
      </dgm:t>
    </dgm:pt>
    <dgm:pt modelId="{FD186FBF-28D5-4D05-9A92-EC9B7A660CFF}" type="sibTrans" cxnId="{83D8275E-5437-4DC9-9C41-B85878EA32D3}">
      <dgm:prSet/>
      <dgm:spPr/>
      <dgm:t>
        <a:bodyPr/>
        <a:lstStyle/>
        <a:p>
          <a:endParaRPr lang="en-US"/>
        </a:p>
      </dgm:t>
    </dgm:pt>
    <dgm:pt modelId="{36472DE5-C0DC-478C-B7B9-B7F1673336C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Working With Vectors and Matrices</a:t>
          </a:r>
        </a:p>
      </dgm:t>
    </dgm:pt>
    <dgm:pt modelId="{037252C8-0F24-4092-9F8D-3F147265023D}" type="parTrans" cxnId="{F04EA842-8041-4E9A-BF48-B0E77A0217ED}">
      <dgm:prSet/>
      <dgm:spPr/>
      <dgm:t>
        <a:bodyPr/>
        <a:lstStyle/>
        <a:p>
          <a:endParaRPr lang="en-US"/>
        </a:p>
      </dgm:t>
    </dgm:pt>
    <dgm:pt modelId="{40149BCC-AB49-4B7D-9498-5437C5D08DCC}" type="sibTrans" cxnId="{F04EA842-8041-4E9A-BF48-B0E77A0217ED}">
      <dgm:prSet/>
      <dgm:spPr/>
      <dgm:t>
        <a:bodyPr/>
        <a:lstStyle/>
        <a:p>
          <a:endParaRPr lang="en-US"/>
        </a:p>
      </dgm:t>
    </dgm:pt>
    <dgm:pt modelId="{46423DCD-C6E4-45C6-B6DC-A0C539AD22C0}" type="pres">
      <dgm:prSet presAssocID="{F085E103-9832-460D-97F5-E7A7FBA7D56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BDFF642-78A8-43A0-AADD-C51B354BED0C}" type="pres">
      <dgm:prSet presAssocID="{36472DE5-C0DC-478C-B7B9-B7F1673336C1}" presName="Accent6" presStyleCnt="0"/>
      <dgm:spPr/>
    </dgm:pt>
    <dgm:pt modelId="{5DB6B80D-E9BD-46B3-8FE1-B92393B16665}" type="pres">
      <dgm:prSet presAssocID="{36472DE5-C0DC-478C-B7B9-B7F1673336C1}" presName="Accent" presStyleLbl="node1" presStyleIdx="0" presStyleCnt="6"/>
      <dgm:spPr/>
    </dgm:pt>
    <dgm:pt modelId="{07AE29A1-C131-4F6B-89D2-B95F753622A0}" type="pres">
      <dgm:prSet presAssocID="{36472DE5-C0DC-478C-B7B9-B7F1673336C1}" presName="ParentBackground6" presStyleCnt="0"/>
      <dgm:spPr/>
    </dgm:pt>
    <dgm:pt modelId="{958BA91E-D496-460C-B423-1BD134710A15}" type="pres">
      <dgm:prSet presAssocID="{36472DE5-C0DC-478C-B7B9-B7F1673336C1}" presName="ParentBackground" presStyleLbl="fgAcc1" presStyleIdx="0" presStyleCnt="6"/>
      <dgm:spPr/>
    </dgm:pt>
    <dgm:pt modelId="{912B37CD-02F9-43EF-92A3-506F0E3F3E04}" type="pres">
      <dgm:prSet presAssocID="{36472DE5-C0DC-478C-B7B9-B7F1673336C1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6F8ED2-7975-4AF5-992A-54579DABC347}" type="pres">
      <dgm:prSet presAssocID="{F09BF264-B077-4B58-9D9B-E68429B3A267}" presName="Accent5" presStyleCnt="0"/>
      <dgm:spPr/>
    </dgm:pt>
    <dgm:pt modelId="{96E670BF-92A4-4A32-9B83-C0901F2D8A03}" type="pres">
      <dgm:prSet presAssocID="{F09BF264-B077-4B58-9D9B-E68429B3A267}" presName="Accent" presStyleLbl="node1" presStyleIdx="1" presStyleCnt="6"/>
      <dgm:spPr/>
    </dgm:pt>
    <dgm:pt modelId="{6141418E-7166-4287-BD6F-4B109EFCBEB2}" type="pres">
      <dgm:prSet presAssocID="{F09BF264-B077-4B58-9D9B-E68429B3A267}" presName="ParentBackground5" presStyleCnt="0"/>
      <dgm:spPr/>
    </dgm:pt>
    <dgm:pt modelId="{185A46C5-A4E0-412D-A2A2-6B7CE8A27ED6}" type="pres">
      <dgm:prSet presAssocID="{F09BF264-B077-4B58-9D9B-E68429B3A267}" presName="ParentBackground" presStyleLbl="fgAcc1" presStyleIdx="1" presStyleCnt="6"/>
      <dgm:spPr/>
    </dgm:pt>
    <dgm:pt modelId="{1C7F8F0B-6338-4231-BF31-09544DBFB2F0}" type="pres">
      <dgm:prSet presAssocID="{F09BF264-B077-4B58-9D9B-E68429B3A26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28AAC85-6513-468D-8CFD-BFBBA8255F5E}" type="pres">
      <dgm:prSet presAssocID="{7AF0CA7E-DC51-45BB-8DFE-A83D75B88DFF}" presName="Accent4" presStyleCnt="0"/>
      <dgm:spPr/>
    </dgm:pt>
    <dgm:pt modelId="{1F89547E-68C6-490C-96AD-63BF3D057820}" type="pres">
      <dgm:prSet presAssocID="{7AF0CA7E-DC51-45BB-8DFE-A83D75B88DFF}" presName="Accent" presStyleLbl="node1" presStyleIdx="2" presStyleCnt="6"/>
      <dgm:spPr/>
    </dgm:pt>
    <dgm:pt modelId="{CBE7E0AF-49C6-4859-B380-FB2ACFCAB74C}" type="pres">
      <dgm:prSet presAssocID="{7AF0CA7E-DC51-45BB-8DFE-A83D75B88DFF}" presName="ParentBackground4" presStyleCnt="0"/>
      <dgm:spPr/>
    </dgm:pt>
    <dgm:pt modelId="{14969DC0-4677-40BF-8ECD-E655C37C2D07}" type="pres">
      <dgm:prSet presAssocID="{7AF0CA7E-DC51-45BB-8DFE-A83D75B88DFF}" presName="ParentBackground" presStyleLbl="fgAcc1" presStyleIdx="2" presStyleCnt="6"/>
      <dgm:spPr/>
    </dgm:pt>
    <dgm:pt modelId="{A4B82DBD-69CE-4533-A18C-36D0E6F951E3}" type="pres">
      <dgm:prSet presAssocID="{7AF0CA7E-DC51-45BB-8DFE-A83D75B88DF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E3B8C99-A7E0-444E-831E-8F0884E4ADC6}" type="pres">
      <dgm:prSet presAssocID="{10453A58-0780-429A-A9B8-09706CDD5C11}" presName="Accent3" presStyleCnt="0"/>
      <dgm:spPr/>
    </dgm:pt>
    <dgm:pt modelId="{F027E94E-A24E-48DE-89D3-C4A6E77D7DF9}" type="pres">
      <dgm:prSet presAssocID="{10453A58-0780-429A-A9B8-09706CDD5C11}" presName="Accent" presStyleLbl="node1" presStyleIdx="3" presStyleCnt="6"/>
      <dgm:spPr/>
    </dgm:pt>
    <dgm:pt modelId="{7A3A6F44-2BE0-4C09-BFC7-D4F00505C3DC}" type="pres">
      <dgm:prSet presAssocID="{10453A58-0780-429A-A9B8-09706CDD5C11}" presName="ParentBackground3" presStyleCnt="0"/>
      <dgm:spPr/>
    </dgm:pt>
    <dgm:pt modelId="{AAA44C33-1322-4034-BAB5-7E871BB68122}" type="pres">
      <dgm:prSet presAssocID="{10453A58-0780-429A-A9B8-09706CDD5C11}" presName="ParentBackground" presStyleLbl="fgAcc1" presStyleIdx="3" presStyleCnt="6"/>
      <dgm:spPr/>
    </dgm:pt>
    <dgm:pt modelId="{6153BE26-818C-4FAA-934D-CA16E12E406C}" type="pres">
      <dgm:prSet presAssocID="{10453A58-0780-429A-A9B8-09706CDD5C1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4B1C8AD-3688-4165-B6A1-56713B4CDCCD}" type="pres">
      <dgm:prSet presAssocID="{CDAEF501-5624-4A3F-88A4-1EEE6EC2AC30}" presName="Accent2" presStyleCnt="0"/>
      <dgm:spPr/>
    </dgm:pt>
    <dgm:pt modelId="{085384F3-6C68-4763-AE4E-9C349787FA9B}" type="pres">
      <dgm:prSet presAssocID="{CDAEF501-5624-4A3F-88A4-1EEE6EC2AC30}" presName="Accent" presStyleLbl="node1" presStyleIdx="4" presStyleCnt="6"/>
      <dgm:spPr/>
    </dgm:pt>
    <dgm:pt modelId="{FA92E162-FD2E-4965-AF61-15C1BCEEDEEC}" type="pres">
      <dgm:prSet presAssocID="{CDAEF501-5624-4A3F-88A4-1EEE6EC2AC30}" presName="ParentBackground2" presStyleCnt="0"/>
      <dgm:spPr/>
    </dgm:pt>
    <dgm:pt modelId="{7C637743-90C3-4512-8588-3C8459E2160C}" type="pres">
      <dgm:prSet presAssocID="{CDAEF501-5624-4A3F-88A4-1EEE6EC2AC30}" presName="ParentBackground" presStyleLbl="fgAcc1" presStyleIdx="4" presStyleCnt="6"/>
      <dgm:spPr/>
    </dgm:pt>
    <dgm:pt modelId="{3C3FFF3A-95DF-40CB-B5AA-4B11BBEF5A2D}" type="pres">
      <dgm:prSet presAssocID="{CDAEF501-5624-4A3F-88A4-1EEE6EC2AC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5ED5550-B78A-4AF1-A4E6-F6F760FCD32B}" type="pres">
      <dgm:prSet presAssocID="{3A7F1D6E-E1B4-4E99-9FE8-DF73680097E7}" presName="Accent1" presStyleCnt="0"/>
      <dgm:spPr/>
    </dgm:pt>
    <dgm:pt modelId="{71B5F750-E6A2-41AD-8B52-3C6D5A84CB37}" type="pres">
      <dgm:prSet presAssocID="{3A7F1D6E-E1B4-4E99-9FE8-DF73680097E7}" presName="Accent" presStyleLbl="node1" presStyleIdx="5" presStyleCnt="6"/>
      <dgm:spPr/>
    </dgm:pt>
    <dgm:pt modelId="{7E361403-DDA1-4E13-A75D-A60CAA1BB759}" type="pres">
      <dgm:prSet presAssocID="{3A7F1D6E-E1B4-4E99-9FE8-DF73680097E7}" presName="ParentBackground1" presStyleCnt="0"/>
      <dgm:spPr/>
    </dgm:pt>
    <dgm:pt modelId="{650CE310-28DA-42D6-9767-43639D13E555}" type="pres">
      <dgm:prSet presAssocID="{3A7F1D6E-E1B4-4E99-9FE8-DF73680097E7}" presName="ParentBackground" presStyleLbl="fgAcc1" presStyleIdx="5" presStyleCnt="6"/>
      <dgm:spPr/>
    </dgm:pt>
    <dgm:pt modelId="{11A78094-324A-4912-A1FE-2145343EAFB8}" type="pres">
      <dgm:prSet presAssocID="{3A7F1D6E-E1B4-4E99-9FE8-DF73680097E7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09ACB08-FAFE-44F3-ADF8-458203902FF4}" srcId="{F085E103-9832-460D-97F5-E7A7FBA7D56B}" destId="{CDAEF501-5624-4A3F-88A4-1EEE6EC2AC30}" srcOrd="1" destOrd="0" parTransId="{520982F6-8911-4C02-AD87-A07E5B7BA524}" sibTransId="{7B06A407-8D61-46BA-8BB0-4FEBB2F562FA}"/>
    <dgm:cxn modelId="{ACCDA30B-F813-447C-816F-2080D7180EE5}" type="presOf" srcId="{3A7F1D6E-E1B4-4E99-9FE8-DF73680097E7}" destId="{11A78094-324A-4912-A1FE-2145343EAFB8}" srcOrd="1" destOrd="0" presId="urn:microsoft.com/office/officeart/2011/layout/CircleProcess"/>
    <dgm:cxn modelId="{6A03151C-74C9-41CD-8C70-182FD4EF6E79}" type="presOf" srcId="{7AF0CA7E-DC51-45BB-8DFE-A83D75B88DFF}" destId="{14969DC0-4677-40BF-8ECD-E655C37C2D07}" srcOrd="0" destOrd="0" presId="urn:microsoft.com/office/officeart/2011/layout/CircleProcess"/>
    <dgm:cxn modelId="{35B3CA25-7865-4332-BB9B-934B3097D70F}" type="presOf" srcId="{36472DE5-C0DC-478C-B7B9-B7F1673336C1}" destId="{958BA91E-D496-460C-B423-1BD134710A15}" srcOrd="0" destOrd="0" presId="urn:microsoft.com/office/officeart/2011/layout/CircleProcess"/>
    <dgm:cxn modelId="{416BD528-88E3-4F29-9BB3-AAEA982E7293}" type="presOf" srcId="{F085E103-9832-460D-97F5-E7A7FBA7D56B}" destId="{46423DCD-C6E4-45C6-B6DC-A0C539AD22C0}" srcOrd="0" destOrd="0" presId="urn:microsoft.com/office/officeart/2011/layout/CircleProcess"/>
    <dgm:cxn modelId="{D0C83B3E-E194-4909-9D89-477C9583A68B}" type="presOf" srcId="{F09BF264-B077-4B58-9D9B-E68429B3A267}" destId="{185A46C5-A4E0-412D-A2A2-6B7CE8A27ED6}" srcOrd="0" destOrd="0" presId="urn:microsoft.com/office/officeart/2011/layout/CircleProcess"/>
    <dgm:cxn modelId="{83D8275E-5437-4DC9-9C41-B85878EA32D3}" srcId="{F085E103-9832-460D-97F5-E7A7FBA7D56B}" destId="{F09BF264-B077-4B58-9D9B-E68429B3A267}" srcOrd="4" destOrd="0" parTransId="{BCAFB4D8-04AC-4E19-80CA-5400B81D6038}" sibTransId="{FD186FBF-28D5-4D05-9A92-EC9B7A660CFF}"/>
    <dgm:cxn modelId="{F04EA842-8041-4E9A-BF48-B0E77A0217ED}" srcId="{F085E103-9832-460D-97F5-E7A7FBA7D56B}" destId="{36472DE5-C0DC-478C-B7B9-B7F1673336C1}" srcOrd="5" destOrd="0" parTransId="{037252C8-0F24-4092-9F8D-3F147265023D}" sibTransId="{40149BCC-AB49-4B7D-9498-5437C5D08DCC}"/>
    <dgm:cxn modelId="{ECB6C84D-BA13-4310-BB30-E96339A80728}" type="presOf" srcId="{F09BF264-B077-4B58-9D9B-E68429B3A267}" destId="{1C7F8F0B-6338-4231-BF31-09544DBFB2F0}" srcOrd="1" destOrd="0" presId="urn:microsoft.com/office/officeart/2011/layout/CircleProcess"/>
    <dgm:cxn modelId="{E6DF614E-1E54-4140-AC02-7087426BDFC5}" type="presOf" srcId="{CDAEF501-5624-4A3F-88A4-1EEE6EC2AC30}" destId="{7C637743-90C3-4512-8588-3C8459E2160C}" srcOrd="0" destOrd="0" presId="urn:microsoft.com/office/officeart/2011/layout/CircleProcess"/>
    <dgm:cxn modelId="{BDDFB870-E943-4333-8643-A4139BF0C8A9}" type="presOf" srcId="{10453A58-0780-429A-A9B8-09706CDD5C11}" destId="{AAA44C33-1322-4034-BAB5-7E871BB68122}" srcOrd="0" destOrd="0" presId="urn:microsoft.com/office/officeart/2011/layout/CircleProcess"/>
    <dgm:cxn modelId="{43CEE673-10EB-4BDB-90E6-15308E814987}" srcId="{F085E103-9832-460D-97F5-E7A7FBA7D56B}" destId="{3A7F1D6E-E1B4-4E99-9FE8-DF73680097E7}" srcOrd="0" destOrd="0" parTransId="{400CC6C2-7DE3-4E2A-894E-F8E7529F1D5A}" sibTransId="{0F5E395E-A1D5-4938-9EAB-33CB78393076}"/>
    <dgm:cxn modelId="{4877A078-F644-435E-B77A-CD167BE608C4}" type="presOf" srcId="{CDAEF501-5624-4A3F-88A4-1EEE6EC2AC30}" destId="{3C3FFF3A-95DF-40CB-B5AA-4B11BBEF5A2D}" srcOrd="1" destOrd="0" presId="urn:microsoft.com/office/officeart/2011/layout/CircleProcess"/>
    <dgm:cxn modelId="{D1CA8C80-63AD-4B34-9943-49174B9DA26B}" type="presOf" srcId="{36472DE5-C0DC-478C-B7B9-B7F1673336C1}" destId="{912B37CD-02F9-43EF-92A3-506F0E3F3E04}" srcOrd="1" destOrd="0" presId="urn:microsoft.com/office/officeart/2011/layout/CircleProcess"/>
    <dgm:cxn modelId="{361A5BBE-A50C-4F24-837E-C8BC0C38A66A}" type="presOf" srcId="{10453A58-0780-429A-A9B8-09706CDD5C11}" destId="{6153BE26-818C-4FAA-934D-CA16E12E406C}" srcOrd="1" destOrd="0" presId="urn:microsoft.com/office/officeart/2011/layout/CircleProcess"/>
    <dgm:cxn modelId="{3F2BF8C7-4973-45B1-8AD6-728160C52BF5}" srcId="{F085E103-9832-460D-97F5-E7A7FBA7D56B}" destId="{10453A58-0780-429A-A9B8-09706CDD5C11}" srcOrd="2" destOrd="0" parTransId="{25306149-4AF0-40F1-B371-45A5C41E2FD2}" sibTransId="{FEC260AB-ADE8-445E-8C33-EE3C7F09B2B0}"/>
    <dgm:cxn modelId="{60A25EDE-E25E-411E-9859-C45BB2DE5568}" type="presOf" srcId="{3A7F1D6E-E1B4-4E99-9FE8-DF73680097E7}" destId="{650CE310-28DA-42D6-9767-43639D13E555}" srcOrd="0" destOrd="0" presId="urn:microsoft.com/office/officeart/2011/layout/CircleProcess"/>
    <dgm:cxn modelId="{B7269DED-4763-40D0-920A-E2F51EE9BE52}" srcId="{F085E103-9832-460D-97F5-E7A7FBA7D56B}" destId="{7AF0CA7E-DC51-45BB-8DFE-A83D75B88DFF}" srcOrd="3" destOrd="0" parTransId="{1EB943EB-E14E-4183-A9DF-89709A722F52}" sibTransId="{CDB4E545-7D8C-4212-9249-DB2C3E533BB4}"/>
    <dgm:cxn modelId="{0CC9A4EF-335C-4DBC-AC0B-79A64BF93D04}" type="presOf" srcId="{7AF0CA7E-DC51-45BB-8DFE-A83D75B88DFF}" destId="{A4B82DBD-69CE-4533-A18C-36D0E6F951E3}" srcOrd="1" destOrd="0" presId="urn:microsoft.com/office/officeart/2011/layout/CircleProcess"/>
    <dgm:cxn modelId="{736AE8AB-4EC9-42D0-A0C3-7D1122B5BE49}" type="presParOf" srcId="{46423DCD-C6E4-45C6-B6DC-A0C539AD22C0}" destId="{4BDFF642-78A8-43A0-AADD-C51B354BED0C}" srcOrd="0" destOrd="0" presId="urn:microsoft.com/office/officeart/2011/layout/CircleProcess"/>
    <dgm:cxn modelId="{17F3DCFC-09DD-4B41-B58F-4F9152F2EA52}" type="presParOf" srcId="{4BDFF642-78A8-43A0-AADD-C51B354BED0C}" destId="{5DB6B80D-E9BD-46B3-8FE1-B92393B16665}" srcOrd="0" destOrd="0" presId="urn:microsoft.com/office/officeart/2011/layout/CircleProcess"/>
    <dgm:cxn modelId="{0CB87E36-C84B-47F5-9B67-BD579AB9E7E5}" type="presParOf" srcId="{46423DCD-C6E4-45C6-B6DC-A0C539AD22C0}" destId="{07AE29A1-C131-4F6B-89D2-B95F753622A0}" srcOrd="1" destOrd="0" presId="urn:microsoft.com/office/officeart/2011/layout/CircleProcess"/>
    <dgm:cxn modelId="{CEFAB873-6BB9-4311-B618-AE21B9DF1786}" type="presParOf" srcId="{07AE29A1-C131-4F6B-89D2-B95F753622A0}" destId="{958BA91E-D496-460C-B423-1BD134710A15}" srcOrd="0" destOrd="0" presId="urn:microsoft.com/office/officeart/2011/layout/CircleProcess"/>
    <dgm:cxn modelId="{0B69D792-2BA1-4F04-A423-6DF41FEF20BF}" type="presParOf" srcId="{46423DCD-C6E4-45C6-B6DC-A0C539AD22C0}" destId="{912B37CD-02F9-43EF-92A3-506F0E3F3E04}" srcOrd="2" destOrd="0" presId="urn:microsoft.com/office/officeart/2011/layout/CircleProcess"/>
    <dgm:cxn modelId="{22C6C5F8-7D97-4546-88DB-6880472ED0EB}" type="presParOf" srcId="{46423DCD-C6E4-45C6-B6DC-A0C539AD22C0}" destId="{0F6F8ED2-7975-4AF5-992A-54579DABC347}" srcOrd="3" destOrd="0" presId="urn:microsoft.com/office/officeart/2011/layout/CircleProcess"/>
    <dgm:cxn modelId="{5ABE51DF-9A13-4750-89AB-7E3B28D26685}" type="presParOf" srcId="{0F6F8ED2-7975-4AF5-992A-54579DABC347}" destId="{96E670BF-92A4-4A32-9B83-C0901F2D8A03}" srcOrd="0" destOrd="0" presId="urn:microsoft.com/office/officeart/2011/layout/CircleProcess"/>
    <dgm:cxn modelId="{C361CEC5-0210-448C-9D66-447F6D0835DB}" type="presParOf" srcId="{46423DCD-C6E4-45C6-B6DC-A0C539AD22C0}" destId="{6141418E-7166-4287-BD6F-4B109EFCBEB2}" srcOrd="4" destOrd="0" presId="urn:microsoft.com/office/officeart/2011/layout/CircleProcess"/>
    <dgm:cxn modelId="{14207DC6-C71F-4F72-A675-62A5FBF52AFA}" type="presParOf" srcId="{6141418E-7166-4287-BD6F-4B109EFCBEB2}" destId="{185A46C5-A4E0-412D-A2A2-6B7CE8A27ED6}" srcOrd="0" destOrd="0" presId="urn:microsoft.com/office/officeart/2011/layout/CircleProcess"/>
    <dgm:cxn modelId="{2A5AD919-1AB6-468A-810C-1E578186D14B}" type="presParOf" srcId="{46423DCD-C6E4-45C6-B6DC-A0C539AD22C0}" destId="{1C7F8F0B-6338-4231-BF31-09544DBFB2F0}" srcOrd="5" destOrd="0" presId="urn:microsoft.com/office/officeart/2011/layout/CircleProcess"/>
    <dgm:cxn modelId="{32832640-B672-4550-824A-2E5BC1E2B7D9}" type="presParOf" srcId="{46423DCD-C6E4-45C6-B6DC-A0C539AD22C0}" destId="{228AAC85-6513-468D-8CFD-BFBBA8255F5E}" srcOrd="6" destOrd="0" presId="urn:microsoft.com/office/officeart/2011/layout/CircleProcess"/>
    <dgm:cxn modelId="{DC62F91E-9DCF-4539-80F9-BCB9CE59FE9C}" type="presParOf" srcId="{228AAC85-6513-468D-8CFD-BFBBA8255F5E}" destId="{1F89547E-68C6-490C-96AD-63BF3D057820}" srcOrd="0" destOrd="0" presId="urn:microsoft.com/office/officeart/2011/layout/CircleProcess"/>
    <dgm:cxn modelId="{FD9B9633-54ED-4173-B755-1BC236E7B8C8}" type="presParOf" srcId="{46423DCD-C6E4-45C6-B6DC-A0C539AD22C0}" destId="{CBE7E0AF-49C6-4859-B380-FB2ACFCAB74C}" srcOrd="7" destOrd="0" presId="urn:microsoft.com/office/officeart/2011/layout/CircleProcess"/>
    <dgm:cxn modelId="{4FE3389C-6B03-4D2F-BF8D-F276F30EAD10}" type="presParOf" srcId="{CBE7E0AF-49C6-4859-B380-FB2ACFCAB74C}" destId="{14969DC0-4677-40BF-8ECD-E655C37C2D07}" srcOrd="0" destOrd="0" presId="urn:microsoft.com/office/officeart/2011/layout/CircleProcess"/>
    <dgm:cxn modelId="{129686D8-FE65-44C4-A2B1-3A6AACD0CC22}" type="presParOf" srcId="{46423DCD-C6E4-45C6-B6DC-A0C539AD22C0}" destId="{A4B82DBD-69CE-4533-A18C-36D0E6F951E3}" srcOrd="8" destOrd="0" presId="urn:microsoft.com/office/officeart/2011/layout/CircleProcess"/>
    <dgm:cxn modelId="{DE68A9D8-048B-4FD5-98A0-60CF2F4C78E9}" type="presParOf" srcId="{46423DCD-C6E4-45C6-B6DC-A0C539AD22C0}" destId="{5E3B8C99-A7E0-444E-831E-8F0884E4ADC6}" srcOrd="9" destOrd="0" presId="urn:microsoft.com/office/officeart/2011/layout/CircleProcess"/>
    <dgm:cxn modelId="{2333DB93-379C-4FCE-9D89-91EF3C3D8F56}" type="presParOf" srcId="{5E3B8C99-A7E0-444E-831E-8F0884E4ADC6}" destId="{F027E94E-A24E-48DE-89D3-C4A6E77D7DF9}" srcOrd="0" destOrd="0" presId="urn:microsoft.com/office/officeart/2011/layout/CircleProcess"/>
    <dgm:cxn modelId="{9A49BC76-7E98-46C6-8F64-A162842383B2}" type="presParOf" srcId="{46423DCD-C6E4-45C6-B6DC-A0C539AD22C0}" destId="{7A3A6F44-2BE0-4C09-BFC7-D4F00505C3DC}" srcOrd="10" destOrd="0" presId="urn:microsoft.com/office/officeart/2011/layout/CircleProcess"/>
    <dgm:cxn modelId="{18781B7C-B79E-42ED-AFAE-F0467C2CF942}" type="presParOf" srcId="{7A3A6F44-2BE0-4C09-BFC7-D4F00505C3DC}" destId="{AAA44C33-1322-4034-BAB5-7E871BB68122}" srcOrd="0" destOrd="0" presId="urn:microsoft.com/office/officeart/2011/layout/CircleProcess"/>
    <dgm:cxn modelId="{636DA514-6F0E-4B86-B2F0-F38CEA41AE62}" type="presParOf" srcId="{46423DCD-C6E4-45C6-B6DC-A0C539AD22C0}" destId="{6153BE26-818C-4FAA-934D-CA16E12E406C}" srcOrd="11" destOrd="0" presId="urn:microsoft.com/office/officeart/2011/layout/CircleProcess"/>
    <dgm:cxn modelId="{DF74EAA5-EBDE-4F11-93B1-21F764CFCC57}" type="presParOf" srcId="{46423DCD-C6E4-45C6-B6DC-A0C539AD22C0}" destId="{24B1C8AD-3688-4165-B6A1-56713B4CDCCD}" srcOrd="12" destOrd="0" presId="urn:microsoft.com/office/officeart/2011/layout/CircleProcess"/>
    <dgm:cxn modelId="{62163AE5-01F1-4BD8-92C5-3FBB45D8DB10}" type="presParOf" srcId="{24B1C8AD-3688-4165-B6A1-56713B4CDCCD}" destId="{085384F3-6C68-4763-AE4E-9C349787FA9B}" srcOrd="0" destOrd="0" presId="urn:microsoft.com/office/officeart/2011/layout/CircleProcess"/>
    <dgm:cxn modelId="{C09A898D-D26A-4286-993E-70D8D838706A}" type="presParOf" srcId="{46423DCD-C6E4-45C6-B6DC-A0C539AD22C0}" destId="{FA92E162-FD2E-4965-AF61-15C1BCEEDEEC}" srcOrd="13" destOrd="0" presId="urn:microsoft.com/office/officeart/2011/layout/CircleProcess"/>
    <dgm:cxn modelId="{30D3CEBA-9242-493E-814C-101A2465DFA5}" type="presParOf" srcId="{FA92E162-FD2E-4965-AF61-15C1BCEEDEEC}" destId="{7C637743-90C3-4512-8588-3C8459E2160C}" srcOrd="0" destOrd="0" presId="urn:microsoft.com/office/officeart/2011/layout/CircleProcess"/>
    <dgm:cxn modelId="{46A6919E-4687-4262-94CF-6F30A2F2FF08}" type="presParOf" srcId="{46423DCD-C6E4-45C6-B6DC-A0C539AD22C0}" destId="{3C3FFF3A-95DF-40CB-B5AA-4B11BBEF5A2D}" srcOrd="14" destOrd="0" presId="urn:microsoft.com/office/officeart/2011/layout/CircleProcess"/>
    <dgm:cxn modelId="{C89D7722-B2D2-460B-A12B-C158F544E7C0}" type="presParOf" srcId="{46423DCD-C6E4-45C6-B6DC-A0C539AD22C0}" destId="{D5ED5550-B78A-4AF1-A4E6-F6F760FCD32B}" srcOrd="15" destOrd="0" presId="urn:microsoft.com/office/officeart/2011/layout/CircleProcess"/>
    <dgm:cxn modelId="{B43AF088-F025-4922-B067-2793D07579B4}" type="presParOf" srcId="{D5ED5550-B78A-4AF1-A4E6-F6F760FCD32B}" destId="{71B5F750-E6A2-41AD-8B52-3C6D5A84CB37}" srcOrd="0" destOrd="0" presId="urn:microsoft.com/office/officeart/2011/layout/CircleProcess"/>
    <dgm:cxn modelId="{2337AB12-E733-48EB-85C7-6EF41D9C6F9F}" type="presParOf" srcId="{46423DCD-C6E4-45C6-B6DC-A0C539AD22C0}" destId="{7E361403-DDA1-4E13-A75D-A60CAA1BB759}" srcOrd="16" destOrd="0" presId="urn:microsoft.com/office/officeart/2011/layout/CircleProcess"/>
    <dgm:cxn modelId="{4C425E9F-5781-47D9-84DB-2942F81A8F5F}" type="presParOf" srcId="{7E361403-DDA1-4E13-A75D-A60CAA1BB759}" destId="{650CE310-28DA-42D6-9767-43639D13E555}" srcOrd="0" destOrd="0" presId="urn:microsoft.com/office/officeart/2011/layout/CircleProcess"/>
    <dgm:cxn modelId="{46D5FDC5-B4FA-470E-9F1A-D6056D01FCE6}" type="presParOf" srcId="{46423DCD-C6E4-45C6-B6DC-A0C539AD22C0}" destId="{11A78094-324A-4912-A1FE-2145343EAFB8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61530-9D0C-464A-AB1D-ACD4E9279B7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EC5F7-D630-4202-AED6-EB24E7E799E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4400" dirty="0">
              <a:solidFill>
                <a:srgbClr val="00B050"/>
              </a:solidFill>
            </a:rPr>
            <a:t>Advantages</a:t>
          </a:r>
        </a:p>
      </dgm:t>
    </dgm:pt>
    <dgm:pt modelId="{273A411F-82F7-4440-BE02-8804DD8FFA66}" type="parTrans" cxnId="{6E641980-833B-4EDB-84B0-9E119604A27C}">
      <dgm:prSet/>
      <dgm:spPr/>
      <dgm:t>
        <a:bodyPr/>
        <a:lstStyle/>
        <a:p>
          <a:endParaRPr lang="en-US" sz="1800"/>
        </a:p>
      </dgm:t>
    </dgm:pt>
    <dgm:pt modelId="{A67941FA-6EAB-4668-9B5C-00FCEB0AC910}" type="sibTrans" cxnId="{6E641980-833B-4EDB-84B0-9E119604A27C}">
      <dgm:prSet/>
      <dgm:spPr/>
      <dgm:t>
        <a:bodyPr/>
        <a:lstStyle/>
        <a:p>
          <a:endParaRPr lang="en-US" sz="1800"/>
        </a:p>
      </dgm:t>
    </dgm:pt>
    <dgm:pt modelId="{B6126741-B6E3-4D59-8F3D-07625E696E67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600" b="1" i="0" dirty="0"/>
            <a:t>User-Friendly</a:t>
          </a:r>
          <a:endParaRPr lang="en-US" sz="1600" dirty="0"/>
        </a:p>
      </dgm:t>
    </dgm:pt>
    <dgm:pt modelId="{D917B6C1-59C9-44AB-B4CA-60444DF6EC65}" type="parTrans" cxnId="{B4842DB4-05A5-4AA4-A816-547BE438AD47}">
      <dgm:prSet/>
      <dgm:spPr/>
      <dgm:t>
        <a:bodyPr/>
        <a:lstStyle/>
        <a:p>
          <a:endParaRPr lang="en-US" sz="1800"/>
        </a:p>
      </dgm:t>
    </dgm:pt>
    <dgm:pt modelId="{48B0CF2A-B53C-40DC-A874-0DF5BF4A1A59}" type="sibTrans" cxnId="{B4842DB4-05A5-4AA4-A816-547BE438AD47}">
      <dgm:prSet/>
      <dgm:spPr/>
      <dgm:t>
        <a:bodyPr/>
        <a:lstStyle/>
        <a:p>
          <a:endParaRPr lang="en-US" sz="1800"/>
        </a:p>
      </dgm:t>
    </dgm:pt>
    <dgm:pt modelId="{E0AFD5AD-6F50-4582-B1FA-BB2D983AB5A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600" b="1" i="0" dirty="0"/>
            <a:t>Rich Functionality</a:t>
          </a:r>
          <a:endParaRPr lang="en-US" sz="1600" dirty="0"/>
        </a:p>
      </dgm:t>
    </dgm:pt>
    <dgm:pt modelId="{872AD72E-CB47-4D15-BC6F-FF26EFEF7D88}" type="parTrans" cxnId="{7FF77245-3092-4BC6-8FBE-EDB38A31851E}">
      <dgm:prSet/>
      <dgm:spPr/>
      <dgm:t>
        <a:bodyPr/>
        <a:lstStyle/>
        <a:p>
          <a:endParaRPr lang="en-US" sz="1800"/>
        </a:p>
      </dgm:t>
    </dgm:pt>
    <dgm:pt modelId="{CC7DE2B8-6ACB-4F9A-9197-678909F2857F}" type="sibTrans" cxnId="{7FF77245-3092-4BC6-8FBE-EDB38A31851E}">
      <dgm:prSet/>
      <dgm:spPr/>
      <dgm:t>
        <a:bodyPr/>
        <a:lstStyle/>
        <a:p>
          <a:endParaRPr lang="en-US" sz="1800"/>
        </a:p>
      </dgm:t>
    </dgm:pt>
    <dgm:pt modelId="{D68A5ECB-399F-49FE-9507-F18B1A9F533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sz="4400" dirty="0">
              <a:solidFill>
                <a:srgbClr val="C00000"/>
              </a:solidFill>
            </a:rPr>
            <a:t>Disadvantages</a:t>
          </a:r>
        </a:p>
      </dgm:t>
    </dgm:pt>
    <dgm:pt modelId="{070BFE30-6E15-4966-A880-6FB26BD38EB3}" type="parTrans" cxnId="{4785F261-EE40-40A7-A022-DBAD67AE9FAC}">
      <dgm:prSet/>
      <dgm:spPr/>
      <dgm:t>
        <a:bodyPr/>
        <a:lstStyle/>
        <a:p>
          <a:endParaRPr lang="en-US" sz="1800"/>
        </a:p>
      </dgm:t>
    </dgm:pt>
    <dgm:pt modelId="{263FAA35-7A2E-48B5-8042-7F15E1694B28}" type="sibTrans" cxnId="{4785F261-EE40-40A7-A022-DBAD67AE9FAC}">
      <dgm:prSet/>
      <dgm:spPr/>
      <dgm:t>
        <a:bodyPr/>
        <a:lstStyle/>
        <a:p>
          <a:endParaRPr lang="en-US" sz="1800"/>
        </a:p>
      </dgm:t>
    </dgm:pt>
    <dgm:pt modelId="{6A3D06C7-EC73-46BE-9106-A49D8C115595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dirty="0"/>
            <a:t>Cost (Excludes Toolboxes)</a:t>
          </a:r>
          <a:endParaRPr lang="en-US" sz="1600" dirty="0"/>
        </a:p>
      </dgm:t>
    </dgm:pt>
    <dgm:pt modelId="{A1407E09-F1F9-443B-9FBC-389C2B5988E9}" type="parTrans" cxnId="{18DFC611-E216-40B3-BC40-00F1BA0D37C1}">
      <dgm:prSet/>
      <dgm:spPr/>
      <dgm:t>
        <a:bodyPr/>
        <a:lstStyle/>
        <a:p>
          <a:endParaRPr lang="en-US" sz="1800"/>
        </a:p>
      </dgm:t>
    </dgm:pt>
    <dgm:pt modelId="{5127597C-F865-47B2-BEC0-7AF2D60E1774}" type="sibTrans" cxnId="{18DFC611-E216-40B3-BC40-00F1BA0D37C1}">
      <dgm:prSet/>
      <dgm:spPr/>
      <dgm:t>
        <a:bodyPr/>
        <a:lstStyle/>
        <a:p>
          <a:endParaRPr lang="en-US" sz="1800"/>
        </a:p>
      </dgm:t>
    </dgm:pt>
    <dgm:pt modelId="{0107AA4E-8760-4A59-9720-C94F02C733C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dirty="0"/>
            <a:t>Not Ideal for Large-Scale Projects</a:t>
          </a:r>
          <a:endParaRPr lang="en-US" sz="1600" dirty="0"/>
        </a:p>
      </dgm:t>
    </dgm:pt>
    <dgm:pt modelId="{EF6D8DC6-A2DD-4B0E-85D9-BC86814A0D2E}" type="parTrans" cxnId="{D99CD7E7-282A-4E92-8945-223C5BC0DC49}">
      <dgm:prSet/>
      <dgm:spPr/>
      <dgm:t>
        <a:bodyPr/>
        <a:lstStyle/>
        <a:p>
          <a:endParaRPr lang="en-US" sz="1800"/>
        </a:p>
      </dgm:t>
    </dgm:pt>
    <dgm:pt modelId="{D5CA52D5-926C-4C4F-9984-9E9FAEDE07FD}" type="sibTrans" cxnId="{D99CD7E7-282A-4E92-8945-223C5BC0DC49}">
      <dgm:prSet/>
      <dgm:spPr/>
      <dgm:t>
        <a:bodyPr/>
        <a:lstStyle/>
        <a:p>
          <a:endParaRPr lang="en-US" sz="1800"/>
        </a:p>
      </dgm:t>
    </dgm:pt>
    <dgm:pt modelId="{114A225B-A6F7-49DF-BE20-5A79605E40A0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600" b="1" i="0" dirty="0"/>
            <a:t>Powerful Visualization</a:t>
          </a:r>
          <a:endParaRPr lang="en-US" sz="1600" dirty="0"/>
        </a:p>
      </dgm:t>
    </dgm:pt>
    <dgm:pt modelId="{000A5EB8-7A49-456E-A317-A47375208431}" type="parTrans" cxnId="{7F1F3498-3312-4C60-BE08-E480494B132F}">
      <dgm:prSet/>
      <dgm:spPr/>
      <dgm:t>
        <a:bodyPr/>
        <a:lstStyle/>
        <a:p>
          <a:endParaRPr lang="en-US" sz="1800"/>
        </a:p>
      </dgm:t>
    </dgm:pt>
    <dgm:pt modelId="{AB440398-CE1C-47E1-9CEB-EB60278833F8}" type="sibTrans" cxnId="{7F1F3498-3312-4C60-BE08-E480494B132F}">
      <dgm:prSet/>
      <dgm:spPr/>
      <dgm:t>
        <a:bodyPr/>
        <a:lstStyle/>
        <a:p>
          <a:endParaRPr lang="en-US" sz="1800"/>
        </a:p>
      </dgm:t>
    </dgm:pt>
    <dgm:pt modelId="{ED877570-0D71-481B-8779-97D635A70A21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1600" b="1" i="0" dirty="0"/>
            <a:t>Community and Resources</a:t>
          </a:r>
          <a:endParaRPr lang="en-US" sz="1600" dirty="0"/>
        </a:p>
      </dgm:t>
    </dgm:pt>
    <dgm:pt modelId="{5C7A0E74-4460-49D2-8BC8-086DECD112A1}" type="parTrans" cxnId="{A57D5BCB-3647-4E2C-AEE6-2E88B8EC2627}">
      <dgm:prSet/>
      <dgm:spPr/>
      <dgm:t>
        <a:bodyPr/>
        <a:lstStyle/>
        <a:p>
          <a:endParaRPr lang="en-US" sz="1800"/>
        </a:p>
      </dgm:t>
    </dgm:pt>
    <dgm:pt modelId="{014A20EE-EA2F-4832-A730-F5E381094545}" type="sibTrans" cxnId="{A57D5BCB-3647-4E2C-AEE6-2E88B8EC2627}">
      <dgm:prSet/>
      <dgm:spPr/>
      <dgm:t>
        <a:bodyPr/>
        <a:lstStyle/>
        <a:p>
          <a:endParaRPr lang="en-US" sz="1800"/>
        </a:p>
      </dgm:t>
    </dgm:pt>
    <dgm:pt modelId="{59DCE8D2-40BC-4F36-B8B8-7C7DF632E4E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dirty="0"/>
            <a:t>Resource Intensive</a:t>
          </a:r>
          <a:endParaRPr lang="en-US" sz="1600" dirty="0"/>
        </a:p>
      </dgm:t>
    </dgm:pt>
    <dgm:pt modelId="{37334F0C-7798-4077-A923-55AA32223EA1}" type="parTrans" cxnId="{B8F198E8-33C2-424A-A2EC-734246A1892C}">
      <dgm:prSet/>
      <dgm:spPr/>
      <dgm:t>
        <a:bodyPr/>
        <a:lstStyle/>
        <a:p>
          <a:endParaRPr lang="en-US" sz="1800"/>
        </a:p>
      </dgm:t>
    </dgm:pt>
    <dgm:pt modelId="{475BB4D9-6C1D-4E83-8C26-7090671CF0E4}" type="sibTrans" cxnId="{B8F198E8-33C2-424A-A2EC-734246A1892C}">
      <dgm:prSet/>
      <dgm:spPr/>
      <dgm:t>
        <a:bodyPr/>
        <a:lstStyle/>
        <a:p>
          <a:endParaRPr lang="en-US" sz="1800"/>
        </a:p>
      </dgm:t>
    </dgm:pt>
    <dgm:pt modelId="{57C225D3-81C9-47CF-ACBD-682A4FA9D702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dirty="0"/>
            <a:t>Lack of Speed</a:t>
          </a:r>
          <a:endParaRPr lang="en-US" sz="1600" dirty="0"/>
        </a:p>
      </dgm:t>
    </dgm:pt>
    <dgm:pt modelId="{63F53006-B1E0-4684-9A24-0E0EFDA9F389}" type="parTrans" cxnId="{8BF3C321-79D6-4BE1-A072-28F471E6034C}">
      <dgm:prSet/>
      <dgm:spPr/>
      <dgm:t>
        <a:bodyPr/>
        <a:lstStyle/>
        <a:p>
          <a:endParaRPr lang="en-US" sz="1800"/>
        </a:p>
      </dgm:t>
    </dgm:pt>
    <dgm:pt modelId="{CA446E50-BBCE-4F81-A8E3-D35C42D3A728}" type="sibTrans" cxnId="{8BF3C321-79D6-4BE1-A072-28F471E6034C}">
      <dgm:prSet/>
      <dgm:spPr/>
      <dgm:t>
        <a:bodyPr/>
        <a:lstStyle/>
        <a:p>
          <a:endParaRPr lang="en-US" sz="1800"/>
        </a:p>
      </dgm:t>
    </dgm:pt>
    <dgm:pt modelId="{D22285C3-4031-4DA9-A851-6BD3E10F48BF}" type="pres">
      <dgm:prSet presAssocID="{71961530-9D0C-464A-AB1D-ACD4E9279B77}" presName="theList" presStyleCnt="0">
        <dgm:presLayoutVars>
          <dgm:dir/>
          <dgm:animLvl val="lvl"/>
          <dgm:resizeHandles val="exact"/>
        </dgm:presLayoutVars>
      </dgm:prSet>
      <dgm:spPr/>
    </dgm:pt>
    <dgm:pt modelId="{2960553A-C26A-4E57-9745-8AC467CAF780}" type="pres">
      <dgm:prSet presAssocID="{EDEEC5F7-D630-4202-AED6-EB24E7E799E8}" presName="compNode" presStyleCnt="0"/>
      <dgm:spPr/>
    </dgm:pt>
    <dgm:pt modelId="{8DA861AE-2C07-48D1-895D-34420F64A4B0}" type="pres">
      <dgm:prSet presAssocID="{EDEEC5F7-D630-4202-AED6-EB24E7E799E8}" presName="aNode" presStyleLbl="bgShp" presStyleIdx="0" presStyleCnt="2"/>
      <dgm:spPr/>
    </dgm:pt>
    <dgm:pt modelId="{A394D404-2158-4E70-AE29-22ECD7C2DFE8}" type="pres">
      <dgm:prSet presAssocID="{EDEEC5F7-D630-4202-AED6-EB24E7E799E8}" presName="textNode" presStyleLbl="bgShp" presStyleIdx="0" presStyleCnt="2"/>
      <dgm:spPr/>
    </dgm:pt>
    <dgm:pt modelId="{A0CDBA47-2ABE-476E-BE2E-2033DF2EFB37}" type="pres">
      <dgm:prSet presAssocID="{EDEEC5F7-D630-4202-AED6-EB24E7E799E8}" presName="compChildNode" presStyleCnt="0"/>
      <dgm:spPr/>
    </dgm:pt>
    <dgm:pt modelId="{D5641672-E51E-4E59-87EB-E6E6849EC108}" type="pres">
      <dgm:prSet presAssocID="{EDEEC5F7-D630-4202-AED6-EB24E7E799E8}" presName="theInnerList" presStyleCnt="0"/>
      <dgm:spPr/>
    </dgm:pt>
    <dgm:pt modelId="{5F6A50F9-DD39-46A0-B9D5-95A7CF95212F}" type="pres">
      <dgm:prSet presAssocID="{B6126741-B6E3-4D59-8F3D-07625E696E67}" presName="childNode" presStyleLbl="node1" presStyleIdx="0" presStyleCnt="8">
        <dgm:presLayoutVars>
          <dgm:bulletEnabled val="1"/>
        </dgm:presLayoutVars>
      </dgm:prSet>
      <dgm:spPr/>
    </dgm:pt>
    <dgm:pt modelId="{8751AC72-2331-4EE1-BBC8-FD89A3C5AB65}" type="pres">
      <dgm:prSet presAssocID="{B6126741-B6E3-4D59-8F3D-07625E696E67}" presName="aSpace2" presStyleCnt="0"/>
      <dgm:spPr/>
    </dgm:pt>
    <dgm:pt modelId="{49FED468-FBBD-45A8-8B66-A8B30C764F71}" type="pres">
      <dgm:prSet presAssocID="{E0AFD5AD-6F50-4582-B1FA-BB2D983AB5AF}" presName="childNode" presStyleLbl="node1" presStyleIdx="1" presStyleCnt="8">
        <dgm:presLayoutVars>
          <dgm:bulletEnabled val="1"/>
        </dgm:presLayoutVars>
      </dgm:prSet>
      <dgm:spPr/>
    </dgm:pt>
    <dgm:pt modelId="{A4E89304-1F69-4067-B59B-EFCE5C759F1D}" type="pres">
      <dgm:prSet presAssocID="{E0AFD5AD-6F50-4582-B1FA-BB2D983AB5AF}" presName="aSpace2" presStyleCnt="0"/>
      <dgm:spPr/>
    </dgm:pt>
    <dgm:pt modelId="{E85D7929-FB7C-46A7-93BA-BFDB86F81D98}" type="pres">
      <dgm:prSet presAssocID="{114A225B-A6F7-49DF-BE20-5A79605E40A0}" presName="childNode" presStyleLbl="node1" presStyleIdx="2" presStyleCnt="8">
        <dgm:presLayoutVars>
          <dgm:bulletEnabled val="1"/>
        </dgm:presLayoutVars>
      </dgm:prSet>
      <dgm:spPr/>
    </dgm:pt>
    <dgm:pt modelId="{1DE265FB-DA57-4513-8137-FD8B2106D08A}" type="pres">
      <dgm:prSet presAssocID="{114A225B-A6F7-49DF-BE20-5A79605E40A0}" presName="aSpace2" presStyleCnt="0"/>
      <dgm:spPr/>
    </dgm:pt>
    <dgm:pt modelId="{5E07DD8C-21D4-4084-8156-BA562F73476D}" type="pres">
      <dgm:prSet presAssocID="{ED877570-0D71-481B-8779-97D635A70A21}" presName="childNode" presStyleLbl="node1" presStyleIdx="3" presStyleCnt="8">
        <dgm:presLayoutVars>
          <dgm:bulletEnabled val="1"/>
        </dgm:presLayoutVars>
      </dgm:prSet>
      <dgm:spPr/>
    </dgm:pt>
    <dgm:pt modelId="{10138221-9EBF-4EFE-8A8F-6C771E0B24F6}" type="pres">
      <dgm:prSet presAssocID="{EDEEC5F7-D630-4202-AED6-EB24E7E799E8}" presName="aSpace" presStyleCnt="0"/>
      <dgm:spPr/>
    </dgm:pt>
    <dgm:pt modelId="{4A015A87-AEA5-46E4-99BE-954DEF541BF2}" type="pres">
      <dgm:prSet presAssocID="{D68A5ECB-399F-49FE-9507-F18B1A9F5330}" presName="compNode" presStyleCnt="0"/>
      <dgm:spPr/>
    </dgm:pt>
    <dgm:pt modelId="{C9475E25-1EC7-4265-9B9C-208A987DF687}" type="pres">
      <dgm:prSet presAssocID="{D68A5ECB-399F-49FE-9507-F18B1A9F5330}" presName="aNode" presStyleLbl="bgShp" presStyleIdx="1" presStyleCnt="2"/>
      <dgm:spPr/>
    </dgm:pt>
    <dgm:pt modelId="{1B560B54-C48C-41C8-A607-F9475F4B9A51}" type="pres">
      <dgm:prSet presAssocID="{D68A5ECB-399F-49FE-9507-F18B1A9F5330}" presName="textNode" presStyleLbl="bgShp" presStyleIdx="1" presStyleCnt="2"/>
      <dgm:spPr/>
    </dgm:pt>
    <dgm:pt modelId="{E224F075-8F66-4F19-B766-8FA4AC6D88BD}" type="pres">
      <dgm:prSet presAssocID="{D68A5ECB-399F-49FE-9507-F18B1A9F5330}" presName="compChildNode" presStyleCnt="0"/>
      <dgm:spPr/>
    </dgm:pt>
    <dgm:pt modelId="{BBCF6ED4-1D6E-4595-9EEE-7578FB0552AC}" type="pres">
      <dgm:prSet presAssocID="{D68A5ECB-399F-49FE-9507-F18B1A9F5330}" presName="theInnerList" presStyleCnt="0"/>
      <dgm:spPr/>
    </dgm:pt>
    <dgm:pt modelId="{31B00EEA-8198-4045-A3F2-0C9A02DCE682}" type="pres">
      <dgm:prSet presAssocID="{6A3D06C7-EC73-46BE-9106-A49D8C115595}" presName="childNode" presStyleLbl="node1" presStyleIdx="4" presStyleCnt="8">
        <dgm:presLayoutVars>
          <dgm:bulletEnabled val="1"/>
        </dgm:presLayoutVars>
      </dgm:prSet>
      <dgm:spPr/>
    </dgm:pt>
    <dgm:pt modelId="{0388EC8B-0010-4A7C-86B9-3B2F3C829634}" type="pres">
      <dgm:prSet presAssocID="{6A3D06C7-EC73-46BE-9106-A49D8C115595}" presName="aSpace2" presStyleCnt="0"/>
      <dgm:spPr/>
    </dgm:pt>
    <dgm:pt modelId="{848A7D40-8252-439A-A0CC-F29AA4CBA595}" type="pres">
      <dgm:prSet presAssocID="{59DCE8D2-40BC-4F36-B8B8-7C7DF632E4EF}" presName="childNode" presStyleLbl="node1" presStyleIdx="5" presStyleCnt="8">
        <dgm:presLayoutVars>
          <dgm:bulletEnabled val="1"/>
        </dgm:presLayoutVars>
      </dgm:prSet>
      <dgm:spPr/>
    </dgm:pt>
    <dgm:pt modelId="{BDFF0752-E48A-41E5-8A06-11B3D28662D1}" type="pres">
      <dgm:prSet presAssocID="{59DCE8D2-40BC-4F36-B8B8-7C7DF632E4EF}" presName="aSpace2" presStyleCnt="0"/>
      <dgm:spPr/>
    </dgm:pt>
    <dgm:pt modelId="{E31AE933-54FC-44C9-81BA-ACAED4481BA2}" type="pres">
      <dgm:prSet presAssocID="{57C225D3-81C9-47CF-ACBD-682A4FA9D702}" presName="childNode" presStyleLbl="node1" presStyleIdx="6" presStyleCnt="8">
        <dgm:presLayoutVars>
          <dgm:bulletEnabled val="1"/>
        </dgm:presLayoutVars>
      </dgm:prSet>
      <dgm:spPr/>
    </dgm:pt>
    <dgm:pt modelId="{4031C5EE-442C-400A-BC00-898B67A28C2A}" type="pres">
      <dgm:prSet presAssocID="{57C225D3-81C9-47CF-ACBD-682A4FA9D702}" presName="aSpace2" presStyleCnt="0"/>
      <dgm:spPr/>
    </dgm:pt>
    <dgm:pt modelId="{3EA3F506-B05B-4AA0-9485-6B9D3371DC0F}" type="pres">
      <dgm:prSet presAssocID="{0107AA4E-8760-4A59-9720-C94F02C733C3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150E208-34C0-416B-AA5C-8F01A693AA68}" type="presOf" srcId="{D68A5ECB-399F-49FE-9507-F18B1A9F5330}" destId="{C9475E25-1EC7-4265-9B9C-208A987DF687}" srcOrd="0" destOrd="0" presId="urn:microsoft.com/office/officeart/2005/8/layout/lProcess2"/>
    <dgm:cxn modelId="{18DFC611-E216-40B3-BC40-00F1BA0D37C1}" srcId="{D68A5ECB-399F-49FE-9507-F18B1A9F5330}" destId="{6A3D06C7-EC73-46BE-9106-A49D8C115595}" srcOrd="0" destOrd="0" parTransId="{A1407E09-F1F9-443B-9FBC-389C2B5988E9}" sibTransId="{5127597C-F865-47B2-BEC0-7AF2D60E1774}"/>
    <dgm:cxn modelId="{8BF3C321-79D6-4BE1-A072-28F471E6034C}" srcId="{D68A5ECB-399F-49FE-9507-F18B1A9F5330}" destId="{57C225D3-81C9-47CF-ACBD-682A4FA9D702}" srcOrd="2" destOrd="0" parTransId="{63F53006-B1E0-4684-9A24-0E0EFDA9F389}" sibTransId="{CA446E50-BBCE-4F81-A8E3-D35C42D3A728}"/>
    <dgm:cxn modelId="{0A1A1522-324F-4802-8B43-38750A8B03D9}" type="presOf" srcId="{6A3D06C7-EC73-46BE-9106-A49D8C115595}" destId="{31B00EEA-8198-4045-A3F2-0C9A02DCE682}" srcOrd="0" destOrd="0" presId="urn:microsoft.com/office/officeart/2005/8/layout/lProcess2"/>
    <dgm:cxn modelId="{E7B85360-46CF-4893-821E-390DB20CA941}" type="presOf" srcId="{E0AFD5AD-6F50-4582-B1FA-BB2D983AB5AF}" destId="{49FED468-FBBD-45A8-8B66-A8B30C764F71}" srcOrd="0" destOrd="0" presId="urn:microsoft.com/office/officeart/2005/8/layout/lProcess2"/>
    <dgm:cxn modelId="{4785F261-EE40-40A7-A022-DBAD67AE9FAC}" srcId="{71961530-9D0C-464A-AB1D-ACD4E9279B77}" destId="{D68A5ECB-399F-49FE-9507-F18B1A9F5330}" srcOrd="1" destOrd="0" parTransId="{070BFE30-6E15-4966-A880-6FB26BD38EB3}" sibTransId="{263FAA35-7A2E-48B5-8042-7F15E1694B28}"/>
    <dgm:cxn modelId="{7FF77245-3092-4BC6-8FBE-EDB38A31851E}" srcId="{EDEEC5F7-D630-4202-AED6-EB24E7E799E8}" destId="{E0AFD5AD-6F50-4582-B1FA-BB2D983AB5AF}" srcOrd="1" destOrd="0" parTransId="{872AD72E-CB47-4D15-BC6F-FF26EFEF7D88}" sibTransId="{CC7DE2B8-6ACB-4F9A-9197-678909F2857F}"/>
    <dgm:cxn modelId="{86FEC44C-431F-4AA7-807D-9F1D73741CA4}" type="presOf" srcId="{59DCE8D2-40BC-4F36-B8B8-7C7DF632E4EF}" destId="{848A7D40-8252-439A-A0CC-F29AA4CBA595}" srcOrd="0" destOrd="0" presId="urn:microsoft.com/office/officeart/2005/8/layout/lProcess2"/>
    <dgm:cxn modelId="{6E641980-833B-4EDB-84B0-9E119604A27C}" srcId="{71961530-9D0C-464A-AB1D-ACD4E9279B77}" destId="{EDEEC5F7-D630-4202-AED6-EB24E7E799E8}" srcOrd="0" destOrd="0" parTransId="{273A411F-82F7-4440-BE02-8804DD8FFA66}" sibTransId="{A67941FA-6EAB-4668-9B5C-00FCEB0AC910}"/>
    <dgm:cxn modelId="{13C5BC8D-CD88-48E1-B402-171D6A02B4D7}" type="presOf" srcId="{57C225D3-81C9-47CF-ACBD-682A4FA9D702}" destId="{E31AE933-54FC-44C9-81BA-ACAED4481BA2}" srcOrd="0" destOrd="0" presId="urn:microsoft.com/office/officeart/2005/8/layout/lProcess2"/>
    <dgm:cxn modelId="{7F1F3498-3312-4C60-BE08-E480494B132F}" srcId="{EDEEC5F7-D630-4202-AED6-EB24E7E799E8}" destId="{114A225B-A6F7-49DF-BE20-5A79605E40A0}" srcOrd="2" destOrd="0" parTransId="{000A5EB8-7A49-456E-A317-A47375208431}" sibTransId="{AB440398-CE1C-47E1-9CEB-EB60278833F8}"/>
    <dgm:cxn modelId="{B4842DB4-05A5-4AA4-A816-547BE438AD47}" srcId="{EDEEC5F7-D630-4202-AED6-EB24E7E799E8}" destId="{B6126741-B6E3-4D59-8F3D-07625E696E67}" srcOrd="0" destOrd="0" parTransId="{D917B6C1-59C9-44AB-B4CA-60444DF6EC65}" sibTransId="{48B0CF2A-B53C-40DC-A874-0DF5BF4A1A59}"/>
    <dgm:cxn modelId="{390643B7-D241-451A-AEC1-CCEC3C80CCE4}" type="presOf" srcId="{71961530-9D0C-464A-AB1D-ACD4E9279B77}" destId="{D22285C3-4031-4DA9-A851-6BD3E10F48BF}" srcOrd="0" destOrd="0" presId="urn:microsoft.com/office/officeart/2005/8/layout/lProcess2"/>
    <dgm:cxn modelId="{42BCFDBD-A0BA-441D-8B9B-EE8FE5B00169}" type="presOf" srcId="{ED877570-0D71-481B-8779-97D635A70A21}" destId="{5E07DD8C-21D4-4084-8156-BA562F73476D}" srcOrd="0" destOrd="0" presId="urn:microsoft.com/office/officeart/2005/8/layout/lProcess2"/>
    <dgm:cxn modelId="{07E673BE-9F89-4635-B85C-63700F09E8A9}" type="presOf" srcId="{B6126741-B6E3-4D59-8F3D-07625E696E67}" destId="{5F6A50F9-DD39-46A0-B9D5-95A7CF95212F}" srcOrd="0" destOrd="0" presId="urn:microsoft.com/office/officeart/2005/8/layout/lProcess2"/>
    <dgm:cxn modelId="{A57D5BCB-3647-4E2C-AEE6-2E88B8EC2627}" srcId="{EDEEC5F7-D630-4202-AED6-EB24E7E799E8}" destId="{ED877570-0D71-481B-8779-97D635A70A21}" srcOrd="3" destOrd="0" parTransId="{5C7A0E74-4460-49D2-8BC8-086DECD112A1}" sibTransId="{014A20EE-EA2F-4832-A730-F5E381094545}"/>
    <dgm:cxn modelId="{7CBC90CC-B6C8-41C7-9A62-636B731380E3}" type="presOf" srcId="{EDEEC5F7-D630-4202-AED6-EB24E7E799E8}" destId="{A394D404-2158-4E70-AE29-22ECD7C2DFE8}" srcOrd="1" destOrd="0" presId="urn:microsoft.com/office/officeart/2005/8/layout/lProcess2"/>
    <dgm:cxn modelId="{50D58BDC-4304-4DDB-A8AB-748A366E6561}" type="presOf" srcId="{D68A5ECB-399F-49FE-9507-F18B1A9F5330}" destId="{1B560B54-C48C-41C8-A607-F9475F4B9A51}" srcOrd="1" destOrd="0" presId="urn:microsoft.com/office/officeart/2005/8/layout/lProcess2"/>
    <dgm:cxn modelId="{0A337EE6-C6CE-46F9-A4CA-B814AB7B711F}" type="presOf" srcId="{0107AA4E-8760-4A59-9720-C94F02C733C3}" destId="{3EA3F506-B05B-4AA0-9485-6B9D3371DC0F}" srcOrd="0" destOrd="0" presId="urn:microsoft.com/office/officeart/2005/8/layout/lProcess2"/>
    <dgm:cxn modelId="{D99CD7E7-282A-4E92-8945-223C5BC0DC49}" srcId="{D68A5ECB-399F-49FE-9507-F18B1A9F5330}" destId="{0107AA4E-8760-4A59-9720-C94F02C733C3}" srcOrd="3" destOrd="0" parTransId="{EF6D8DC6-A2DD-4B0E-85D9-BC86814A0D2E}" sibTransId="{D5CA52D5-926C-4C4F-9984-9E9FAEDE07FD}"/>
    <dgm:cxn modelId="{B8F198E8-33C2-424A-A2EC-734246A1892C}" srcId="{D68A5ECB-399F-49FE-9507-F18B1A9F5330}" destId="{59DCE8D2-40BC-4F36-B8B8-7C7DF632E4EF}" srcOrd="1" destOrd="0" parTransId="{37334F0C-7798-4077-A923-55AA32223EA1}" sibTransId="{475BB4D9-6C1D-4E83-8C26-7090671CF0E4}"/>
    <dgm:cxn modelId="{363FE2F9-09D4-4003-9060-3E4CEC761EB0}" type="presOf" srcId="{EDEEC5F7-D630-4202-AED6-EB24E7E799E8}" destId="{8DA861AE-2C07-48D1-895D-34420F64A4B0}" srcOrd="0" destOrd="0" presId="urn:microsoft.com/office/officeart/2005/8/layout/lProcess2"/>
    <dgm:cxn modelId="{6CF354FB-56C0-4F8E-80DC-2DB6171EE3BF}" type="presOf" srcId="{114A225B-A6F7-49DF-BE20-5A79605E40A0}" destId="{E85D7929-FB7C-46A7-93BA-BFDB86F81D98}" srcOrd="0" destOrd="0" presId="urn:microsoft.com/office/officeart/2005/8/layout/lProcess2"/>
    <dgm:cxn modelId="{E7EF8242-A994-4634-8A7F-ADE370C9A8AF}" type="presParOf" srcId="{D22285C3-4031-4DA9-A851-6BD3E10F48BF}" destId="{2960553A-C26A-4E57-9745-8AC467CAF780}" srcOrd="0" destOrd="0" presId="urn:microsoft.com/office/officeart/2005/8/layout/lProcess2"/>
    <dgm:cxn modelId="{B36039A3-3802-4D16-AE43-355206DAC220}" type="presParOf" srcId="{2960553A-C26A-4E57-9745-8AC467CAF780}" destId="{8DA861AE-2C07-48D1-895D-34420F64A4B0}" srcOrd="0" destOrd="0" presId="urn:microsoft.com/office/officeart/2005/8/layout/lProcess2"/>
    <dgm:cxn modelId="{EC280315-9772-49AA-916B-C56EAFE1DE7A}" type="presParOf" srcId="{2960553A-C26A-4E57-9745-8AC467CAF780}" destId="{A394D404-2158-4E70-AE29-22ECD7C2DFE8}" srcOrd="1" destOrd="0" presId="urn:microsoft.com/office/officeart/2005/8/layout/lProcess2"/>
    <dgm:cxn modelId="{7CE7D8E4-5E38-4D7E-B3A3-EBA03AAC6EFB}" type="presParOf" srcId="{2960553A-C26A-4E57-9745-8AC467CAF780}" destId="{A0CDBA47-2ABE-476E-BE2E-2033DF2EFB37}" srcOrd="2" destOrd="0" presId="urn:microsoft.com/office/officeart/2005/8/layout/lProcess2"/>
    <dgm:cxn modelId="{EDE97B9E-5469-42E0-A351-0D51A4188167}" type="presParOf" srcId="{A0CDBA47-2ABE-476E-BE2E-2033DF2EFB37}" destId="{D5641672-E51E-4E59-87EB-E6E6849EC108}" srcOrd="0" destOrd="0" presId="urn:microsoft.com/office/officeart/2005/8/layout/lProcess2"/>
    <dgm:cxn modelId="{69B4E108-10CE-47E3-B62D-B559C00BFCB6}" type="presParOf" srcId="{D5641672-E51E-4E59-87EB-E6E6849EC108}" destId="{5F6A50F9-DD39-46A0-B9D5-95A7CF95212F}" srcOrd="0" destOrd="0" presId="urn:microsoft.com/office/officeart/2005/8/layout/lProcess2"/>
    <dgm:cxn modelId="{78C1BC3B-998C-4209-8C56-A0AEC266A7A5}" type="presParOf" srcId="{D5641672-E51E-4E59-87EB-E6E6849EC108}" destId="{8751AC72-2331-4EE1-BBC8-FD89A3C5AB65}" srcOrd="1" destOrd="0" presId="urn:microsoft.com/office/officeart/2005/8/layout/lProcess2"/>
    <dgm:cxn modelId="{5A1114C1-8467-4304-A264-C1BF29106982}" type="presParOf" srcId="{D5641672-E51E-4E59-87EB-E6E6849EC108}" destId="{49FED468-FBBD-45A8-8B66-A8B30C764F71}" srcOrd="2" destOrd="0" presId="urn:microsoft.com/office/officeart/2005/8/layout/lProcess2"/>
    <dgm:cxn modelId="{62FDF9A3-C120-4226-B7F8-BFDD5DA328AB}" type="presParOf" srcId="{D5641672-E51E-4E59-87EB-E6E6849EC108}" destId="{A4E89304-1F69-4067-B59B-EFCE5C759F1D}" srcOrd="3" destOrd="0" presId="urn:microsoft.com/office/officeart/2005/8/layout/lProcess2"/>
    <dgm:cxn modelId="{0C769BB2-B58C-438D-8E4D-51CAE122DBD5}" type="presParOf" srcId="{D5641672-E51E-4E59-87EB-E6E6849EC108}" destId="{E85D7929-FB7C-46A7-93BA-BFDB86F81D98}" srcOrd="4" destOrd="0" presId="urn:microsoft.com/office/officeart/2005/8/layout/lProcess2"/>
    <dgm:cxn modelId="{2A2CA111-7437-46DB-9B6F-97C0A84684B4}" type="presParOf" srcId="{D5641672-E51E-4E59-87EB-E6E6849EC108}" destId="{1DE265FB-DA57-4513-8137-FD8B2106D08A}" srcOrd="5" destOrd="0" presId="urn:microsoft.com/office/officeart/2005/8/layout/lProcess2"/>
    <dgm:cxn modelId="{49DF83F7-A20E-4CDF-B5CE-C32328330B4F}" type="presParOf" srcId="{D5641672-E51E-4E59-87EB-E6E6849EC108}" destId="{5E07DD8C-21D4-4084-8156-BA562F73476D}" srcOrd="6" destOrd="0" presId="urn:microsoft.com/office/officeart/2005/8/layout/lProcess2"/>
    <dgm:cxn modelId="{2C083116-5D29-4C78-951B-0C9AA2C4B7FA}" type="presParOf" srcId="{D22285C3-4031-4DA9-A851-6BD3E10F48BF}" destId="{10138221-9EBF-4EFE-8A8F-6C771E0B24F6}" srcOrd="1" destOrd="0" presId="urn:microsoft.com/office/officeart/2005/8/layout/lProcess2"/>
    <dgm:cxn modelId="{DF03CE8B-D11B-4467-92CB-F11652C51216}" type="presParOf" srcId="{D22285C3-4031-4DA9-A851-6BD3E10F48BF}" destId="{4A015A87-AEA5-46E4-99BE-954DEF541BF2}" srcOrd="2" destOrd="0" presId="urn:microsoft.com/office/officeart/2005/8/layout/lProcess2"/>
    <dgm:cxn modelId="{181373D6-5516-4103-8D66-34E577B4686E}" type="presParOf" srcId="{4A015A87-AEA5-46E4-99BE-954DEF541BF2}" destId="{C9475E25-1EC7-4265-9B9C-208A987DF687}" srcOrd="0" destOrd="0" presId="urn:microsoft.com/office/officeart/2005/8/layout/lProcess2"/>
    <dgm:cxn modelId="{16FEA23F-843C-4BD0-9BDE-DAC7C0A185C4}" type="presParOf" srcId="{4A015A87-AEA5-46E4-99BE-954DEF541BF2}" destId="{1B560B54-C48C-41C8-A607-F9475F4B9A51}" srcOrd="1" destOrd="0" presId="urn:microsoft.com/office/officeart/2005/8/layout/lProcess2"/>
    <dgm:cxn modelId="{62A52B84-9B2B-4DB4-8E66-CC4CEB9442E6}" type="presParOf" srcId="{4A015A87-AEA5-46E4-99BE-954DEF541BF2}" destId="{E224F075-8F66-4F19-B766-8FA4AC6D88BD}" srcOrd="2" destOrd="0" presId="urn:microsoft.com/office/officeart/2005/8/layout/lProcess2"/>
    <dgm:cxn modelId="{F1F5D317-1275-4157-8E75-745140310DF4}" type="presParOf" srcId="{E224F075-8F66-4F19-B766-8FA4AC6D88BD}" destId="{BBCF6ED4-1D6E-4595-9EEE-7578FB0552AC}" srcOrd="0" destOrd="0" presId="urn:microsoft.com/office/officeart/2005/8/layout/lProcess2"/>
    <dgm:cxn modelId="{7FE1EC33-7030-4D42-A118-4AD45BBED123}" type="presParOf" srcId="{BBCF6ED4-1D6E-4595-9EEE-7578FB0552AC}" destId="{31B00EEA-8198-4045-A3F2-0C9A02DCE682}" srcOrd="0" destOrd="0" presId="urn:microsoft.com/office/officeart/2005/8/layout/lProcess2"/>
    <dgm:cxn modelId="{0A062FC5-71B6-4E21-BEF0-CC251B9AC9CF}" type="presParOf" srcId="{BBCF6ED4-1D6E-4595-9EEE-7578FB0552AC}" destId="{0388EC8B-0010-4A7C-86B9-3B2F3C829634}" srcOrd="1" destOrd="0" presId="urn:microsoft.com/office/officeart/2005/8/layout/lProcess2"/>
    <dgm:cxn modelId="{99D15CEF-AB56-4B76-8F5C-AC53187BA8A5}" type="presParOf" srcId="{BBCF6ED4-1D6E-4595-9EEE-7578FB0552AC}" destId="{848A7D40-8252-439A-A0CC-F29AA4CBA595}" srcOrd="2" destOrd="0" presId="urn:microsoft.com/office/officeart/2005/8/layout/lProcess2"/>
    <dgm:cxn modelId="{A6953F8F-0C59-420B-A345-DE32CC3994A5}" type="presParOf" srcId="{BBCF6ED4-1D6E-4595-9EEE-7578FB0552AC}" destId="{BDFF0752-E48A-41E5-8A06-11B3D28662D1}" srcOrd="3" destOrd="0" presId="urn:microsoft.com/office/officeart/2005/8/layout/lProcess2"/>
    <dgm:cxn modelId="{047FA7BA-BCCF-496A-8D0A-DE78AE0A4478}" type="presParOf" srcId="{BBCF6ED4-1D6E-4595-9EEE-7578FB0552AC}" destId="{E31AE933-54FC-44C9-81BA-ACAED4481BA2}" srcOrd="4" destOrd="0" presId="urn:microsoft.com/office/officeart/2005/8/layout/lProcess2"/>
    <dgm:cxn modelId="{2FA96935-EE52-41F2-A2AD-BAD1BFB1A062}" type="presParOf" srcId="{BBCF6ED4-1D6E-4595-9EEE-7578FB0552AC}" destId="{4031C5EE-442C-400A-BC00-898B67A28C2A}" srcOrd="5" destOrd="0" presId="urn:microsoft.com/office/officeart/2005/8/layout/lProcess2"/>
    <dgm:cxn modelId="{70B5E6AA-32AE-42E6-B8CF-1CE76A6060F3}" type="presParOf" srcId="{BBCF6ED4-1D6E-4595-9EEE-7578FB0552AC}" destId="{3EA3F506-B05B-4AA0-9485-6B9D3371DC0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73F2CF-2EDE-43B2-9777-749F7A14D404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7F3A39-2354-4DE2-B196-C25C02082BC1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4250C77A-3F19-4FC1-8DCF-D281B0BBCC90}" type="parTrans" cxnId="{95EE71AF-4781-48C2-907E-3F398C297394}">
      <dgm:prSet/>
      <dgm:spPr/>
      <dgm:t>
        <a:bodyPr/>
        <a:lstStyle/>
        <a:p>
          <a:endParaRPr lang="en-US"/>
        </a:p>
      </dgm:t>
    </dgm:pt>
    <dgm:pt modelId="{2E89065D-C80D-431C-8146-42F394799F60}" type="sibTrans" cxnId="{95EE71AF-4781-48C2-907E-3F398C297394}">
      <dgm:prSet/>
      <dgm:spPr/>
      <dgm:t>
        <a:bodyPr/>
        <a:lstStyle/>
        <a:p>
          <a:endParaRPr lang="en-US"/>
        </a:p>
      </dgm:t>
    </dgm:pt>
    <dgm:pt modelId="{906D32B5-F533-425F-B111-B361A7E5773A}">
      <dgm:prSet phldrT="[Text]"/>
      <dgm:spPr/>
      <dgm:t>
        <a:bodyPr/>
        <a:lstStyle/>
        <a:p>
          <a:r>
            <a:rPr lang="en-US" dirty="0"/>
            <a:t>Number and Text</a:t>
          </a:r>
        </a:p>
      </dgm:t>
    </dgm:pt>
    <dgm:pt modelId="{8A179309-8925-479D-8BEE-028293301E50}" type="parTrans" cxnId="{E7DCF0D0-DAA9-4222-9F19-71D7EC0C4865}">
      <dgm:prSet/>
      <dgm:spPr/>
      <dgm:t>
        <a:bodyPr/>
        <a:lstStyle/>
        <a:p>
          <a:endParaRPr lang="en-US"/>
        </a:p>
      </dgm:t>
    </dgm:pt>
    <dgm:pt modelId="{5BD86D04-FE7D-4B14-881F-EC3264D03D70}" type="sibTrans" cxnId="{E7DCF0D0-DAA9-4222-9F19-71D7EC0C4865}">
      <dgm:prSet/>
      <dgm:spPr/>
      <dgm:t>
        <a:bodyPr/>
        <a:lstStyle/>
        <a:p>
          <a:endParaRPr lang="en-US"/>
        </a:p>
      </dgm:t>
    </dgm:pt>
    <dgm:pt modelId="{A1938ED3-EE95-414A-9EF4-5BBB5A8DABD9}">
      <dgm:prSet phldrT="[Text]"/>
      <dgm:spPr/>
      <dgm:t>
        <a:bodyPr/>
        <a:lstStyle/>
        <a:p>
          <a:r>
            <a:rPr lang="en-US" dirty="0"/>
            <a:t>Hexadecimal and Binary</a:t>
          </a:r>
        </a:p>
      </dgm:t>
    </dgm:pt>
    <dgm:pt modelId="{0E366661-6C08-4D84-B841-1E26ED602697}" type="parTrans" cxnId="{C81AA01D-A6D7-4EA3-9B6C-BE8CC03DB565}">
      <dgm:prSet/>
      <dgm:spPr/>
      <dgm:t>
        <a:bodyPr/>
        <a:lstStyle/>
        <a:p>
          <a:endParaRPr lang="en-US"/>
        </a:p>
      </dgm:t>
    </dgm:pt>
    <dgm:pt modelId="{728BABEF-5F92-4730-8A0A-0089D98F20A0}" type="sibTrans" cxnId="{C81AA01D-A6D7-4EA3-9B6C-BE8CC03DB565}">
      <dgm:prSet/>
      <dgm:spPr/>
      <dgm:t>
        <a:bodyPr/>
        <a:lstStyle/>
        <a:p>
          <a:endParaRPr lang="en-US"/>
        </a:p>
      </dgm:t>
    </dgm:pt>
    <dgm:pt modelId="{2894AE9B-5F6C-4116-9245-E02F2A870242}">
      <dgm:prSet phldrT="[Text]"/>
      <dgm:spPr/>
      <dgm:t>
        <a:bodyPr/>
        <a:lstStyle/>
        <a:p>
          <a:r>
            <a:rPr lang="en-US" dirty="0"/>
            <a:t>Dates and Time</a:t>
          </a:r>
        </a:p>
      </dgm:t>
    </dgm:pt>
    <dgm:pt modelId="{E95A34D1-C82E-45B3-B71A-F689B70A9828}" type="parTrans" cxnId="{39ADBA0C-55D5-490D-8BC9-3D3682C1A9FE}">
      <dgm:prSet/>
      <dgm:spPr/>
      <dgm:t>
        <a:bodyPr/>
        <a:lstStyle/>
        <a:p>
          <a:endParaRPr lang="en-US"/>
        </a:p>
      </dgm:t>
    </dgm:pt>
    <dgm:pt modelId="{3361422E-5671-46AD-8E71-87284235860D}" type="sibTrans" cxnId="{39ADBA0C-55D5-490D-8BC9-3D3682C1A9FE}">
      <dgm:prSet/>
      <dgm:spPr/>
      <dgm:t>
        <a:bodyPr/>
        <a:lstStyle/>
        <a:p>
          <a:endParaRPr lang="en-US"/>
        </a:p>
      </dgm:t>
    </dgm:pt>
    <dgm:pt modelId="{848D7132-3242-42DD-A162-9A3BEE1F693F}">
      <dgm:prSet phldrT="[Text]"/>
      <dgm:spPr/>
      <dgm:t>
        <a:bodyPr/>
        <a:lstStyle/>
        <a:p>
          <a:r>
            <a:rPr lang="en-US" dirty="0"/>
            <a:t>Categorial Array, Tables, and Timetable</a:t>
          </a:r>
        </a:p>
      </dgm:t>
    </dgm:pt>
    <dgm:pt modelId="{8B9D85B7-50CD-4D9E-96DB-7EEF7CB33A58}" type="parTrans" cxnId="{EDDC8425-78E9-4108-BCF2-4173034E931C}">
      <dgm:prSet/>
      <dgm:spPr/>
      <dgm:t>
        <a:bodyPr/>
        <a:lstStyle/>
        <a:p>
          <a:endParaRPr lang="en-US"/>
        </a:p>
      </dgm:t>
    </dgm:pt>
    <dgm:pt modelId="{FAED2463-F94D-4935-8BD6-B5D18128C985}" type="sibTrans" cxnId="{EDDC8425-78E9-4108-BCF2-4173034E931C}">
      <dgm:prSet/>
      <dgm:spPr/>
      <dgm:t>
        <a:bodyPr/>
        <a:lstStyle/>
        <a:p>
          <a:endParaRPr lang="en-US"/>
        </a:p>
      </dgm:t>
    </dgm:pt>
    <dgm:pt modelId="{C9B1AD78-8407-4684-BBE7-2085913C2A40}">
      <dgm:prSet phldrT="[Text]"/>
      <dgm:spPr/>
      <dgm:t>
        <a:bodyPr/>
        <a:lstStyle/>
        <a:p>
          <a:r>
            <a:rPr lang="en-US" dirty="0"/>
            <a:t>Cell Arrays and Structure</a:t>
          </a:r>
        </a:p>
      </dgm:t>
    </dgm:pt>
    <dgm:pt modelId="{8C6F1754-3237-4F38-94ED-D87BC09E11A8}" type="parTrans" cxnId="{0FB1AB18-5801-4351-8CE4-E654C7D8FC0B}">
      <dgm:prSet/>
      <dgm:spPr/>
      <dgm:t>
        <a:bodyPr/>
        <a:lstStyle/>
        <a:p>
          <a:endParaRPr lang="en-US"/>
        </a:p>
      </dgm:t>
    </dgm:pt>
    <dgm:pt modelId="{8BD282B4-3D61-4FDB-9CE7-23E64AD5FA49}" type="sibTrans" cxnId="{0FB1AB18-5801-4351-8CE4-E654C7D8FC0B}">
      <dgm:prSet/>
      <dgm:spPr/>
      <dgm:t>
        <a:bodyPr/>
        <a:lstStyle/>
        <a:p>
          <a:endParaRPr lang="en-US"/>
        </a:p>
      </dgm:t>
    </dgm:pt>
    <dgm:pt modelId="{FA4196E4-4BC5-41FB-B2A5-9502D5C4668F}" type="pres">
      <dgm:prSet presAssocID="{DE73F2CF-2EDE-43B2-9777-749F7A14D4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03C382-153E-4C34-8297-90A14510F75A}" type="pres">
      <dgm:prSet presAssocID="{227F3A39-2354-4DE2-B196-C25C02082BC1}" presName="hierRoot1" presStyleCnt="0">
        <dgm:presLayoutVars>
          <dgm:hierBranch val="init"/>
        </dgm:presLayoutVars>
      </dgm:prSet>
      <dgm:spPr/>
    </dgm:pt>
    <dgm:pt modelId="{E84F5043-FBEA-4D97-8561-16CF1B1AF45D}" type="pres">
      <dgm:prSet presAssocID="{227F3A39-2354-4DE2-B196-C25C02082BC1}" presName="rootComposite1" presStyleCnt="0"/>
      <dgm:spPr/>
    </dgm:pt>
    <dgm:pt modelId="{491AA2B8-A070-49A0-A382-DEE421FC974A}" type="pres">
      <dgm:prSet presAssocID="{227F3A39-2354-4DE2-B196-C25C02082BC1}" presName="rootText1" presStyleLbl="node0" presStyleIdx="0" presStyleCnt="1">
        <dgm:presLayoutVars>
          <dgm:chPref val="3"/>
        </dgm:presLayoutVars>
      </dgm:prSet>
      <dgm:spPr/>
    </dgm:pt>
    <dgm:pt modelId="{8E17C92B-56FD-489E-80B2-63585CDEA174}" type="pres">
      <dgm:prSet presAssocID="{227F3A39-2354-4DE2-B196-C25C02082BC1}" presName="rootConnector1" presStyleLbl="node1" presStyleIdx="0" presStyleCnt="0"/>
      <dgm:spPr/>
    </dgm:pt>
    <dgm:pt modelId="{463456E9-F602-4678-9430-606B9A077D4F}" type="pres">
      <dgm:prSet presAssocID="{227F3A39-2354-4DE2-B196-C25C02082BC1}" presName="hierChild2" presStyleCnt="0"/>
      <dgm:spPr/>
    </dgm:pt>
    <dgm:pt modelId="{05E97DA7-4301-4859-86F6-0FFC77B63AE0}" type="pres">
      <dgm:prSet presAssocID="{8A179309-8925-479D-8BEE-028293301E50}" presName="Name37" presStyleLbl="parChTrans1D2" presStyleIdx="0" presStyleCnt="5"/>
      <dgm:spPr/>
    </dgm:pt>
    <dgm:pt modelId="{60EC8C0D-E6F2-42D4-9D33-E092FC89B9E1}" type="pres">
      <dgm:prSet presAssocID="{906D32B5-F533-425F-B111-B361A7E5773A}" presName="hierRoot2" presStyleCnt="0">
        <dgm:presLayoutVars>
          <dgm:hierBranch val="init"/>
        </dgm:presLayoutVars>
      </dgm:prSet>
      <dgm:spPr/>
    </dgm:pt>
    <dgm:pt modelId="{7F4CF5E9-CFBB-4CDD-83E0-E56844582F9D}" type="pres">
      <dgm:prSet presAssocID="{906D32B5-F533-425F-B111-B361A7E5773A}" presName="rootComposite" presStyleCnt="0"/>
      <dgm:spPr/>
    </dgm:pt>
    <dgm:pt modelId="{795A67AB-6A5C-4CD5-8D82-72B412A93DEF}" type="pres">
      <dgm:prSet presAssocID="{906D32B5-F533-425F-B111-B361A7E5773A}" presName="rootText" presStyleLbl="node2" presStyleIdx="0" presStyleCnt="5">
        <dgm:presLayoutVars>
          <dgm:chPref val="3"/>
        </dgm:presLayoutVars>
      </dgm:prSet>
      <dgm:spPr/>
    </dgm:pt>
    <dgm:pt modelId="{A3D8A919-6F5A-4834-8C17-F9380C2A9C27}" type="pres">
      <dgm:prSet presAssocID="{906D32B5-F533-425F-B111-B361A7E5773A}" presName="rootConnector" presStyleLbl="node2" presStyleIdx="0" presStyleCnt="5"/>
      <dgm:spPr/>
    </dgm:pt>
    <dgm:pt modelId="{46571F52-F863-4AA9-9499-7711BD8B483F}" type="pres">
      <dgm:prSet presAssocID="{906D32B5-F533-425F-B111-B361A7E5773A}" presName="hierChild4" presStyleCnt="0"/>
      <dgm:spPr/>
    </dgm:pt>
    <dgm:pt modelId="{BDD86C1C-71C9-40D0-80FE-2678934F9AC2}" type="pres">
      <dgm:prSet presAssocID="{906D32B5-F533-425F-B111-B361A7E5773A}" presName="hierChild5" presStyleCnt="0"/>
      <dgm:spPr/>
    </dgm:pt>
    <dgm:pt modelId="{109D3AD9-2095-4554-A607-F4F19300667D}" type="pres">
      <dgm:prSet presAssocID="{0E366661-6C08-4D84-B841-1E26ED602697}" presName="Name37" presStyleLbl="parChTrans1D2" presStyleIdx="1" presStyleCnt="5"/>
      <dgm:spPr/>
    </dgm:pt>
    <dgm:pt modelId="{80108C87-2B96-4F0F-A36D-8D0EBA05953D}" type="pres">
      <dgm:prSet presAssocID="{A1938ED3-EE95-414A-9EF4-5BBB5A8DABD9}" presName="hierRoot2" presStyleCnt="0">
        <dgm:presLayoutVars>
          <dgm:hierBranch val="init"/>
        </dgm:presLayoutVars>
      </dgm:prSet>
      <dgm:spPr/>
    </dgm:pt>
    <dgm:pt modelId="{76ED7ABE-EEC2-49A4-B824-474BD207972F}" type="pres">
      <dgm:prSet presAssocID="{A1938ED3-EE95-414A-9EF4-5BBB5A8DABD9}" presName="rootComposite" presStyleCnt="0"/>
      <dgm:spPr/>
    </dgm:pt>
    <dgm:pt modelId="{7B07DFB8-D064-4381-A3BF-6C0F8DC8663E}" type="pres">
      <dgm:prSet presAssocID="{A1938ED3-EE95-414A-9EF4-5BBB5A8DABD9}" presName="rootText" presStyleLbl="node2" presStyleIdx="1" presStyleCnt="5">
        <dgm:presLayoutVars>
          <dgm:chPref val="3"/>
        </dgm:presLayoutVars>
      </dgm:prSet>
      <dgm:spPr/>
    </dgm:pt>
    <dgm:pt modelId="{240B2FBA-F0C7-4C69-82C9-93855408DD99}" type="pres">
      <dgm:prSet presAssocID="{A1938ED3-EE95-414A-9EF4-5BBB5A8DABD9}" presName="rootConnector" presStyleLbl="node2" presStyleIdx="1" presStyleCnt="5"/>
      <dgm:spPr/>
    </dgm:pt>
    <dgm:pt modelId="{01150310-0EA3-41EB-BE6D-A12582B0C09D}" type="pres">
      <dgm:prSet presAssocID="{A1938ED3-EE95-414A-9EF4-5BBB5A8DABD9}" presName="hierChild4" presStyleCnt="0"/>
      <dgm:spPr/>
    </dgm:pt>
    <dgm:pt modelId="{7FDD6090-852E-45BA-8C00-E99555A03441}" type="pres">
      <dgm:prSet presAssocID="{A1938ED3-EE95-414A-9EF4-5BBB5A8DABD9}" presName="hierChild5" presStyleCnt="0"/>
      <dgm:spPr/>
    </dgm:pt>
    <dgm:pt modelId="{1E88CBFD-3F8F-4096-A127-05A2235EECAD}" type="pres">
      <dgm:prSet presAssocID="{E95A34D1-C82E-45B3-B71A-F689B70A9828}" presName="Name37" presStyleLbl="parChTrans1D2" presStyleIdx="2" presStyleCnt="5"/>
      <dgm:spPr/>
    </dgm:pt>
    <dgm:pt modelId="{573B553D-10E6-42E6-A67B-99E1E78B3AF4}" type="pres">
      <dgm:prSet presAssocID="{2894AE9B-5F6C-4116-9245-E02F2A870242}" presName="hierRoot2" presStyleCnt="0">
        <dgm:presLayoutVars>
          <dgm:hierBranch val="init"/>
        </dgm:presLayoutVars>
      </dgm:prSet>
      <dgm:spPr/>
    </dgm:pt>
    <dgm:pt modelId="{73F3CDD6-18BD-46D9-8E8D-BA201D721A01}" type="pres">
      <dgm:prSet presAssocID="{2894AE9B-5F6C-4116-9245-E02F2A870242}" presName="rootComposite" presStyleCnt="0"/>
      <dgm:spPr/>
    </dgm:pt>
    <dgm:pt modelId="{331A55EC-709B-4AA5-A824-9FF109876A68}" type="pres">
      <dgm:prSet presAssocID="{2894AE9B-5F6C-4116-9245-E02F2A870242}" presName="rootText" presStyleLbl="node2" presStyleIdx="2" presStyleCnt="5">
        <dgm:presLayoutVars>
          <dgm:chPref val="3"/>
        </dgm:presLayoutVars>
      </dgm:prSet>
      <dgm:spPr/>
    </dgm:pt>
    <dgm:pt modelId="{ED28079F-014F-4D19-A2F8-CE138B199DBB}" type="pres">
      <dgm:prSet presAssocID="{2894AE9B-5F6C-4116-9245-E02F2A870242}" presName="rootConnector" presStyleLbl="node2" presStyleIdx="2" presStyleCnt="5"/>
      <dgm:spPr/>
    </dgm:pt>
    <dgm:pt modelId="{6AF4DB3C-3320-4CD1-88CE-B415CEDDE632}" type="pres">
      <dgm:prSet presAssocID="{2894AE9B-5F6C-4116-9245-E02F2A870242}" presName="hierChild4" presStyleCnt="0"/>
      <dgm:spPr/>
    </dgm:pt>
    <dgm:pt modelId="{419A12FD-47B0-4372-880E-D4B3ADC12141}" type="pres">
      <dgm:prSet presAssocID="{2894AE9B-5F6C-4116-9245-E02F2A870242}" presName="hierChild5" presStyleCnt="0"/>
      <dgm:spPr/>
    </dgm:pt>
    <dgm:pt modelId="{63DC11DC-5746-4C8E-A830-717E64D509FA}" type="pres">
      <dgm:prSet presAssocID="{8B9D85B7-50CD-4D9E-96DB-7EEF7CB33A58}" presName="Name37" presStyleLbl="parChTrans1D2" presStyleIdx="3" presStyleCnt="5"/>
      <dgm:spPr/>
    </dgm:pt>
    <dgm:pt modelId="{F8538D5B-80EC-4D99-B68A-6C28BB12ED17}" type="pres">
      <dgm:prSet presAssocID="{848D7132-3242-42DD-A162-9A3BEE1F693F}" presName="hierRoot2" presStyleCnt="0">
        <dgm:presLayoutVars>
          <dgm:hierBranch val="init"/>
        </dgm:presLayoutVars>
      </dgm:prSet>
      <dgm:spPr/>
    </dgm:pt>
    <dgm:pt modelId="{EDAC823C-910C-42C5-8A82-5AF8F8DBB809}" type="pres">
      <dgm:prSet presAssocID="{848D7132-3242-42DD-A162-9A3BEE1F693F}" presName="rootComposite" presStyleCnt="0"/>
      <dgm:spPr/>
    </dgm:pt>
    <dgm:pt modelId="{DF590E6F-0387-4207-B6A2-1717535F13BD}" type="pres">
      <dgm:prSet presAssocID="{848D7132-3242-42DD-A162-9A3BEE1F693F}" presName="rootText" presStyleLbl="node2" presStyleIdx="3" presStyleCnt="5">
        <dgm:presLayoutVars>
          <dgm:chPref val="3"/>
        </dgm:presLayoutVars>
      </dgm:prSet>
      <dgm:spPr/>
    </dgm:pt>
    <dgm:pt modelId="{368371A1-1CFE-4401-8796-8E9981078A81}" type="pres">
      <dgm:prSet presAssocID="{848D7132-3242-42DD-A162-9A3BEE1F693F}" presName="rootConnector" presStyleLbl="node2" presStyleIdx="3" presStyleCnt="5"/>
      <dgm:spPr/>
    </dgm:pt>
    <dgm:pt modelId="{4DCAAC47-0C17-4E83-820F-4D23F3C4D159}" type="pres">
      <dgm:prSet presAssocID="{848D7132-3242-42DD-A162-9A3BEE1F693F}" presName="hierChild4" presStyleCnt="0"/>
      <dgm:spPr/>
    </dgm:pt>
    <dgm:pt modelId="{94B08921-37D5-402D-9CEE-FEB1CBE12C2D}" type="pres">
      <dgm:prSet presAssocID="{848D7132-3242-42DD-A162-9A3BEE1F693F}" presName="hierChild5" presStyleCnt="0"/>
      <dgm:spPr/>
    </dgm:pt>
    <dgm:pt modelId="{D0E48381-A076-4A9B-A490-4E23AC80DB6C}" type="pres">
      <dgm:prSet presAssocID="{8C6F1754-3237-4F38-94ED-D87BC09E11A8}" presName="Name37" presStyleLbl="parChTrans1D2" presStyleIdx="4" presStyleCnt="5"/>
      <dgm:spPr/>
    </dgm:pt>
    <dgm:pt modelId="{0B374B37-75C9-4F19-B1C2-1EE34C7AFDA9}" type="pres">
      <dgm:prSet presAssocID="{C9B1AD78-8407-4684-BBE7-2085913C2A40}" presName="hierRoot2" presStyleCnt="0">
        <dgm:presLayoutVars>
          <dgm:hierBranch val="init"/>
        </dgm:presLayoutVars>
      </dgm:prSet>
      <dgm:spPr/>
    </dgm:pt>
    <dgm:pt modelId="{ED22A5C7-BB51-4A74-A823-6F8FCF36F3F5}" type="pres">
      <dgm:prSet presAssocID="{C9B1AD78-8407-4684-BBE7-2085913C2A40}" presName="rootComposite" presStyleCnt="0"/>
      <dgm:spPr/>
    </dgm:pt>
    <dgm:pt modelId="{A9378181-FFF4-429A-A4E0-C157A3815F6D}" type="pres">
      <dgm:prSet presAssocID="{C9B1AD78-8407-4684-BBE7-2085913C2A40}" presName="rootText" presStyleLbl="node2" presStyleIdx="4" presStyleCnt="5">
        <dgm:presLayoutVars>
          <dgm:chPref val="3"/>
        </dgm:presLayoutVars>
      </dgm:prSet>
      <dgm:spPr/>
    </dgm:pt>
    <dgm:pt modelId="{6F467921-4DE4-45DD-BE94-D5DE51EF7C4A}" type="pres">
      <dgm:prSet presAssocID="{C9B1AD78-8407-4684-BBE7-2085913C2A40}" presName="rootConnector" presStyleLbl="node2" presStyleIdx="4" presStyleCnt="5"/>
      <dgm:spPr/>
    </dgm:pt>
    <dgm:pt modelId="{7641D8E1-7BDA-4C66-BBF7-17AE6D38C0FA}" type="pres">
      <dgm:prSet presAssocID="{C9B1AD78-8407-4684-BBE7-2085913C2A40}" presName="hierChild4" presStyleCnt="0"/>
      <dgm:spPr/>
    </dgm:pt>
    <dgm:pt modelId="{4B84D2DE-1D35-4C8D-B9E5-F6226BBA847B}" type="pres">
      <dgm:prSet presAssocID="{C9B1AD78-8407-4684-BBE7-2085913C2A40}" presName="hierChild5" presStyleCnt="0"/>
      <dgm:spPr/>
    </dgm:pt>
    <dgm:pt modelId="{74BF9FC0-FEEE-43D0-A597-55769444E0E2}" type="pres">
      <dgm:prSet presAssocID="{227F3A39-2354-4DE2-B196-C25C02082BC1}" presName="hierChild3" presStyleCnt="0"/>
      <dgm:spPr/>
    </dgm:pt>
  </dgm:ptLst>
  <dgm:cxnLst>
    <dgm:cxn modelId="{C1057703-4E95-4540-A074-DE5D94544134}" type="presOf" srcId="{DE73F2CF-2EDE-43B2-9777-749F7A14D404}" destId="{FA4196E4-4BC5-41FB-B2A5-9502D5C4668F}" srcOrd="0" destOrd="0" presId="urn:microsoft.com/office/officeart/2005/8/layout/orgChart1"/>
    <dgm:cxn modelId="{8388EE05-4F88-42DC-AFB0-C0FE3BE14509}" type="presOf" srcId="{227F3A39-2354-4DE2-B196-C25C02082BC1}" destId="{491AA2B8-A070-49A0-A382-DEE421FC974A}" srcOrd="0" destOrd="0" presId="urn:microsoft.com/office/officeart/2005/8/layout/orgChart1"/>
    <dgm:cxn modelId="{39ADBA0C-55D5-490D-8BC9-3D3682C1A9FE}" srcId="{227F3A39-2354-4DE2-B196-C25C02082BC1}" destId="{2894AE9B-5F6C-4116-9245-E02F2A870242}" srcOrd="2" destOrd="0" parTransId="{E95A34D1-C82E-45B3-B71A-F689B70A9828}" sibTransId="{3361422E-5671-46AD-8E71-87284235860D}"/>
    <dgm:cxn modelId="{0FB1AB18-5801-4351-8CE4-E654C7D8FC0B}" srcId="{227F3A39-2354-4DE2-B196-C25C02082BC1}" destId="{C9B1AD78-8407-4684-BBE7-2085913C2A40}" srcOrd="4" destOrd="0" parTransId="{8C6F1754-3237-4F38-94ED-D87BC09E11A8}" sibTransId="{8BD282B4-3D61-4FDB-9CE7-23E64AD5FA49}"/>
    <dgm:cxn modelId="{C81AA01D-A6D7-4EA3-9B6C-BE8CC03DB565}" srcId="{227F3A39-2354-4DE2-B196-C25C02082BC1}" destId="{A1938ED3-EE95-414A-9EF4-5BBB5A8DABD9}" srcOrd="1" destOrd="0" parTransId="{0E366661-6C08-4D84-B841-1E26ED602697}" sibTransId="{728BABEF-5F92-4730-8A0A-0089D98F20A0}"/>
    <dgm:cxn modelId="{2AC0E41D-541E-47D9-BBC1-43439CC3EF5D}" type="presOf" srcId="{8B9D85B7-50CD-4D9E-96DB-7EEF7CB33A58}" destId="{63DC11DC-5746-4C8E-A830-717E64D509FA}" srcOrd="0" destOrd="0" presId="urn:microsoft.com/office/officeart/2005/8/layout/orgChart1"/>
    <dgm:cxn modelId="{EDDC8425-78E9-4108-BCF2-4173034E931C}" srcId="{227F3A39-2354-4DE2-B196-C25C02082BC1}" destId="{848D7132-3242-42DD-A162-9A3BEE1F693F}" srcOrd="3" destOrd="0" parTransId="{8B9D85B7-50CD-4D9E-96DB-7EEF7CB33A58}" sibTransId="{FAED2463-F94D-4935-8BD6-B5D18128C985}"/>
    <dgm:cxn modelId="{1F92282F-E4B6-4692-A6AC-6FEEC8B49DF2}" type="presOf" srcId="{906D32B5-F533-425F-B111-B361A7E5773A}" destId="{A3D8A919-6F5A-4834-8C17-F9380C2A9C27}" srcOrd="1" destOrd="0" presId="urn:microsoft.com/office/officeart/2005/8/layout/orgChart1"/>
    <dgm:cxn modelId="{8BCFAD46-D810-4EBD-B56C-C3734AA77516}" type="presOf" srcId="{848D7132-3242-42DD-A162-9A3BEE1F693F}" destId="{368371A1-1CFE-4401-8796-8E9981078A81}" srcOrd="1" destOrd="0" presId="urn:microsoft.com/office/officeart/2005/8/layout/orgChart1"/>
    <dgm:cxn modelId="{57FAC14F-1D38-4AAE-8065-3C503E2A13FC}" type="presOf" srcId="{2894AE9B-5F6C-4116-9245-E02F2A870242}" destId="{331A55EC-709B-4AA5-A824-9FF109876A68}" srcOrd="0" destOrd="0" presId="urn:microsoft.com/office/officeart/2005/8/layout/orgChart1"/>
    <dgm:cxn modelId="{FC07975A-BE29-4B90-A3EF-3970BC2C0020}" type="presOf" srcId="{8C6F1754-3237-4F38-94ED-D87BC09E11A8}" destId="{D0E48381-A076-4A9B-A490-4E23AC80DB6C}" srcOrd="0" destOrd="0" presId="urn:microsoft.com/office/officeart/2005/8/layout/orgChart1"/>
    <dgm:cxn modelId="{051FDA82-06B9-44DE-A5D0-D1F4A9C0B4A9}" type="presOf" srcId="{0E366661-6C08-4D84-B841-1E26ED602697}" destId="{109D3AD9-2095-4554-A607-F4F19300667D}" srcOrd="0" destOrd="0" presId="urn:microsoft.com/office/officeart/2005/8/layout/orgChart1"/>
    <dgm:cxn modelId="{C11B0790-9557-416B-B3DD-99FAC2D6FC13}" type="presOf" srcId="{C9B1AD78-8407-4684-BBE7-2085913C2A40}" destId="{A9378181-FFF4-429A-A4E0-C157A3815F6D}" srcOrd="0" destOrd="0" presId="urn:microsoft.com/office/officeart/2005/8/layout/orgChart1"/>
    <dgm:cxn modelId="{B9DC089B-5AF2-42A1-B00F-5FBA44A7A7D4}" type="presOf" srcId="{227F3A39-2354-4DE2-B196-C25C02082BC1}" destId="{8E17C92B-56FD-489E-80B2-63585CDEA174}" srcOrd="1" destOrd="0" presId="urn:microsoft.com/office/officeart/2005/8/layout/orgChart1"/>
    <dgm:cxn modelId="{8A51889C-33A2-48A5-AE26-2A129F1B1A3E}" type="presOf" srcId="{8A179309-8925-479D-8BEE-028293301E50}" destId="{05E97DA7-4301-4859-86F6-0FFC77B63AE0}" srcOrd="0" destOrd="0" presId="urn:microsoft.com/office/officeart/2005/8/layout/orgChart1"/>
    <dgm:cxn modelId="{02F788A0-0EEC-43E0-9440-ED60A5CFE8B8}" type="presOf" srcId="{906D32B5-F533-425F-B111-B361A7E5773A}" destId="{795A67AB-6A5C-4CD5-8D82-72B412A93DEF}" srcOrd="0" destOrd="0" presId="urn:microsoft.com/office/officeart/2005/8/layout/orgChart1"/>
    <dgm:cxn modelId="{B625D0A0-7641-41B8-B78A-D140AF478FB8}" type="presOf" srcId="{A1938ED3-EE95-414A-9EF4-5BBB5A8DABD9}" destId="{240B2FBA-F0C7-4C69-82C9-93855408DD99}" srcOrd="1" destOrd="0" presId="urn:microsoft.com/office/officeart/2005/8/layout/orgChart1"/>
    <dgm:cxn modelId="{3AF2A7AE-1C54-4242-A36B-4DA17D35AA7D}" type="presOf" srcId="{C9B1AD78-8407-4684-BBE7-2085913C2A40}" destId="{6F467921-4DE4-45DD-BE94-D5DE51EF7C4A}" srcOrd="1" destOrd="0" presId="urn:microsoft.com/office/officeart/2005/8/layout/orgChart1"/>
    <dgm:cxn modelId="{95EE71AF-4781-48C2-907E-3F398C297394}" srcId="{DE73F2CF-2EDE-43B2-9777-749F7A14D404}" destId="{227F3A39-2354-4DE2-B196-C25C02082BC1}" srcOrd="0" destOrd="0" parTransId="{4250C77A-3F19-4FC1-8DCF-D281B0BBCC90}" sibTransId="{2E89065D-C80D-431C-8146-42F394799F60}"/>
    <dgm:cxn modelId="{8287FCB2-6C7C-4EF6-89FA-4B28F05E74E2}" type="presOf" srcId="{E95A34D1-C82E-45B3-B71A-F689B70A9828}" destId="{1E88CBFD-3F8F-4096-A127-05A2235EECAD}" srcOrd="0" destOrd="0" presId="urn:microsoft.com/office/officeart/2005/8/layout/orgChart1"/>
    <dgm:cxn modelId="{3956A8BF-6553-47B7-A680-B35B3EBFA612}" type="presOf" srcId="{848D7132-3242-42DD-A162-9A3BEE1F693F}" destId="{DF590E6F-0387-4207-B6A2-1717535F13BD}" srcOrd="0" destOrd="0" presId="urn:microsoft.com/office/officeart/2005/8/layout/orgChart1"/>
    <dgm:cxn modelId="{E7DCF0D0-DAA9-4222-9F19-71D7EC0C4865}" srcId="{227F3A39-2354-4DE2-B196-C25C02082BC1}" destId="{906D32B5-F533-425F-B111-B361A7E5773A}" srcOrd="0" destOrd="0" parTransId="{8A179309-8925-479D-8BEE-028293301E50}" sibTransId="{5BD86D04-FE7D-4B14-881F-EC3264D03D70}"/>
    <dgm:cxn modelId="{83D769F6-BEFB-4522-8D3C-21B93BF955A4}" type="presOf" srcId="{2894AE9B-5F6C-4116-9245-E02F2A870242}" destId="{ED28079F-014F-4D19-A2F8-CE138B199DBB}" srcOrd="1" destOrd="0" presId="urn:microsoft.com/office/officeart/2005/8/layout/orgChart1"/>
    <dgm:cxn modelId="{386363F7-06C0-445D-B00D-300BED6D0ACD}" type="presOf" srcId="{A1938ED3-EE95-414A-9EF4-5BBB5A8DABD9}" destId="{7B07DFB8-D064-4381-A3BF-6C0F8DC8663E}" srcOrd="0" destOrd="0" presId="urn:microsoft.com/office/officeart/2005/8/layout/orgChart1"/>
    <dgm:cxn modelId="{BF17433F-900C-44BD-AD9F-F1B15FB91A19}" type="presParOf" srcId="{FA4196E4-4BC5-41FB-B2A5-9502D5C4668F}" destId="{6E03C382-153E-4C34-8297-90A14510F75A}" srcOrd="0" destOrd="0" presId="urn:microsoft.com/office/officeart/2005/8/layout/orgChart1"/>
    <dgm:cxn modelId="{B475CEA1-F7B2-475C-BEBF-4353608788ED}" type="presParOf" srcId="{6E03C382-153E-4C34-8297-90A14510F75A}" destId="{E84F5043-FBEA-4D97-8561-16CF1B1AF45D}" srcOrd="0" destOrd="0" presId="urn:microsoft.com/office/officeart/2005/8/layout/orgChart1"/>
    <dgm:cxn modelId="{F64040A9-9FB2-49BC-B164-4BC44D6EA882}" type="presParOf" srcId="{E84F5043-FBEA-4D97-8561-16CF1B1AF45D}" destId="{491AA2B8-A070-49A0-A382-DEE421FC974A}" srcOrd="0" destOrd="0" presId="urn:microsoft.com/office/officeart/2005/8/layout/orgChart1"/>
    <dgm:cxn modelId="{EC3F63BF-CF6D-401F-9EDD-1AB056B75EDC}" type="presParOf" srcId="{E84F5043-FBEA-4D97-8561-16CF1B1AF45D}" destId="{8E17C92B-56FD-489E-80B2-63585CDEA174}" srcOrd="1" destOrd="0" presId="urn:microsoft.com/office/officeart/2005/8/layout/orgChart1"/>
    <dgm:cxn modelId="{B4CD5CD6-2D10-4C73-AECF-278CBF6345C5}" type="presParOf" srcId="{6E03C382-153E-4C34-8297-90A14510F75A}" destId="{463456E9-F602-4678-9430-606B9A077D4F}" srcOrd="1" destOrd="0" presId="urn:microsoft.com/office/officeart/2005/8/layout/orgChart1"/>
    <dgm:cxn modelId="{36BD160C-365F-4491-B630-ED9C36AB96B8}" type="presParOf" srcId="{463456E9-F602-4678-9430-606B9A077D4F}" destId="{05E97DA7-4301-4859-86F6-0FFC77B63AE0}" srcOrd="0" destOrd="0" presId="urn:microsoft.com/office/officeart/2005/8/layout/orgChart1"/>
    <dgm:cxn modelId="{6C11803F-5020-4B40-8533-21249C333A89}" type="presParOf" srcId="{463456E9-F602-4678-9430-606B9A077D4F}" destId="{60EC8C0D-E6F2-42D4-9D33-E092FC89B9E1}" srcOrd="1" destOrd="0" presId="urn:microsoft.com/office/officeart/2005/8/layout/orgChart1"/>
    <dgm:cxn modelId="{191A40E0-D34C-4B9E-B66C-B40A887866A6}" type="presParOf" srcId="{60EC8C0D-E6F2-42D4-9D33-E092FC89B9E1}" destId="{7F4CF5E9-CFBB-4CDD-83E0-E56844582F9D}" srcOrd="0" destOrd="0" presId="urn:microsoft.com/office/officeart/2005/8/layout/orgChart1"/>
    <dgm:cxn modelId="{EDB95C26-9A97-4648-A669-3781A0A1A469}" type="presParOf" srcId="{7F4CF5E9-CFBB-4CDD-83E0-E56844582F9D}" destId="{795A67AB-6A5C-4CD5-8D82-72B412A93DEF}" srcOrd="0" destOrd="0" presId="urn:microsoft.com/office/officeart/2005/8/layout/orgChart1"/>
    <dgm:cxn modelId="{D72173B0-F0AD-48ED-B4CC-60992194A037}" type="presParOf" srcId="{7F4CF5E9-CFBB-4CDD-83E0-E56844582F9D}" destId="{A3D8A919-6F5A-4834-8C17-F9380C2A9C27}" srcOrd="1" destOrd="0" presId="urn:microsoft.com/office/officeart/2005/8/layout/orgChart1"/>
    <dgm:cxn modelId="{2D704305-275C-4CB3-BAC6-399D366D896E}" type="presParOf" srcId="{60EC8C0D-E6F2-42D4-9D33-E092FC89B9E1}" destId="{46571F52-F863-4AA9-9499-7711BD8B483F}" srcOrd="1" destOrd="0" presId="urn:microsoft.com/office/officeart/2005/8/layout/orgChart1"/>
    <dgm:cxn modelId="{A3687AFE-9970-40EA-8210-7747E70AA326}" type="presParOf" srcId="{60EC8C0D-E6F2-42D4-9D33-E092FC89B9E1}" destId="{BDD86C1C-71C9-40D0-80FE-2678934F9AC2}" srcOrd="2" destOrd="0" presId="urn:microsoft.com/office/officeart/2005/8/layout/orgChart1"/>
    <dgm:cxn modelId="{5E466E4D-7E3F-48CD-AB39-B93B8D0EF62A}" type="presParOf" srcId="{463456E9-F602-4678-9430-606B9A077D4F}" destId="{109D3AD9-2095-4554-A607-F4F19300667D}" srcOrd="2" destOrd="0" presId="urn:microsoft.com/office/officeart/2005/8/layout/orgChart1"/>
    <dgm:cxn modelId="{1CA548B7-7BE9-43DE-AA64-217D3720799E}" type="presParOf" srcId="{463456E9-F602-4678-9430-606B9A077D4F}" destId="{80108C87-2B96-4F0F-A36D-8D0EBA05953D}" srcOrd="3" destOrd="0" presId="urn:microsoft.com/office/officeart/2005/8/layout/orgChart1"/>
    <dgm:cxn modelId="{3E686B79-F44B-4EFD-A225-CDFD779151EC}" type="presParOf" srcId="{80108C87-2B96-4F0F-A36D-8D0EBA05953D}" destId="{76ED7ABE-EEC2-49A4-B824-474BD207972F}" srcOrd="0" destOrd="0" presId="urn:microsoft.com/office/officeart/2005/8/layout/orgChart1"/>
    <dgm:cxn modelId="{6C322ABA-2D76-484D-A19B-2BF1831C7A09}" type="presParOf" srcId="{76ED7ABE-EEC2-49A4-B824-474BD207972F}" destId="{7B07DFB8-D064-4381-A3BF-6C0F8DC8663E}" srcOrd="0" destOrd="0" presId="urn:microsoft.com/office/officeart/2005/8/layout/orgChart1"/>
    <dgm:cxn modelId="{9C6EE9BF-8CD7-4952-BA00-75DA8ED63B11}" type="presParOf" srcId="{76ED7ABE-EEC2-49A4-B824-474BD207972F}" destId="{240B2FBA-F0C7-4C69-82C9-93855408DD99}" srcOrd="1" destOrd="0" presId="urn:microsoft.com/office/officeart/2005/8/layout/orgChart1"/>
    <dgm:cxn modelId="{EEC255AA-2413-41CD-B2CC-4021858DCE28}" type="presParOf" srcId="{80108C87-2B96-4F0F-A36D-8D0EBA05953D}" destId="{01150310-0EA3-41EB-BE6D-A12582B0C09D}" srcOrd="1" destOrd="0" presId="urn:microsoft.com/office/officeart/2005/8/layout/orgChart1"/>
    <dgm:cxn modelId="{66431DE1-A996-479A-A549-6E0399FBCCC4}" type="presParOf" srcId="{80108C87-2B96-4F0F-A36D-8D0EBA05953D}" destId="{7FDD6090-852E-45BA-8C00-E99555A03441}" srcOrd="2" destOrd="0" presId="urn:microsoft.com/office/officeart/2005/8/layout/orgChart1"/>
    <dgm:cxn modelId="{0393BF96-BAF0-4F4B-BD53-FE184AE6E0D1}" type="presParOf" srcId="{463456E9-F602-4678-9430-606B9A077D4F}" destId="{1E88CBFD-3F8F-4096-A127-05A2235EECAD}" srcOrd="4" destOrd="0" presId="urn:microsoft.com/office/officeart/2005/8/layout/orgChart1"/>
    <dgm:cxn modelId="{D6DC0A93-1C33-4411-AD12-AE5D80F71389}" type="presParOf" srcId="{463456E9-F602-4678-9430-606B9A077D4F}" destId="{573B553D-10E6-42E6-A67B-99E1E78B3AF4}" srcOrd="5" destOrd="0" presId="urn:microsoft.com/office/officeart/2005/8/layout/orgChart1"/>
    <dgm:cxn modelId="{95356085-D6C0-4476-9DA5-069BA3CEC85F}" type="presParOf" srcId="{573B553D-10E6-42E6-A67B-99E1E78B3AF4}" destId="{73F3CDD6-18BD-46D9-8E8D-BA201D721A01}" srcOrd="0" destOrd="0" presId="urn:microsoft.com/office/officeart/2005/8/layout/orgChart1"/>
    <dgm:cxn modelId="{CF05D5D9-CD61-42E6-8DF3-28E2B7CED8E1}" type="presParOf" srcId="{73F3CDD6-18BD-46D9-8E8D-BA201D721A01}" destId="{331A55EC-709B-4AA5-A824-9FF109876A68}" srcOrd="0" destOrd="0" presId="urn:microsoft.com/office/officeart/2005/8/layout/orgChart1"/>
    <dgm:cxn modelId="{8344ED9C-0EF9-4850-A47D-205B1D2C12E6}" type="presParOf" srcId="{73F3CDD6-18BD-46D9-8E8D-BA201D721A01}" destId="{ED28079F-014F-4D19-A2F8-CE138B199DBB}" srcOrd="1" destOrd="0" presId="urn:microsoft.com/office/officeart/2005/8/layout/orgChart1"/>
    <dgm:cxn modelId="{ECE1DA01-A834-4E76-BBE3-69EC7CF9E084}" type="presParOf" srcId="{573B553D-10E6-42E6-A67B-99E1E78B3AF4}" destId="{6AF4DB3C-3320-4CD1-88CE-B415CEDDE632}" srcOrd="1" destOrd="0" presId="urn:microsoft.com/office/officeart/2005/8/layout/orgChart1"/>
    <dgm:cxn modelId="{7372AC20-B6B0-43BB-8087-78C513AA6FFA}" type="presParOf" srcId="{573B553D-10E6-42E6-A67B-99E1E78B3AF4}" destId="{419A12FD-47B0-4372-880E-D4B3ADC12141}" srcOrd="2" destOrd="0" presId="urn:microsoft.com/office/officeart/2005/8/layout/orgChart1"/>
    <dgm:cxn modelId="{321EB657-78DE-4E48-A5AB-0A096CCAC882}" type="presParOf" srcId="{463456E9-F602-4678-9430-606B9A077D4F}" destId="{63DC11DC-5746-4C8E-A830-717E64D509FA}" srcOrd="6" destOrd="0" presId="urn:microsoft.com/office/officeart/2005/8/layout/orgChart1"/>
    <dgm:cxn modelId="{D7F4A02E-8850-4A29-AA44-CF8B10F7BD24}" type="presParOf" srcId="{463456E9-F602-4678-9430-606B9A077D4F}" destId="{F8538D5B-80EC-4D99-B68A-6C28BB12ED17}" srcOrd="7" destOrd="0" presId="urn:microsoft.com/office/officeart/2005/8/layout/orgChart1"/>
    <dgm:cxn modelId="{273426F9-1856-4D4F-AB2F-3A9F36227583}" type="presParOf" srcId="{F8538D5B-80EC-4D99-B68A-6C28BB12ED17}" destId="{EDAC823C-910C-42C5-8A82-5AF8F8DBB809}" srcOrd="0" destOrd="0" presId="urn:microsoft.com/office/officeart/2005/8/layout/orgChart1"/>
    <dgm:cxn modelId="{F0FF5EE5-21EF-4CF2-8808-D80E160A52B5}" type="presParOf" srcId="{EDAC823C-910C-42C5-8A82-5AF8F8DBB809}" destId="{DF590E6F-0387-4207-B6A2-1717535F13BD}" srcOrd="0" destOrd="0" presId="urn:microsoft.com/office/officeart/2005/8/layout/orgChart1"/>
    <dgm:cxn modelId="{16DBDE35-7EC3-44CA-A2A6-E79092703948}" type="presParOf" srcId="{EDAC823C-910C-42C5-8A82-5AF8F8DBB809}" destId="{368371A1-1CFE-4401-8796-8E9981078A81}" srcOrd="1" destOrd="0" presId="urn:microsoft.com/office/officeart/2005/8/layout/orgChart1"/>
    <dgm:cxn modelId="{49938704-B46C-4AA9-8D06-485BFFCDCBF0}" type="presParOf" srcId="{F8538D5B-80EC-4D99-B68A-6C28BB12ED17}" destId="{4DCAAC47-0C17-4E83-820F-4D23F3C4D159}" srcOrd="1" destOrd="0" presId="urn:microsoft.com/office/officeart/2005/8/layout/orgChart1"/>
    <dgm:cxn modelId="{44E3EF91-63D5-4875-8455-F2F2515457BF}" type="presParOf" srcId="{F8538D5B-80EC-4D99-B68A-6C28BB12ED17}" destId="{94B08921-37D5-402D-9CEE-FEB1CBE12C2D}" srcOrd="2" destOrd="0" presId="urn:microsoft.com/office/officeart/2005/8/layout/orgChart1"/>
    <dgm:cxn modelId="{F16D9C58-34D4-4505-9E85-994EEABE193A}" type="presParOf" srcId="{463456E9-F602-4678-9430-606B9A077D4F}" destId="{D0E48381-A076-4A9B-A490-4E23AC80DB6C}" srcOrd="8" destOrd="0" presId="urn:microsoft.com/office/officeart/2005/8/layout/orgChart1"/>
    <dgm:cxn modelId="{F73AB049-B495-4C39-9175-94CC08FAED14}" type="presParOf" srcId="{463456E9-F602-4678-9430-606B9A077D4F}" destId="{0B374B37-75C9-4F19-B1C2-1EE34C7AFDA9}" srcOrd="9" destOrd="0" presId="urn:microsoft.com/office/officeart/2005/8/layout/orgChart1"/>
    <dgm:cxn modelId="{38887166-4D8E-49A4-B271-AEA201FF490E}" type="presParOf" srcId="{0B374B37-75C9-4F19-B1C2-1EE34C7AFDA9}" destId="{ED22A5C7-BB51-4A74-A823-6F8FCF36F3F5}" srcOrd="0" destOrd="0" presId="urn:microsoft.com/office/officeart/2005/8/layout/orgChart1"/>
    <dgm:cxn modelId="{15A3E6C6-9932-42C5-9029-EB737A02F178}" type="presParOf" srcId="{ED22A5C7-BB51-4A74-A823-6F8FCF36F3F5}" destId="{A9378181-FFF4-429A-A4E0-C157A3815F6D}" srcOrd="0" destOrd="0" presId="urn:microsoft.com/office/officeart/2005/8/layout/orgChart1"/>
    <dgm:cxn modelId="{63A5C8DF-2598-44FC-B836-5B45A2A2C818}" type="presParOf" srcId="{ED22A5C7-BB51-4A74-A823-6F8FCF36F3F5}" destId="{6F467921-4DE4-45DD-BE94-D5DE51EF7C4A}" srcOrd="1" destOrd="0" presId="urn:microsoft.com/office/officeart/2005/8/layout/orgChart1"/>
    <dgm:cxn modelId="{3836FC53-60B3-4CF4-8A3B-464FB8662BCD}" type="presParOf" srcId="{0B374B37-75C9-4F19-B1C2-1EE34C7AFDA9}" destId="{7641D8E1-7BDA-4C66-BBF7-17AE6D38C0FA}" srcOrd="1" destOrd="0" presId="urn:microsoft.com/office/officeart/2005/8/layout/orgChart1"/>
    <dgm:cxn modelId="{74F47086-3EFA-4FA3-BFA9-FE8F766F0CBD}" type="presParOf" srcId="{0B374B37-75C9-4F19-B1C2-1EE34C7AFDA9}" destId="{4B84D2DE-1D35-4C8D-B9E5-F6226BBA847B}" srcOrd="2" destOrd="0" presId="urn:microsoft.com/office/officeart/2005/8/layout/orgChart1"/>
    <dgm:cxn modelId="{BBD6498F-9967-493B-A70E-C8CA3A67B083}" type="presParOf" srcId="{6E03C382-153E-4C34-8297-90A14510F75A}" destId="{74BF9FC0-FEEE-43D0-A597-55769444E0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6B80D-E9BD-46B3-8FE1-B92393B16665}">
      <dsp:nvSpPr>
        <dsp:cNvPr id="0" name=""/>
        <dsp:cNvSpPr/>
      </dsp:nvSpPr>
      <dsp:spPr>
        <a:xfrm>
          <a:off x="8641025" y="1474692"/>
          <a:ext cx="1592885" cy="1592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A91E-D496-460C-B423-1BD134710A15}">
      <dsp:nvSpPr>
        <dsp:cNvPr id="0" name=""/>
        <dsp:cNvSpPr/>
      </dsp:nvSpPr>
      <dsp:spPr>
        <a:xfrm>
          <a:off x="8694661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Working With Vectors and Matrices</a:t>
          </a:r>
        </a:p>
      </dsp:txBody>
      <dsp:txXfrm>
        <a:off x="8907181" y="1740169"/>
        <a:ext cx="1061586" cy="1061628"/>
      </dsp:txXfrm>
    </dsp:sp>
    <dsp:sp modelId="{96E670BF-92A4-4A32-9B83-C0901F2D8A03}">
      <dsp:nvSpPr>
        <dsp:cNvPr id="0" name=""/>
        <dsp:cNvSpPr/>
      </dsp:nvSpPr>
      <dsp:spPr>
        <a:xfrm rot="2700000">
          <a:off x="6995628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4084606"/>
            <a:satOff val="-4797"/>
            <a:lumOff val="1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46C5-A4E0-412D-A2A2-6B7CE8A27ED6}">
      <dsp:nvSpPr>
        <dsp:cNvPr id="0" name=""/>
        <dsp:cNvSpPr/>
      </dsp:nvSpPr>
      <dsp:spPr>
        <a:xfrm>
          <a:off x="7049152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084606"/>
              <a:satOff val="-4797"/>
              <a:lumOff val="1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Converting Datatypes Together</a:t>
          </a:r>
        </a:p>
      </dsp:txBody>
      <dsp:txXfrm>
        <a:off x="7261672" y="1740169"/>
        <a:ext cx="1061586" cy="1061628"/>
      </dsp:txXfrm>
    </dsp:sp>
    <dsp:sp modelId="{1F89547E-68C6-490C-96AD-63BF3D057820}">
      <dsp:nvSpPr>
        <dsp:cNvPr id="0" name=""/>
        <dsp:cNvSpPr/>
      </dsp:nvSpPr>
      <dsp:spPr>
        <a:xfrm rot="2700000">
          <a:off x="5350119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8169213"/>
            <a:satOff val="-9594"/>
            <a:lumOff val="3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9DC0-4677-40BF-8ECD-E655C37C2D07}">
      <dsp:nvSpPr>
        <dsp:cNvPr id="0" name=""/>
        <dsp:cNvSpPr/>
      </dsp:nvSpPr>
      <dsp:spPr>
        <a:xfrm>
          <a:off x="5403643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169213"/>
              <a:satOff val="-9594"/>
              <a:lumOff val="3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Basic Commands</a:t>
          </a:r>
        </a:p>
      </dsp:txBody>
      <dsp:txXfrm>
        <a:off x="5616163" y="1740169"/>
        <a:ext cx="1061586" cy="1061628"/>
      </dsp:txXfrm>
    </dsp:sp>
    <dsp:sp modelId="{F027E94E-A24E-48DE-89D3-C4A6E77D7DF9}">
      <dsp:nvSpPr>
        <dsp:cNvPr id="0" name=""/>
        <dsp:cNvSpPr/>
      </dsp:nvSpPr>
      <dsp:spPr>
        <a:xfrm rot="2700000">
          <a:off x="3704610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12253820"/>
            <a:satOff val="-14392"/>
            <a:lumOff val="5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44C33-1322-4034-BAB5-7E871BB68122}">
      <dsp:nvSpPr>
        <dsp:cNvPr id="0" name=""/>
        <dsp:cNvSpPr/>
      </dsp:nvSpPr>
      <dsp:spPr>
        <a:xfrm>
          <a:off x="3758134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253820"/>
              <a:satOff val="-14392"/>
              <a:lumOff val="5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Data Types</a:t>
          </a:r>
        </a:p>
      </dsp:txBody>
      <dsp:txXfrm>
        <a:off x="3969642" y="1740169"/>
        <a:ext cx="1061586" cy="1061628"/>
      </dsp:txXfrm>
    </dsp:sp>
    <dsp:sp modelId="{085384F3-6C68-4763-AE4E-9C349787FA9B}">
      <dsp:nvSpPr>
        <dsp:cNvPr id="0" name=""/>
        <dsp:cNvSpPr/>
      </dsp:nvSpPr>
      <dsp:spPr>
        <a:xfrm rot="2700000">
          <a:off x="2059101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16338426"/>
            <a:satOff val="-19189"/>
            <a:lumOff val="7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37743-90C3-4512-8588-3C8459E2160C}">
      <dsp:nvSpPr>
        <dsp:cNvPr id="0" name=""/>
        <dsp:cNvSpPr/>
      </dsp:nvSpPr>
      <dsp:spPr>
        <a:xfrm>
          <a:off x="2112625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6338426"/>
              <a:satOff val="-19189"/>
              <a:lumOff val="7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Getting Started with MATLAB Environment</a:t>
          </a:r>
        </a:p>
      </dsp:txBody>
      <dsp:txXfrm>
        <a:off x="2324132" y="1740169"/>
        <a:ext cx="1061586" cy="1061628"/>
      </dsp:txXfrm>
    </dsp:sp>
    <dsp:sp modelId="{71B5F750-E6A2-41AD-8B52-3C6D5A84CB37}">
      <dsp:nvSpPr>
        <dsp:cNvPr id="0" name=""/>
        <dsp:cNvSpPr/>
      </dsp:nvSpPr>
      <dsp:spPr>
        <a:xfrm rot="2700000">
          <a:off x="413592" y="1474513"/>
          <a:ext cx="1592660" cy="1592660"/>
        </a:xfrm>
        <a:prstGeom prst="teardrop">
          <a:avLst>
            <a:gd name="adj" fmla="val 10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CE310-28DA-42D6-9767-43639D13E555}">
      <dsp:nvSpPr>
        <dsp:cNvPr id="0" name=""/>
        <dsp:cNvSpPr/>
      </dsp:nvSpPr>
      <dsp:spPr>
        <a:xfrm>
          <a:off x="466104" y="1527787"/>
          <a:ext cx="1486625" cy="148639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423033"/>
              <a:satOff val="-23986"/>
              <a:lumOff val="9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What is MATLAB?</a:t>
          </a:r>
        </a:p>
      </dsp:txBody>
      <dsp:txXfrm>
        <a:off x="678623" y="1740169"/>
        <a:ext cx="1061586" cy="1061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861AE-2C07-48D1-895D-34420F64A4B0}">
      <dsp:nvSpPr>
        <dsp:cNvPr id="0" name=""/>
        <dsp:cNvSpPr/>
      </dsp:nvSpPr>
      <dsp:spPr>
        <a:xfrm>
          <a:off x="3869" y="0"/>
          <a:ext cx="3722113" cy="375313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rgbClr val="00B050"/>
              </a:solidFill>
            </a:rPr>
            <a:t>Advantages</a:t>
          </a:r>
        </a:p>
      </dsp:txBody>
      <dsp:txXfrm>
        <a:off x="3869" y="0"/>
        <a:ext cx="3722113" cy="1125941"/>
      </dsp:txXfrm>
    </dsp:sp>
    <dsp:sp modelId="{5F6A50F9-DD39-46A0-B9D5-95A7CF95212F}">
      <dsp:nvSpPr>
        <dsp:cNvPr id="0" name=""/>
        <dsp:cNvSpPr/>
      </dsp:nvSpPr>
      <dsp:spPr>
        <a:xfrm>
          <a:off x="376080" y="1126033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User-Friendly</a:t>
          </a:r>
          <a:endParaRPr lang="en-US" sz="1600" kern="1200" dirty="0"/>
        </a:p>
      </dsp:txBody>
      <dsp:txXfrm>
        <a:off x="392094" y="1142047"/>
        <a:ext cx="2945663" cy="514724"/>
      </dsp:txXfrm>
    </dsp:sp>
    <dsp:sp modelId="{49FED468-FBBD-45A8-8B66-A8B30C764F71}">
      <dsp:nvSpPr>
        <dsp:cNvPr id="0" name=""/>
        <dsp:cNvSpPr/>
      </dsp:nvSpPr>
      <dsp:spPr>
        <a:xfrm>
          <a:off x="376080" y="1756901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Rich Functionality</a:t>
          </a:r>
          <a:endParaRPr lang="en-US" sz="1600" kern="1200" dirty="0"/>
        </a:p>
      </dsp:txBody>
      <dsp:txXfrm>
        <a:off x="392094" y="1772915"/>
        <a:ext cx="2945663" cy="514724"/>
      </dsp:txXfrm>
    </dsp:sp>
    <dsp:sp modelId="{E85D7929-FB7C-46A7-93BA-BFDB86F81D98}">
      <dsp:nvSpPr>
        <dsp:cNvPr id="0" name=""/>
        <dsp:cNvSpPr/>
      </dsp:nvSpPr>
      <dsp:spPr>
        <a:xfrm>
          <a:off x="376080" y="2387769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Powerful Visualization</a:t>
          </a:r>
          <a:endParaRPr lang="en-US" sz="1600" kern="1200" dirty="0"/>
        </a:p>
      </dsp:txBody>
      <dsp:txXfrm>
        <a:off x="392094" y="2403783"/>
        <a:ext cx="2945663" cy="514724"/>
      </dsp:txXfrm>
    </dsp:sp>
    <dsp:sp modelId="{5E07DD8C-21D4-4084-8156-BA562F73476D}">
      <dsp:nvSpPr>
        <dsp:cNvPr id="0" name=""/>
        <dsp:cNvSpPr/>
      </dsp:nvSpPr>
      <dsp:spPr>
        <a:xfrm>
          <a:off x="376080" y="3018637"/>
          <a:ext cx="2977691" cy="54675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Community and Resources</a:t>
          </a:r>
          <a:endParaRPr lang="en-US" sz="1600" kern="1200" dirty="0"/>
        </a:p>
      </dsp:txBody>
      <dsp:txXfrm>
        <a:off x="392094" y="3034651"/>
        <a:ext cx="2945663" cy="514724"/>
      </dsp:txXfrm>
    </dsp:sp>
    <dsp:sp modelId="{C9475E25-1EC7-4265-9B9C-208A987DF687}">
      <dsp:nvSpPr>
        <dsp:cNvPr id="0" name=""/>
        <dsp:cNvSpPr/>
      </dsp:nvSpPr>
      <dsp:spPr>
        <a:xfrm>
          <a:off x="4005141" y="0"/>
          <a:ext cx="3722113" cy="3753139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rgbClr val="C00000"/>
              </a:solidFill>
            </a:rPr>
            <a:t>Disadvantages</a:t>
          </a:r>
        </a:p>
      </dsp:txBody>
      <dsp:txXfrm>
        <a:off x="4005141" y="0"/>
        <a:ext cx="3722113" cy="1125941"/>
      </dsp:txXfrm>
    </dsp:sp>
    <dsp:sp modelId="{31B00EEA-8198-4045-A3F2-0C9A02DCE682}">
      <dsp:nvSpPr>
        <dsp:cNvPr id="0" name=""/>
        <dsp:cNvSpPr/>
      </dsp:nvSpPr>
      <dsp:spPr>
        <a:xfrm>
          <a:off x="4377353" y="1126033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Cost (Excludes Toolboxes)</a:t>
          </a:r>
          <a:endParaRPr lang="en-US" sz="1600" kern="1200" dirty="0"/>
        </a:p>
      </dsp:txBody>
      <dsp:txXfrm>
        <a:off x="4393367" y="1142047"/>
        <a:ext cx="2945663" cy="514724"/>
      </dsp:txXfrm>
    </dsp:sp>
    <dsp:sp modelId="{848A7D40-8252-439A-A0CC-F29AA4CBA595}">
      <dsp:nvSpPr>
        <dsp:cNvPr id="0" name=""/>
        <dsp:cNvSpPr/>
      </dsp:nvSpPr>
      <dsp:spPr>
        <a:xfrm>
          <a:off x="4377353" y="1756901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Resource Intensive</a:t>
          </a:r>
          <a:endParaRPr lang="en-US" sz="1600" kern="1200" dirty="0"/>
        </a:p>
      </dsp:txBody>
      <dsp:txXfrm>
        <a:off x="4393367" y="1772915"/>
        <a:ext cx="2945663" cy="514724"/>
      </dsp:txXfrm>
    </dsp:sp>
    <dsp:sp modelId="{E31AE933-54FC-44C9-81BA-ACAED4481BA2}">
      <dsp:nvSpPr>
        <dsp:cNvPr id="0" name=""/>
        <dsp:cNvSpPr/>
      </dsp:nvSpPr>
      <dsp:spPr>
        <a:xfrm>
          <a:off x="4377353" y="2387769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Lack of Speed</a:t>
          </a:r>
          <a:endParaRPr lang="en-US" sz="1600" kern="1200" dirty="0"/>
        </a:p>
      </dsp:txBody>
      <dsp:txXfrm>
        <a:off x="4393367" y="2403783"/>
        <a:ext cx="2945663" cy="514724"/>
      </dsp:txXfrm>
    </dsp:sp>
    <dsp:sp modelId="{3EA3F506-B05B-4AA0-9485-6B9D3371DC0F}">
      <dsp:nvSpPr>
        <dsp:cNvPr id="0" name=""/>
        <dsp:cNvSpPr/>
      </dsp:nvSpPr>
      <dsp:spPr>
        <a:xfrm>
          <a:off x="4377353" y="3018637"/>
          <a:ext cx="2977691" cy="54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Not Ideal for Large-Scale Projects</a:t>
          </a:r>
          <a:endParaRPr lang="en-US" sz="1600" kern="1200" dirty="0"/>
        </a:p>
      </dsp:txBody>
      <dsp:txXfrm>
        <a:off x="4393367" y="3034651"/>
        <a:ext cx="2945663" cy="514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48381-A076-4A9B-A490-4E23AC80DB6C}">
      <dsp:nvSpPr>
        <dsp:cNvPr id="0" name=""/>
        <dsp:cNvSpPr/>
      </dsp:nvSpPr>
      <dsp:spPr>
        <a:xfrm>
          <a:off x="4651400" y="1896589"/>
          <a:ext cx="3854269" cy="3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30"/>
              </a:lnTo>
              <a:lnTo>
                <a:pt x="3854269" y="167230"/>
              </a:lnTo>
              <a:lnTo>
                <a:pt x="3854269" y="3344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C11DC-5746-4C8E-A830-717E64D509FA}">
      <dsp:nvSpPr>
        <dsp:cNvPr id="0" name=""/>
        <dsp:cNvSpPr/>
      </dsp:nvSpPr>
      <dsp:spPr>
        <a:xfrm>
          <a:off x="4651400" y="1896589"/>
          <a:ext cx="1927134" cy="33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230"/>
              </a:lnTo>
              <a:lnTo>
                <a:pt x="1927134" y="167230"/>
              </a:lnTo>
              <a:lnTo>
                <a:pt x="1927134" y="3344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8CBFD-3F8F-4096-A127-05A2235EECAD}">
      <dsp:nvSpPr>
        <dsp:cNvPr id="0" name=""/>
        <dsp:cNvSpPr/>
      </dsp:nvSpPr>
      <dsp:spPr>
        <a:xfrm>
          <a:off x="4605680" y="1896589"/>
          <a:ext cx="91440" cy="3344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4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3AD9-2095-4554-A607-F4F19300667D}">
      <dsp:nvSpPr>
        <dsp:cNvPr id="0" name=""/>
        <dsp:cNvSpPr/>
      </dsp:nvSpPr>
      <dsp:spPr>
        <a:xfrm>
          <a:off x="2724265" y="1896589"/>
          <a:ext cx="1927134" cy="334461"/>
        </a:xfrm>
        <a:custGeom>
          <a:avLst/>
          <a:gdLst/>
          <a:ahLst/>
          <a:cxnLst/>
          <a:rect l="0" t="0" r="0" b="0"/>
          <a:pathLst>
            <a:path>
              <a:moveTo>
                <a:pt x="1927134" y="0"/>
              </a:moveTo>
              <a:lnTo>
                <a:pt x="1927134" y="167230"/>
              </a:lnTo>
              <a:lnTo>
                <a:pt x="0" y="167230"/>
              </a:lnTo>
              <a:lnTo>
                <a:pt x="0" y="3344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97DA7-4301-4859-86F6-0FFC77B63AE0}">
      <dsp:nvSpPr>
        <dsp:cNvPr id="0" name=""/>
        <dsp:cNvSpPr/>
      </dsp:nvSpPr>
      <dsp:spPr>
        <a:xfrm>
          <a:off x="797131" y="1896589"/>
          <a:ext cx="3854269" cy="334461"/>
        </a:xfrm>
        <a:custGeom>
          <a:avLst/>
          <a:gdLst/>
          <a:ahLst/>
          <a:cxnLst/>
          <a:rect l="0" t="0" r="0" b="0"/>
          <a:pathLst>
            <a:path>
              <a:moveTo>
                <a:pt x="3854269" y="0"/>
              </a:moveTo>
              <a:lnTo>
                <a:pt x="3854269" y="167230"/>
              </a:lnTo>
              <a:lnTo>
                <a:pt x="0" y="167230"/>
              </a:lnTo>
              <a:lnTo>
                <a:pt x="0" y="3344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AA2B8-A070-49A0-A382-DEE421FC974A}">
      <dsp:nvSpPr>
        <dsp:cNvPr id="0" name=""/>
        <dsp:cNvSpPr/>
      </dsp:nvSpPr>
      <dsp:spPr>
        <a:xfrm>
          <a:off x="3855063" y="1100252"/>
          <a:ext cx="1592673" cy="796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Function</a:t>
          </a:r>
        </a:p>
      </dsp:txBody>
      <dsp:txXfrm>
        <a:off x="3855063" y="1100252"/>
        <a:ext cx="1592673" cy="796336"/>
      </dsp:txXfrm>
    </dsp:sp>
    <dsp:sp modelId="{795A67AB-6A5C-4CD5-8D82-72B412A93DEF}">
      <dsp:nvSpPr>
        <dsp:cNvPr id="0" name=""/>
        <dsp:cNvSpPr/>
      </dsp:nvSpPr>
      <dsp:spPr>
        <a:xfrm>
          <a:off x="794" y="2231050"/>
          <a:ext cx="1592673" cy="796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and Text</a:t>
          </a:r>
        </a:p>
      </dsp:txBody>
      <dsp:txXfrm>
        <a:off x="794" y="2231050"/>
        <a:ext cx="1592673" cy="796336"/>
      </dsp:txXfrm>
    </dsp:sp>
    <dsp:sp modelId="{7B07DFB8-D064-4381-A3BF-6C0F8DC8663E}">
      <dsp:nvSpPr>
        <dsp:cNvPr id="0" name=""/>
        <dsp:cNvSpPr/>
      </dsp:nvSpPr>
      <dsp:spPr>
        <a:xfrm>
          <a:off x="1927929" y="2231050"/>
          <a:ext cx="1592673" cy="796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Hexadecimal and Binary</a:t>
          </a:r>
        </a:p>
      </dsp:txBody>
      <dsp:txXfrm>
        <a:off x="1927929" y="2231050"/>
        <a:ext cx="1592673" cy="796336"/>
      </dsp:txXfrm>
    </dsp:sp>
    <dsp:sp modelId="{331A55EC-709B-4AA5-A824-9FF109876A68}">
      <dsp:nvSpPr>
        <dsp:cNvPr id="0" name=""/>
        <dsp:cNvSpPr/>
      </dsp:nvSpPr>
      <dsp:spPr>
        <a:xfrm>
          <a:off x="3855063" y="2231050"/>
          <a:ext cx="1592673" cy="796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Dates and Time</a:t>
          </a:r>
        </a:p>
      </dsp:txBody>
      <dsp:txXfrm>
        <a:off x="3855063" y="2231050"/>
        <a:ext cx="1592673" cy="796336"/>
      </dsp:txXfrm>
    </dsp:sp>
    <dsp:sp modelId="{DF590E6F-0387-4207-B6A2-1717535F13BD}">
      <dsp:nvSpPr>
        <dsp:cNvPr id="0" name=""/>
        <dsp:cNvSpPr/>
      </dsp:nvSpPr>
      <dsp:spPr>
        <a:xfrm>
          <a:off x="5782198" y="2231050"/>
          <a:ext cx="1592673" cy="796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Categorial Array, Tables, and Timetable</a:t>
          </a:r>
        </a:p>
      </dsp:txBody>
      <dsp:txXfrm>
        <a:off x="5782198" y="2231050"/>
        <a:ext cx="1592673" cy="796336"/>
      </dsp:txXfrm>
    </dsp:sp>
    <dsp:sp modelId="{A9378181-FFF4-429A-A4E0-C157A3815F6D}">
      <dsp:nvSpPr>
        <dsp:cNvPr id="0" name=""/>
        <dsp:cNvSpPr/>
      </dsp:nvSpPr>
      <dsp:spPr>
        <a:xfrm>
          <a:off x="7709332" y="2231050"/>
          <a:ext cx="1592673" cy="7963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Cell Arrays and Structure</a:t>
          </a:r>
        </a:p>
      </dsp:txBody>
      <dsp:txXfrm>
        <a:off x="7709332" y="2231050"/>
        <a:ext cx="1592673" cy="79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A540-F956-4D64-B74D-BF18E9D9E3D9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B5AE-E29D-4525-8A00-86E3AE2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9%85%D8%A7%D8%AA%D8%B1%DB%8C%D8%B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.wikipedia.org/wiki/%D8%A8%D8%B1%D8%AF%D8%A7%D8%B1_%D8%A7%D9%82%D9%84%DB%8C%D8%AF%D8%B3%DB%8C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l.mathworks.com/help/matlab/data-type-conversion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6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9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تمام داده‌ها در متلب به شکل یک ماتریس ذخیره می‌شوند. برای مثال یک عدد (اسکالر) به شکل یک ماتریس ۱*۱ ذخیره می‌شود. یک رشته مانند «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.Arabic UI Text"/>
              </a:rPr>
              <a:t>Whale is the biggest animal» 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به شکل 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3" tooltip="ماتری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ماتریسی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با یک سطر و چندین ستون (که تعداد ستون‌ها به تعداد کاراکترهاست) ذخیره می‌شود. حتی یک تصویر به شکل یک 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3" tooltip="ماتری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ماتریس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سه بعدی ذخیره می‌گردد که بُعد اول و دوم آن برای تعیین مختصات نقاط و بُعد سوم آن برای تعیین رنگ نقاط استفاده می‌شود. فایل‌های صوتی نیز در متلب به شکل ماتریس‌های تک ستون (</a:t>
            </a:r>
            <a:r>
              <a:rPr lang="ar-DZ" b="0" i="0" u="none" strike="noStrike" dirty="0">
                <a:solidFill>
                  <a:schemeClr val="tx1"/>
                </a:solidFill>
                <a:effectLst/>
                <a:latin typeface=".Arabic UI Text"/>
                <a:hlinkClick r:id="rId4" tooltip="بردار اقلیدس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بردارهای</a:t>
            </a:r>
            <a:r>
              <a:rPr lang="ar-DZ" b="0" i="0" u="none" dirty="0">
                <a:solidFill>
                  <a:schemeClr val="tx1"/>
                </a:solidFill>
                <a:effectLst/>
                <a:latin typeface=".Arabic UI Text"/>
              </a:rPr>
              <a:t> ستونی) ذخیره می‌شوند؛ بنابراین جای تعجب نیست که متلب مخفف عبارت آزمایشگاه ماتریس باشد.</a:t>
            </a:r>
            <a:endParaRPr lang="en-US" b="0" i="0" u="none" dirty="0">
              <a:solidFill>
                <a:schemeClr val="tx1"/>
              </a:solidFill>
              <a:effectLst/>
              <a:latin typeface=".Arabic UI Tex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5A6BA-CB00-4426-82DC-279E59D28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41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Advantages: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Versatile:</a:t>
            </a:r>
            <a:r>
              <a:rPr lang="en-US" b="0" i="0" dirty="0">
                <a:effectLst/>
                <a:latin typeface="Söhne"/>
              </a:rPr>
              <a:t> MATLAB is a versatile tool, widely used across various scientific and engineering disciplines.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User-Friendly:</a:t>
            </a:r>
            <a:r>
              <a:rPr lang="en-US" b="0" i="0" dirty="0">
                <a:effectLst/>
                <a:latin typeface="Söhne"/>
              </a:rPr>
              <a:t> MATLAB's user-friendly interface makes it accessible to users with varying levels of programming expertise.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Rich Functionality:</a:t>
            </a:r>
            <a:r>
              <a:rPr lang="en-US" b="0" i="0" dirty="0">
                <a:effectLst/>
                <a:latin typeface="Söhne"/>
              </a:rPr>
              <a:t> It offers a vast array of built-in functions, toolboxes, and packages for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Powerful Visualization:</a:t>
            </a:r>
            <a:r>
              <a:rPr lang="en-US" b="0" i="0" dirty="0">
                <a:effectLst/>
                <a:latin typeface="Söhne"/>
              </a:rPr>
              <a:t> MATLAB excels in data visualization, offering extensive plotting and graphing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Community and Resources:</a:t>
            </a:r>
            <a:r>
              <a:rPr lang="en-US" b="0" i="0" dirty="0">
                <a:effectLst/>
                <a:latin typeface="Söhne"/>
              </a:rPr>
              <a:t> A large user community means plenty of resources, forums, and support are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Interoperability:</a:t>
            </a:r>
            <a:r>
              <a:rPr lang="en-US" b="0" i="0" dirty="0">
                <a:effectLst/>
                <a:latin typeface="Söhne"/>
              </a:rPr>
              <a:t> MATLAB can seamlessly integrate with other languages like C++, Python, and Java.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Disadvantages: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Cost:</a:t>
            </a:r>
            <a:r>
              <a:rPr lang="en-US" b="0" i="0" dirty="0">
                <a:effectLst/>
                <a:latin typeface="Söhne"/>
              </a:rPr>
              <a:t> MATLAB can be expensive for individuals and smaller organizations, with licensing fees.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Resource Intensive:</a:t>
            </a:r>
            <a:r>
              <a:rPr lang="en-US" b="0" i="0" dirty="0">
                <a:effectLst/>
                <a:latin typeface="Söhne"/>
              </a:rPr>
              <a:t> MATLAB can be resource-intensive, requiring substantial memory and processing power for complex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Lack of Speed:</a:t>
            </a:r>
            <a:r>
              <a:rPr lang="en-US" b="0" i="0" dirty="0">
                <a:effectLst/>
                <a:latin typeface="Söhne"/>
              </a:rPr>
              <a:t> In certain applications, MATLAB may not be as fast as lower-level languages like C++ or Fortran.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Not Ideal for Large-Scale Projects:</a:t>
            </a:r>
            <a:r>
              <a:rPr lang="en-US" b="0" i="0" dirty="0">
                <a:effectLst/>
                <a:latin typeface="Söhne"/>
              </a:rPr>
              <a:t> It may not be the best choice for large-scale software development due to limitations in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Limited Multithreading:</a:t>
            </a:r>
            <a:r>
              <a:rPr lang="en-US" b="0" i="0" dirty="0">
                <a:effectLst/>
                <a:latin typeface="Söhne"/>
              </a:rPr>
              <a:t> MATLAB's support for multithreading and parallel processing has limitations.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These points provide a balanced view of MATLAB's strengths and weaknesses, helping your audience make informed decisions regarding its use.</a:t>
            </a:r>
            <a:endParaRPr lang="en-US" b="0" i="0" dirty="0">
              <a:solidFill>
                <a:srgbClr val="202122"/>
              </a:solidFill>
              <a:effectLst/>
              <a:latin typeface=".Arabic UI Text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95A6BA-CB00-4426-82DC-279E59D28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16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uint8 represents unsigned integers using 8 bits, allowing values from 0 to 255.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uint16 represents unsigned integers using 16 bits, allowing values from 0 to 65535.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uint32 represents unsigned integers using 32 bits, allowing values from 0 to 4294967295.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uint64 represents unsigned integers using 64 bits, allowing values from 0 to 18446744073709551615.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dirty="0"/>
              <a:t>Single 32 bit , double 64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B4CEB8-B11D-4C22-9466-86137F6B7F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65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Data Type Conversion - MATLAB &amp; Simulink - MathWorks Benelux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9B5AE-E29D-4525-8A00-86E3AE23C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00ED-D6D6-45B4-98BA-880AAF092856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E98-C227-4DF0-A703-7B5234AB8271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7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1A35-8B6F-4ED3-995F-EBF79A33AC90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1FC8-F0DC-4EAC-90B5-670BA8E5BAD8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6AFA-64BE-4666-8525-623DBA290708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B1C6-0C9C-4FD6-9728-569C329A3BA2}" type="datetime1">
              <a:rPr lang="en-US" smtClean="0"/>
              <a:t>4/13/2024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86A-A452-420A-9E47-9ABAA350BA43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7EE5-7088-457B-A2DA-55E6DD11BA2C}" type="datetime1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157-B339-40EB-A471-F2A377D5DCF4}" type="datetime1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30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197D-9DF1-4BCD-8BCB-9D8D0235670A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4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A2AEF6-DF57-4F43-9A5D-84D77998363E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5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6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E99D9A-3E5E-4B7E-AAFA-1FA6757BEEF5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FE2500-946F-4784-B791-43D9574D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30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276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09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28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ED85-AAE2-4FC7-A729-E71CAB5CA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Elementary MATLAB</a:t>
            </a:r>
            <a:r>
              <a:rPr lang="en-US" sz="2400" baseline="30000" dirty="0">
                <a:solidFill>
                  <a:schemeClr val="tx1"/>
                </a:solidFill>
              </a:rPr>
              <a:t>®</a:t>
            </a:r>
            <a:r>
              <a:rPr lang="en-US" sz="2400" dirty="0">
                <a:solidFill>
                  <a:schemeClr val="tx1"/>
                </a:solidFill>
              </a:rPr>
              <a:t> Course –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6564-F9DB-49BE-9E04-4E8BF735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499" y="2559987"/>
            <a:ext cx="8619001" cy="31019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594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Sina Ghanbari 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Kimia Scientific Group - Chemical &amp; Petroleum Department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Sharif University of Technology</a:t>
            </a:r>
          </a:p>
          <a:p>
            <a:pPr indent="-228594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April 2024</a:t>
            </a:r>
          </a:p>
        </p:txBody>
      </p:sp>
    </p:spTree>
    <p:extLst>
      <p:ext uri="{BB962C8B-B14F-4D97-AF65-F5344CB8AC3E}">
        <p14:creationId xmlns:p14="http://schemas.microsoft.com/office/powerpoint/2010/main" val="216850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621-70EE-4A92-814C-2851D85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Converting Data Types Together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40D989-784D-4070-3521-A56FA6D6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E5261A2-606A-59D9-27DC-35F910BAF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60684"/>
              </p:ext>
            </p:extLst>
          </p:nvPr>
        </p:nvGraphicFramePr>
        <p:xfrm>
          <a:off x="1325870" y="1634062"/>
          <a:ext cx="9302801" cy="412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860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A409-F737-3058-EB71-426D942810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Vectors &amp; Matrices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D291-50D0-26BE-E3F3-6B2FB66B2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7521-6384-432C-AA7B-9725FCC7D6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Vectors &amp;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E7D7-D293-40DB-8BBF-B1DB9071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v = [-4 8 0 2.5 -1.5];  </a:t>
            </a:r>
            <a:r>
              <a:rPr lang="fa-IR" altLang="en-US" sz="2000" b="1" dirty="0">
                <a:solidFill>
                  <a:schemeClr val="bg1"/>
                </a:solidFill>
              </a:rPr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% length 5 row vector.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v = v’;</a:t>
            </a:r>
            <a:r>
              <a:rPr lang="en-US" altLang="en-US" sz="2000" dirty="0">
                <a:solidFill>
                  <a:schemeClr val="bg1"/>
                </a:solidFill>
              </a:rPr>
              <a:t>			% transposes v.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v(1);</a:t>
            </a:r>
            <a:r>
              <a:rPr lang="en-US" altLang="en-US" sz="2000" dirty="0">
                <a:solidFill>
                  <a:schemeClr val="bg1"/>
                </a:solidFill>
              </a:rPr>
              <a:t>			% first element of v.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v= 4:-1:2;</a:t>
            </a:r>
            <a:r>
              <a:rPr lang="en-US" altLang="en-US" sz="2000" dirty="0">
                <a:solidFill>
                  <a:schemeClr val="bg1"/>
                </a:solidFill>
              </a:rPr>
              <a:t>		% same as v=[4 3 2];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a=1:3; b=2:3; c=[a b]; </a:t>
            </a:r>
            <a:r>
              <a:rPr lang="en-US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c = [1 2 3 2 3];</a:t>
            </a:r>
            <a:endParaRPr lang="en-US" alt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D2FB5F-5D1E-074D-D5A8-29403925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9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E874-B771-4BFE-8FB0-60E4F406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872" y="1878008"/>
            <a:ext cx="8717280" cy="310198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x = linspace(-pi,pi,10);    </a:t>
            </a:r>
            <a:r>
              <a:rPr lang="en-US" altLang="en-US" sz="2000" dirty="0">
                <a:solidFill>
                  <a:schemeClr val="bg1"/>
                </a:solidFill>
              </a:rPr>
              <a:t>% creates 10 linearly-spaced elements from –pi to pi.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logspace</a:t>
            </a:r>
            <a:r>
              <a:rPr lang="en-US" altLang="en-US" sz="2000" dirty="0">
                <a:solidFill>
                  <a:schemeClr val="bg1"/>
                </a:solidFill>
              </a:rPr>
              <a:t> is similar.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A = [1 2 3; 4 5 6]; 	</a:t>
            </a:r>
            <a:r>
              <a:rPr lang="en-US" altLang="en-US" sz="2000" dirty="0">
                <a:solidFill>
                  <a:schemeClr val="bg1"/>
                </a:solidFill>
              </a:rPr>
              <a:t>% creates 2x3 matrix 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A(1,2)</a:t>
            </a:r>
            <a:r>
              <a:rPr lang="en-US" altLang="en-US" sz="2000" dirty="0">
                <a:solidFill>
                  <a:schemeClr val="bg1"/>
                </a:solidFill>
              </a:rPr>
              <a:t> 		% the element in row 1, column 2.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A(:,2)  		</a:t>
            </a:r>
            <a:r>
              <a:rPr lang="en-US" altLang="en-US" sz="2000" dirty="0">
                <a:solidFill>
                  <a:schemeClr val="bg1"/>
                </a:solidFill>
              </a:rPr>
              <a:t>% the second column.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A(2,</a:t>
            </a:r>
            <a:r>
              <a:rPr lang="en-US" altLang="en-US" sz="2000" b="1" dirty="0">
                <a:solidFill>
                  <a:schemeClr val="bg1"/>
                </a:solidFill>
                <a:sym typeface="Wingdings" panose="05000000000000000000" pitchFamily="2" charset="2"/>
              </a:rPr>
              <a:t>:)  		</a:t>
            </a:r>
            <a:r>
              <a:rPr lang="en-US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% the second row.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F3C8C-5051-2C42-8283-08BEC1F9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6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6C55-3C9E-4B56-95AC-7CC0AD42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007" y="1428724"/>
            <a:ext cx="10055720" cy="41712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A+B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A-B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2*A</a:t>
            </a:r>
            <a:r>
              <a:rPr lang="en-US" altLang="en-US" sz="2000" dirty="0">
                <a:solidFill>
                  <a:schemeClr val="bg1"/>
                </a:solidFill>
              </a:rPr>
              <a:t>,	% matrix addition, matrix subtraction, scalar multiplication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A.*B</a:t>
            </a:r>
            <a:r>
              <a:rPr lang="en-US" altLang="en-US" sz="2000" dirty="0">
                <a:solidFill>
                  <a:schemeClr val="bg1"/>
                </a:solidFill>
              </a:rPr>
              <a:t>			% element-by-element multiple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A./B </a:t>
            </a:r>
            <a:r>
              <a:rPr lang="en-US" altLang="en-US" sz="2000" dirty="0">
                <a:solidFill>
                  <a:schemeClr val="bg1"/>
                </a:solidFill>
              </a:rPr>
              <a:t>			% element-by-element div.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A’	</a:t>
            </a:r>
            <a:r>
              <a:rPr lang="en-US" altLang="en-US" sz="2000" dirty="0">
                <a:solidFill>
                  <a:schemeClr val="bg1"/>
                </a:solidFill>
              </a:rPr>
              <a:t>		% transpose of A (complex-conjugate transpose)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dot(A,B)		</a:t>
            </a:r>
            <a:r>
              <a:rPr lang="en-US" altLang="en-US" sz="2000" dirty="0">
                <a:solidFill>
                  <a:schemeClr val="bg1"/>
                </a:solidFill>
              </a:rPr>
              <a:t>% dot product of A &amp; B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A*B			</a:t>
            </a:r>
            <a:r>
              <a:rPr lang="en-US" altLang="en-US" sz="2000" dirty="0">
                <a:solidFill>
                  <a:schemeClr val="bg1"/>
                </a:solidFill>
              </a:rPr>
              <a:t>% cross product of A &amp; B</a:t>
            </a:r>
            <a:endParaRPr lang="en-US" altLang="en-US" sz="20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det(A)</a:t>
            </a:r>
            <a:r>
              <a:rPr lang="en-US" altLang="en-US" sz="2000" dirty="0">
                <a:solidFill>
                  <a:schemeClr val="bg1"/>
                </a:solidFill>
              </a:rPr>
              <a:t>		% determinant of A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inv(A)		</a:t>
            </a:r>
            <a:r>
              <a:rPr lang="en-US" altLang="en-US" sz="2000" dirty="0">
                <a:solidFill>
                  <a:schemeClr val="bg1"/>
                </a:solidFill>
              </a:rPr>
              <a:t>% inverse matrix of A</a:t>
            </a:r>
            <a:endParaRPr lang="en-US" alt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C94FE8-0A76-E4CE-C27E-DCF3D3D3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BEE-51D7-496B-9CB9-9EB2AF5F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409" y="1878008"/>
            <a:ext cx="9267181" cy="31019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diag</a:t>
            </a:r>
            <a:r>
              <a:rPr lang="en-US" altLang="en-US" sz="2000" b="1" dirty="0">
                <a:solidFill>
                  <a:schemeClr val="bg1"/>
                </a:solidFill>
              </a:rPr>
              <a:t>(v)</a:t>
            </a:r>
            <a:r>
              <a:rPr lang="en-US" altLang="en-US" sz="2000" dirty="0">
                <a:solidFill>
                  <a:schemeClr val="bg1"/>
                </a:solidFill>
              </a:rPr>
              <a:t>		% change a vector v to a diagonal matrix.</a:t>
            </a:r>
          </a:p>
          <a:p>
            <a:pPr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diag</a:t>
            </a:r>
            <a:r>
              <a:rPr lang="en-US" altLang="en-US" sz="2000" b="1" dirty="0">
                <a:solidFill>
                  <a:schemeClr val="bg1"/>
                </a:solidFill>
              </a:rPr>
              <a:t>(A)</a:t>
            </a:r>
            <a:r>
              <a:rPr lang="en-US" altLang="en-US" sz="2000" dirty="0">
                <a:solidFill>
                  <a:schemeClr val="bg1"/>
                </a:solidFill>
              </a:rPr>
              <a:t>		% get diagonal of A.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eye(n)</a:t>
            </a:r>
            <a:r>
              <a:rPr lang="en-US" altLang="en-US" sz="2000" dirty="0">
                <a:solidFill>
                  <a:schemeClr val="bg1"/>
                </a:solidFill>
              </a:rPr>
              <a:t>		% identity matrix of size n.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zeros(</a:t>
            </a:r>
            <a:r>
              <a:rPr lang="en-US" altLang="en-US" sz="2000" b="1" dirty="0" err="1">
                <a:solidFill>
                  <a:schemeClr val="bg1"/>
                </a:solidFill>
              </a:rPr>
              <a:t>m,n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  <a:r>
              <a:rPr lang="en-US" altLang="en-US" sz="2000" dirty="0">
                <a:solidFill>
                  <a:schemeClr val="bg1"/>
                </a:solidFill>
              </a:rPr>
              <a:t>		% m-by-n zero matrix.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ones(</a:t>
            </a:r>
            <a:r>
              <a:rPr lang="en-US" altLang="en-US" sz="2000" b="1" dirty="0" err="1">
                <a:solidFill>
                  <a:schemeClr val="bg1"/>
                </a:solidFill>
              </a:rPr>
              <a:t>m,n</a:t>
            </a:r>
            <a:r>
              <a:rPr lang="en-US" altLang="en-US" sz="2000" b="1" dirty="0">
                <a:solidFill>
                  <a:schemeClr val="bg1"/>
                </a:solidFill>
              </a:rPr>
              <a:t>)</a:t>
            </a:r>
            <a:r>
              <a:rPr lang="en-US" altLang="en-US" sz="2000" dirty="0">
                <a:solidFill>
                  <a:schemeClr val="bg1"/>
                </a:solidFill>
              </a:rPr>
              <a:t>		% m*n matrix with all ones.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Randi([a, b], </a:t>
            </a:r>
            <a:r>
              <a:rPr lang="en-US" altLang="en-US" sz="2000" b="1" dirty="0" err="1">
                <a:solidFill>
                  <a:schemeClr val="bg1"/>
                </a:solidFill>
              </a:rPr>
              <a:t>m,n</a:t>
            </a:r>
            <a:r>
              <a:rPr lang="en-US" altLang="en-US" sz="2000" b="1" dirty="0">
                <a:solidFill>
                  <a:schemeClr val="bg1"/>
                </a:solidFill>
              </a:rPr>
              <a:t>)	</a:t>
            </a:r>
            <a:r>
              <a:rPr lang="en-US" altLang="en-US" sz="2000" dirty="0">
                <a:solidFill>
                  <a:schemeClr val="bg1"/>
                </a:solidFill>
              </a:rPr>
              <a:t>% Create a m*n matrix with random variables from a to b</a:t>
            </a:r>
            <a:endParaRPr lang="en-US" alt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4CB762-08ED-D74B-B9F2-1DC68BCE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1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F496-DDAA-4850-B65D-6F678F01B71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Matrices/Vector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9C94-0F3E-4A0E-9243-657FD6EB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928" y="2409119"/>
            <a:ext cx="8262112" cy="37929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length(v)</a:t>
            </a:r>
            <a:r>
              <a:rPr lang="en-US" altLang="en-US" sz="2000" dirty="0">
                <a:solidFill>
                  <a:schemeClr val="bg1"/>
                </a:solidFill>
              </a:rPr>
              <a:t>		% determine length of vector.</a:t>
            </a:r>
          </a:p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</a:rPr>
              <a:t>size(A)	</a:t>
            </a:r>
            <a:r>
              <a:rPr lang="en-US" altLang="en-US" sz="2000" dirty="0">
                <a:solidFill>
                  <a:schemeClr val="bg1"/>
                </a:solidFill>
              </a:rPr>
              <a:t>	% determine size of matrix.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find(A)		</a:t>
            </a:r>
            <a:r>
              <a:rPr lang="en-US" sz="2000" dirty="0">
                <a:solidFill>
                  <a:schemeClr val="bg1"/>
                </a:solidFill>
              </a:rPr>
              <a:t>% determine indices of non-zero elements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sum(A)		</a:t>
            </a:r>
            <a:r>
              <a:rPr lang="en-US" sz="2000" dirty="0">
                <a:solidFill>
                  <a:schemeClr val="bg1"/>
                </a:solidFill>
              </a:rPr>
              <a:t>% determine sum of elements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max(A)		</a:t>
            </a:r>
            <a:r>
              <a:rPr lang="en-US" sz="2000" dirty="0">
                <a:solidFill>
                  <a:schemeClr val="bg1"/>
                </a:solidFill>
              </a:rPr>
              <a:t>% determine maximum element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min(A)		</a:t>
            </a:r>
            <a:r>
              <a:rPr lang="en-US" sz="2000" dirty="0">
                <a:solidFill>
                  <a:schemeClr val="bg1"/>
                </a:solidFill>
              </a:rPr>
              <a:t>% determine minimum element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mean(A)		</a:t>
            </a:r>
            <a:r>
              <a:rPr lang="en-US" sz="2000" dirty="0">
                <a:solidFill>
                  <a:schemeClr val="bg1"/>
                </a:solidFill>
              </a:rPr>
              <a:t>% determine mean of elements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sort(A)		</a:t>
            </a:r>
            <a:r>
              <a:rPr lang="en-US" sz="2000" dirty="0">
                <a:solidFill>
                  <a:schemeClr val="bg1"/>
                </a:solidFill>
              </a:rPr>
              <a:t>% sort element from minimum to maximum value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529CB7-46C2-E10B-7ECC-6AF5C71D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3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940D-9E8D-D493-E0E5-C83CD255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End of 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FE621-099E-AB34-4034-35B4E36A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attention. 🙂</a:t>
            </a:r>
          </a:p>
        </p:txBody>
      </p:sp>
    </p:spTree>
    <p:extLst>
      <p:ext uri="{BB962C8B-B14F-4D97-AF65-F5344CB8AC3E}">
        <p14:creationId xmlns:p14="http://schemas.microsoft.com/office/powerpoint/2010/main" val="23601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F3D9-12F1-446B-189C-5D6ACCB4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740" y="528153"/>
            <a:ext cx="8991600" cy="16459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1E28B0-6250-3851-1CAE-C5A127D7F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009268"/>
              </p:ext>
            </p:extLst>
          </p:nvPr>
        </p:nvGraphicFramePr>
        <p:xfrm>
          <a:off x="558800" y="1564472"/>
          <a:ext cx="10317480" cy="454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1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D605-A655-420C-B5B8-3461073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sz="2800" dirty="0">
                <a:solidFill>
                  <a:schemeClr val="bg1"/>
                </a:solidFill>
              </a:rPr>
              <a:t>MATLAB</a:t>
            </a:r>
            <a:r>
              <a:rPr lang="en-US" sz="2800" baseline="30000" dirty="0">
                <a:solidFill>
                  <a:schemeClr val="bg1"/>
                </a:solidFill>
              </a:rPr>
              <a:t>® 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DB5851-118E-4C83-BF2C-24A77B4D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208" y="2377374"/>
            <a:ext cx="8355584" cy="310198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MATLAB is a matrix-based tool for numerical computations. It's very powerful and easy to use.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Both programming language and interactive environment!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A85E8-C73E-85B3-8E19-9A9CD6FA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D605-A655-420C-B5B8-3461073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 and Disadvantages of </a:t>
            </a:r>
            <a:r>
              <a:rPr lang="en-US" sz="2800" dirty="0">
                <a:solidFill>
                  <a:schemeClr val="bg1"/>
                </a:solidFill>
              </a:rPr>
              <a:t>MATLAB</a:t>
            </a:r>
            <a:r>
              <a:rPr lang="en-US" sz="2800" baseline="30000" dirty="0">
                <a:solidFill>
                  <a:schemeClr val="bg1"/>
                </a:solidFill>
              </a:rPr>
              <a:t>®</a:t>
            </a:r>
            <a:endParaRPr lang="en-US" baseline="30000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61AB67B-58CC-2099-DC24-2F11D14E0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397697"/>
              </p:ext>
            </p:extLst>
          </p:nvPr>
        </p:nvGraphicFramePr>
        <p:xfrm>
          <a:off x="2231136" y="2485237"/>
          <a:ext cx="7731125" cy="375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12638F4-DB97-F29A-9480-23073A2E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6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types">
            <a:extLst>
              <a:ext uri="{FF2B5EF4-FFF2-40B4-BE49-F238E27FC236}">
                <a16:creationId xmlns:a16="http://schemas.microsoft.com/office/drawing/2014/main" id="{F9CBE6CF-A7B2-FE91-08B7-103E3B4E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79" y="1363350"/>
            <a:ext cx="7618797" cy="42887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F7DCBB-19EB-780D-726F-BDD58EE5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0F231-6AA4-E738-5B9A-F3E72801E373}"/>
              </a:ext>
            </a:extLst>
          </p:cNvPr>
          <p:cNvSpPr/>
          <p:nvPr/>
        </p:nvSpPr>
        <p:spPr>
          <a:xfrm>
            <a:off x="8938728" y="2458616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Float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6689D9-CB73-8F63-F68C-3FC4AC111073}"/>
              </a:ext>
            </a:extLst>
          </p:cNvPr>
          <p:cNvSpPr/>
          <p:nvPr/>
        </p:nvSpPr>
        <p:spPr>
          <a:xfrm>
            <a:off x="4544010" y="2458616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7DEB86-C711-E407-F933-2A2AA41BC993}"/>
              </a:ext>
            </a:extLst>
          </p:cNvPr>
          <p:cNvSpPr/>
          <p:nvPr/>
        </p:nvSpPr>
        <p:spPr>
          <a:xfrm>
            <a:off x="6478556" y="278364"/>
            <a:ext cx="3141307" cy="13358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F7329-305F-00FC-ECE8-B2D3CB59B278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5938937" y="1614196"/>
            <a:ext cx="2110273" cy="84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98F01-E099-813E-8069-23EB8DB3368F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8049210" y="1614196"/>
            <a:ext cx="2284445" cy="84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F9D3EE-3B83-0B8C-54E0-7897768948BB}"/>
              </a:ext>
            </a:extLst>
          </p:cNvPr>
          <p:cNvSpPr/>
          <p:nvPr/>
        </p:nvSpPr>
        <p:spPr>
          <a:xfrm>
            <a:off x="6654282" y="3794449"/>
            <a:ext cx="2789853" cy="9703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Complex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44643-0164-B62D-072C-A7725D3560A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8049209" y="1614195"/>
            <a:ext cx="1" cy="2180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6B9DEAB-BC48-F8D0-8D22-F756306B2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61137"/>
              </p:ext>
            </p:extLst>
          </p:nvPr>
        </p:nvGraphicFramePr>
        <p:xfrm>
          <a:off x="195945" y="1169997"/>
          <a:ext cx="4078256" cy="546861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2241">
                  <a:extLst>
                    <a:ext uri="{9D8B030D-6E8A-4147-A177-3AD203B41FA5}">
                      <a16:colId xmlns:a16="http://schemas.microsoft.com/office/drawing/2014/main" val="608402680"/>
                    </a:ext>
                  </a:extLst>
                </a:gridCol>
                <a:gridCol w="2876015">
                  <a:extLst>
                    <a:ext uri="{9D8B030D-6E8A-4147-A177-3AD203B41FA5}">
                      <a16:colId xmlns:a16="http://schemas.microsoft.com/office/drawing/2014/main" val="3606061982"/>
                    </a:ext>
                  </a:extLst>
                </a:gridCol>
              </a:tblGrid>
              <a:tr h="4971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Numeric types from memory POV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91988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double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Double-precision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619665255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single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Single-precision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45322100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int8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8-bit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283844979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int16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16-bit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84367567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int32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32-bit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4095630053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int64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64-bit 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2020192182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uint8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8-bit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14405683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uint16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16-bit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02092466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uint32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32-bit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195739269"/>
                  </a:ext>
                </a:extLst>
              </a:tr>
              <a:tr h="4971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uint64</a:t>
                      </a:r>
                      <a:endParaRPr lang="en-US" sz="13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300" dirty="0">
                          <a:effectLst/>
                        </a:rPr>
                        <a:t>64-bit unsigned integer arrays</a:t>
                      </a:r>
                    </a:p>
                  </a:txBody>
                  <a:tcPr marL="38100" marR="38100" marT="22860" marB="22860" anchor="ctr"/>
                </a:tc>
                <a:extLst>
                  <a:ext uri="{0D108BD9-81ED-4DB2-BD59-A6C34878D82A}">
                    <a16:rowId xmlns:a16="http://schemas.microsoft.com/office/drawing/2014/main" val="418509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46E6-2152-478D-81D5-61AD951859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Commands for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2267-6540-4ECD-91AB-5CE6994D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09" y="2196265"/>
            <a:ext cx="8812781" cy="3955794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who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 err="1">
                <a:solidFill>
                  <a:schemeClr val="bg1"/>
                </a:solidFill>
              </a:rPr>
              <a:t>whos</a:t>
            </a:r>
            <a:r>
              <a:rPr lang="en-US" altLang="en-US" sz="2000" dirty="0">
                <a:solidFill>
                  <a:schemeClr val="bg1"/>
                </a:solidFill>
              </a:rPr>
              <a:t>  		current workspace vars.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clear all</a:t>
            </a:r>
            <a:r>
              <a:rPr lang="en-US" altLang="en-US" sz="2000" dirty="0">
                <a:solidFill>
                  <a:schemeClr val="bg1"/>
                </a:solidFill>
              </a:rPr>
              <a:t> 		clear workspace vars.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close all </a:t>
            </a:r>
            <a:r>
              <a:rPr lang="en-US" altLang="en-US" sz="2000" dirty="0">
                <a:solidFill>
                  <a:schemeClr val="bg1"/>
                </a:solidFill>
              </a:rPr>
              <a:t> 		close all figures</a:t>
            </a:r>
          </a:p>
          <a:p>
            <a:pPr algn="just"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clc</a:t>
            </a:r>
            <a:r>
              <a:rPr lang="en-US" altLang="en-US" sz="2000" dirty="0">
                <a:solidFill>
                  <a:schemeClr val="bg1"/>
                </a:solidFill>
              </a:rPr>
              <a:t>  			clear screen</a:t>
            </a:r>
          </a:p>
          <a:p>
            <a:pPr algn="just"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clf</a:t>
            </a:r>
            <a:r>
              <a:rPr lang="en-US" altLang="en-US" sz="2000" dirty="0">
                <a:solidFill>
                  <a:schemeClr val="bg1"/>
                </a:solidFill>
              </a:rPr>
              <a:t>  			clear figure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class(x) </a:t>
            </a:r>
            <a:r>
              <a:rPr lang="en-US" altLang="en-US" sz="2000" dirty="0">
                <a:solidFill>
                  <a:schemeClr val="bg1"/>
                </a:solidFill>
              </a:rPr>
              <a:t> 		show the data type of ‘x’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input(x) 		Input ‘x’ from user</a:t>
            </a:r>
            <a:endParaRPr lang="fa-IR" altLang="en-US" sz="2000" b="1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%</a:t>
            </a:r>
            <a:r>
              <a:rPr lang="en-US" altLang="en-US" sz="2000" dirty="0">
                <a:solidFill>
                  <a:schemeClr val="bg1"/>
                </a:solidFill>
              </a:rPr>
              <a:t>		</a:t>
            </a:r>
            <a:r>
              <a:rPr lang="fa-IR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used to denote a comment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%%</a:t>
            </a:r>
            <a:r>
              <a:rPr lang="en-US" altLang="en-US" sz="2000" dirty="0">
                <a:solidFill>
                  <a:schemeClr val="bg1"/>
                </a:solidFill>
              </a:rPr>
              <a:t>		</a:t>
            </a:r>
            <a:r>
              <a:rPr lang="fa-IR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used to divide your code into several sections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; </a:t>
            </a:r>
            <a:r>
              <a:rPr lang="en-US" altLang="en-US" sz="2000" dirty="0">
                <a:solidFill>
                  <a:schemeClr val="bg1"/>
                </a:solidFill>
              </a:rPr>
              <a:t>		</a:t>
            </a:r>
            <a:r>
              <a:rPr lang="fa-IR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suppresses display of value (when placed at end of a statement)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...</a:t>
            </a:r>
            <a:r>
              <a:rPr lang="en-US" altLang="en-US" sz="2000" dirty="0">
                <a:solidFill>
                  <a:schemeClr val="bg1"/>
                </a:solidFill>
              </a:rPr>
              <a:t>		</a:t>
            </a:r>
            <a:r>
              <a:rPr lang="fa-IR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continues the statement on next line</a:t>
            </a:r>
          </a:p>
          <a:p>
            <a:pPr algn="just" eaLnBrk="1" hangingPunct="1"/>
            <a:endParaRPr lang="en-US" altLang="en-US" sz="2000" b="1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E7255E-8840-B39F-150B-8098D03A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1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BFCA-68EC-4988-9B56-E1915A663E2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Operation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8303-A97F-466F-9901-E1BFBF02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78" y="2347550"/>
            <a:ext cx="8933243" cy="409388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eps		</a:t>
            </a:r>
            <a:r>
              <a:rPr lang="en-US" altLang="en-US" sz="2000" dirty="0">
                <a:solidFill>
                  <a:schemeClr val="bg1"/>
                </a:solidFill>
              </a:rPr>
              <a:t>machine epsilon</a:t>
            </a: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inf 		</a:t>
            </a:r>
            <a:r>
              <a:rPr lang="en-US" altLang="en-US" sz="2000" dirty="0">
                <a:solidFill>
                  <a:schemeClr val="bg1"/>
                </a:solidFill>
              </a:rPr>
              <a:t>machine infinity</a:t>
            </a:r>
          </a:p>
          <a:p>
            <a:pPr algn="just"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realmin</a:t>
            </a:r>
            <a:r>
              <a:rPr lang="en-US" altLang="en-US" sz="2000" b="1" dirty="0">
                <a:solidFill>
                  <a:schemeClr val="bg1"/>
                </a:solidFill>
              </a:rPr>
              <a:t> 	</a:t>
            </a:r>
            <a:r>
              <a:rPr lang="en-US" altLang="en-US" sz="2000" dirty="0">
                <a:solidFill>
                  <a:schemeClr val="bg1"/>
                </a:solidFill>
              </a:rPr>
              <a:t>Smallest </a:t>
            </a:r>
            <a:r>
              <a:rPr lang="en-US" altLang="en-US" sz="2000" u="sng" dirty="0">
                <a:solidFill>
                  <a:schemeClr val="bg1"/>
                </a:solidFill>
              </a:rPr>
              <a:t>positive</a:t>
            </a:r>
            <a:r>
              <a:rPr lang="en-US" altLang="en-US" sz="2000" dirty="0">
                <a:solidFill>
                  <a:schemeClr val="bg1"/>
                </a:solidFill>
              </a:rPr>
              <a:t> floating-point number</a:t>
            </a:r>
          </a:p>
          <a:p>
            <a:pPr algn="just"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realmax</a:t>
            </a:r>
            <a:r>
              <a:rPr lang="en-US" altLang="en-US" sz="2000" b="1" dirty="0">
                <a:solidFill>
                  <a:schemeClr val="bg1"/>
                </a:solidFill>
              </a:rPr>
              <a:t> 	</a:t>
            </a:r>
            <a:r>
              <a:rPr lang="en-US" altLang="en-US" sz="2000" dirty="0">
                <a:solidFill>
                  <a:schemeClr val="bg1"/>
                </a:solidFill>
              </a:rPr>
              <a:t>Largest </a:t>
            </a:r>
            <a:r>
              <a:rPr lang="en-US" altLang="en-US" sz="2000" u="sng" dirty="0">
                <a:solidFill>
                  <a:schemeClr val="bg1"/>
                </a:solidFill>
              </a:rPr>
              <a:t>positive</a:t>
            </a:r>
            <a:r>
              <a:rPr lang="en-US" altLang="en-US" sz="2000" dirty="0">
                <a:solidFill>
                  <a:schemeClr val="bg1"/>
                </a:solidFill>
              </a:rPr>
              <a:t> floating-point number</a:t>
            </a:r>
            <a:endParaRPr lang="en-US" altLang="en-US" sz="2000" b="1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en-US" sz="2000" b="1" dirty="0">
                <a:solidFill>
                  <a:schemeClr val="bg1"/>
                </a:solidFill>
              </a:rPr>
              <a:t>naN		</a:t>
            </a:r>
            <a:r>
              <a:rPr lang="en-US" altLang="en-US" sz="2000" dirty="0">
                <a:solidFill>
                  <a:schemeClr val="bg1"/>
                </a:solidFill>
              </a:rPr>
              <a:t>not-a number, e.g., 0/0.</a:t>
            </a:r>
            <a:endParaRPr lang="fa-IR" altLang="en-US" sz="2000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en-US" sz="2000" dirty="0">
                <a:solidFill>
                  <a:schemeClr val="bg1"/>
                </a:solidFill>
              </a:rPr>
              <a:t>Mathematical functions:  </a:t>
            </a:r>
            <a:r>
              <a:rPr lang="en-US" altLang="en-US" sz="2000" b="1" dirty="0">
                <a:solidFill>
                  <a:schemeClr val="bg1"/>
                </a:solidFill>
              </a:rPr>
              <a:t>sqrt(x)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exp(x)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cos(x)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sin(x)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log(x), log10(x), log2(x), </a:t>
            </a:r>
            <a:r>
              <a:rPr lang="en-US" altLang="en-US" sz="2000" b="1" dirty="0" err="1">
                <a:solidFill>
                  <a:schemeClr val="bg1"/>
                </a:solidFill>
              </a:rPr>
              <a:t>asin</a:t>
            </a:r>
            <a:r>
              <a:rPr lang="en-US" altLang="en-US" sz="2000" b="1" dirty="0">
                <a:solidFill>
                  <a:schemeClr val="bg1"/>
                </a:solidFill>
              </a:rPr>
              <a:t>(x),</a:t>
            </a:r>
            <a:r>
              <a:rPr lang="en-US" altLang="en-US" sz="2000" b="1" dirty="0" err="1">
                <a:solidFill>
                  <a:schemeClr val="bg1"/>
                </a:solidFill>
              </a:rPr>
              <a:t>acos</a:t>
            </a:r>
            <a:r>
              <a:rPr lang="en-US" altLang="en-US" sz="2000" b="1" dirty="0">
                <a:solidFill>
                  <a:schemeClr val="bg1"/>
                </a:solidFill>
              </a:rPr>
              <a:t>(x), sec(x), </a:t>
            </a:r>
            <a:r>
              <a:rPr lang="en-US" altLang="en-US" sz="2000" b="1" dirty="0" err="1">
                <a:solidFill>
                  <a:schemeClr val="bg1"/>
                </a:solidFill>
              </a:rPr>
              <a:t>sinh</a:t>
            </a:r>
            <a:r>
              <a:rPr lang="en-US" altLang="en-US" sz="2000" b="1" dirty="0">
                <a:solidFill>
                  <a:schemeClr val="bg1"/>
                </a:solidFill>
              </a:rPr>
              <a:t>(x), </a:t>
            </a:r>
            <a:r>
              <a:rPr lang="en-US" altLang="en-US" sz="2000" b="1" dirty="0" err="1">
                <a:solidFill>
                  <a:schemeClr val="bg1"/>
                </a:solidFill>
              </a:rPr>
              <a:t>cosh</a:t>
            </a:r>
            <a:r>
              <a:rPr lang="en-US" altLang="en-US" sz="2000" b="1" dirty="0">
                <a:solidFill>
                  <a:schemeClr val="bg1"/>
                </a:solidFill>
              </a:rPr>
              <a:t>(x), </a:t>
            </a:r>
            <a:r>
              <a:rPr lang="en-US" altLang="en-US" sz="2000" dirty="0">
                <a:solidFill>
                  <a:schemeClr val="bg1"/>
                </a:solidFill>
              </a:rPr>
              <a:t> etc.</a:t>
            </a:r>
          </a:p>
          <a:p>
            <a:pPr algn="just" eaLnBrk="1" hangingPunct="1"/>
            <a:r>
              <a:rPr lang="en-US" altLang="en-US" sz="2000" dirty="0">
                <a:solidFill>
                  <a:schemeClr val="bg1"/>
                </a:solidFill>
              </a:rPr>
              <a:t>Mathematical Operations:  </a:t>
            </a:r>
            <a:r>
              <a:rPr lang="en-US" altLang="en-US" sz="2000" b="1" dirty="0">
                <a:solidFill>
                  <a:schemeClr val="bg1"/>
                </a:solidFill>
              </a:rPr>
              <a:t>+  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</a:rPr>
              <a:t>-  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</a:rPr>
              <a:t>*  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b="1" dirty="0">
                <a:solidFill>
                  <a:schemeClr val="bg1"/>
                </a:solidFill>
              </a:rPr>
              <a:t>/  </a:t>
            </a:r>
            <a:r>
              <a:rPr lang="en-US" altLang="en-US" sz="2000" dirty="0">
                <a:solidFill>
                  <a:schemeClr val="bg1"/>
                </a:solidFill>
              </a:rPr>
              <a:t> ^  ’</a:t>
            </a:r>
            <a:endParaRPr lang="en-US" altLang="en-US" sz="2000" b="1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n-US" altLang="en-US" sz="2000" dirty="0">
                <a:solidFill>
                  <a:schemeClr val="bg1"/>
                </a:solidFill>
              </a:rPr>
              <a:t>Constants:  </a:t>
            </a:r>
            <a:r>
              <a:rPr lang="en-US" altLang="en-US" sz="2000" b="1" dirty="0">
                <a:solidFill>
                  <a:schemeClr val="bg1"/>
                </a:solidFill>
              </a:rPr>
              <a:t>pi</a:t>
            </a:r>
            <a:r>
              <a:rPr lang="en-US" altLang="en-US" sz="2000" dirty="0">
                <a:solidFill>
                  <a:schemeClr val="bg1"/>
                </a:solidFill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</a:rPr>
              <a:t>exp(1)</a:t>
            </a:r>
            <a:r>
              <a:rPr lang="en-US" altLang="en-US" sz="2000" dirty="0">
                <a:solidFill>
                  <a:schemeClr val="bg1"/>
                </a:solidFill>
              </a:rPr>
              <a:t>,</a:t>
            </a:r>
            <a:endParaRPr lang="en-US" sz="2000" dirty="0">
              <a:solidFill>
                <a:schemeClr val="bg1"/>
              </a:solidFill>
            </a:endParaRPr>
          </a:p>
          <a:p>
            <a:pPr algn="just" eaLnBrk="1" hangingPunct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8D0C8E-6D08-C589-E5EC-2BCF1B58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5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621-70EE-4A92-814C-2851D85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 for Naming m-files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987-BEF4-4A66-80FD-E52B3187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+mj-lt"/>
              </a:rPr>
              <a:t>M-file names must start with an alphabetic character, may contain any alphanumeric characters or underscores, and must be no longer than the maximum allowed M-file name length(63 character).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Never use blank space in the file name.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Use ( _ ) instead of space or ( - 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D40D989-784D-4070-3521-A56FA6D6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29" y="5652077"/>
            <a:ext cx="1099886" cy="10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628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1361</Words>
  <Application>Microsoft Office PowerPoint</Application>
  <PresentationFormat>Widescreen</PresentationFormat>
  <Paragraphs>149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.Arabic UI Text</vt:lpstr>
      <vt:lpstr>Aptos</vt:lpstr>
      <vt:lpstr>Arial</vt:lpstr>
      <vt:lpstr>Calibri</vt:lpstr>
      <vt:lpstr>Gill Sans MT</vt:lpstr>
      <vt:lpstr>Söhne</vt:lpstr>
      <vt:lpstr>Wingdings</vt:lpstr>
      <vt:lpstr>Parcel</vt:lpstr>
      <vt:lpstr>Elementary MATLAB® Course – Session 1</vt:lpstr>
      <vt:lpstr>Contents</vt:lpstr>
      <vt:lpstr>What is MATLAB® ?</vt:lpstr>
      <vt:lpstr>Advantages and Disadvantages of MATLAB®</vt:lpstr>
      <vt:lpstr>PowerPoint Presentation</vt:lpstr>
      <vt:lpstr>PowerPoint Presentation</vt:lpstr>
      <vt:lpstr>Basic Commands for Workspace</vt:lpstr>
      <vt:lpstr>Basic Operation Commands</vt:lpstr>
      <vt:lpstr>Note for Naming m-files</vt:lpstr>
      <vt:lpstr>Converting Data Types Together</vt:lpstr>
      <vt:lpstr>Vectors &amp; Matrices </vt:lpstr>
      <vt:lpstr>Vectors &amp; Matrices</vt:lpstr>
      <vt:lpstr>PowerPoint Presentation</vt:lpstr>
      <vt:lpstr>PowerPoint Presentation</vt:lpstr>
      <vt:lpstr>PowerPoint Presentation</vt:lpstr>
      <vt:lpstr>More Matrices/Vector Operation</vt:lpstr>
      <vt:lpstr>End of 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MATLAB® Course</dc:title>
  <dc:creator>Sina Ghanbari</dc:creator>
  <cp:lastModifiedBy>Sina Ghanbari</cp:lastModifiedBy>
  <cp:revision>10</cp:revision>
  <dcterms:created xsi:type="dcterms:W3CDTF">2024-04-03T11:49:09Z</dcterms:created>
  <dcterms:modified xsi:type="dcterms:W3CDTF">2024-04-13T14:37:13Z</dcterms:modified>
</cp:coreProperties>
</file>