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5E84-BF5D-456A-AE4B-314E1860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2554C-0175-4E2B-BAEC-AFB6D7488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DEB86-A133-4E38-AE9A-44140EF1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9A95-A985-4587-B6FB-E864CEA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F5340-1975-4F55-AD7D-A0F88C4D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739F-03A5-4887-8E3A-F7FD575D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CB6AD-742F-410B-8FB2-F5796140D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0D5BB-D2A1-4265-AE47-4D0EF685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BDBDC-0910-4BCB-99CB-951C6D5F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255D4-AD38-4CA9-930A-32CF8559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30725A-21CF-4E2B-B426-D29AB87F2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E20FA-0EF5-4A38-9DF3-26179949A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362C6-7CBE-479B-AF14-96001A5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C66E1-2C7E-45C0-A545-8A13B27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C3F1B-3234-405D-8615-8E53F104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4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505F-28FC-423A-A456-ABE55891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E11E-4BF2-4E9B-8A27-42387E02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C08A7-E59A-42D3-B045-27428D98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099C6-0E6A-44B4-B9B4-BDF60FED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BABBF-59E6-4408-913D-1F6022AC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8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BE3A-4462-44E1-B550-379AE6DE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159E0-0E30-4861-A69D-05FB4A22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4C62F-74DF-4CBF-8118-291523D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BC042-2060-4F39-9936-CF629DE8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869BE-5B25-44B7-AE51-4D7A691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0364-673E-4F15-B622-79B0AAE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F0EB-09E7-4A26-A25B-DE5BCD805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C057-5C77-43C2-9248-50970809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E8DF1-6B4D-414D-AD58-024E9C9A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A0B76-52BF-4759-B986-FFCA1DDB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D1152-4D9A-437D-AA17-973174A3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862C5-997C-4D8C-AC5A-8097A9B4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BEC5-4594-4AD4-94ED-A8BDC263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222BE-76EB-42AA-AFB2-998CC2E9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F4DE01-E6D3-4A1F-A278-941C4596B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25C8A-4469-4828-8AA9-2396BC6A5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7C1D3-C146-4B11-B46E-B84AC94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5C7D11-4AA8-4487-81E8-545D7B1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1B77AD-9F2E-4B3F-AE14-8AB583AD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3C57-1E30-4AE8-94DA-77A55A3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A471-762D-4138-A0F9-0E7BB9F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2E597-8596-4253-8FA3-DD73BE8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B470D3-6AB7-4F75-85D1-5A2BEC48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4E83F-4B98-4F74-8E08-24C4FE8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26E9B8-FEFC-4C78-BB44-0698D840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E439B-9B0F-4A6F-889B-B1A1166B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3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8DBF-8B82-479A-A290-97FBDE3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F99CB-65DF-46C6-99B3-2E2CC24E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3224C-5901-479D-B1D5-62B9DE47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3C2BA-1F75-4573-8F4D-91CE4489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6A7EF-AEB0-462E-A3AB-8881431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F3BB3-8D73-43EC-B15E-B5158F10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F5551-F9E9-44F9-9FAB-FA5A4140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4F0560-9AB0-4E50-9E81-B5F4A4FB1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11DC3-C48D-4190-B5F2-51CFCB7F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ACC8F-E8E3-4F83-B1B5-0026B0E0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7DFF7-D3F8-4B0C-A8A5-87D2837E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17401-4CAD-4A68-88F9-518D07DF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8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91631-F636-4D17-970C-6B665492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5BD4F-B075-4971-A920-53899226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CD733-7B20-46B8-AF44-1A7F5B67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61A5-AF9D-4B73-9742-D7E10D497ECF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733CF-2D6A-4C74-BCCB-64BEC6682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C9CA7-740E-46D5-B35F-F949E3858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716-3819-4EBA-9A74-ACD3AD49D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0403B-2CD4-49AF-AC0B-03F2D98191F5}"/>
              </a:ext>
            </a:extLst>
          </p:cNvPr>
          <p:cNvSpPr txBox="1"/>
          <p:nvPr/>
        </p:nvSpPr>
        <p:spPr>
          <a:xfrm>
            <a:off x="2393343" y="2613392"/>
            <a:ext cx="7405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latin typeface="배민 을지로10년후체" panose="020B0600000101010101" pitchFamily="50" charset="-127"/>
                <a:ea typeface="배민 을지로10년후체" panose="020B0600000101010101" pitchFamily="50" charset="-127"/>
              </a:rPr>
              <a:t>시나브로 </a:t>
            </a:r>
            <a:r>
              <a:rPr lang="en-US" altLang="ko-KR" sz="10000" dirty="0">
                <a:latin typeface="배민 을지로10년후체" panose="020B0600000101010101" pitchFamily="50" charset="-127"/>
                <a:ea typeface="배민 을지로10년후체" panose="020B0600000101010101" pitchFamily="50" charset="-127"/>
              </a:rPr>
              <a:t>API</a:t>
            </a:r>
            <a:endParaRPr lang="ko-KR" altLang="en-US" sz="10000" dirty="0">
              <a:latin typeface="배민 을지로10년후체" panose="020B0600000101010101" pitchFamily="50" charset="-127"/>
              <a:ea typeface="배민 을지로10년후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93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6C1E98-94E4-4ED6-8AC1-E981F391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209" y="2352525"/>
            <a:ext cx="238158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36C48-971F-4B45-9A71-51D02E03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84" y="0"/>
            <a:ext cx="477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F2CE1-BE67-4C0C-BECC-31D8EFFC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314419"/>
            <a:ext cx="641122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288D63-D5BE-480B-9227-0724B699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156970"/>
            <a:ext cx="525853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CA3167-4792-4F36-834D-4D3FE9F5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461548"/>
            <a:ext cx="5582429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E798D4-A24E-485A-9889-CAF60519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371048"/>
            <a:ext cx="502990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916EC5-4DAE-4DED-8127-54165683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056944"/>
            <a:ext cx="507753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배민 을지로10년후체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박승준</dc:creator>
  <cp:lastModifiedBy>박승준</cp:lastModifiedBy>
  <cp:revision>3</cp:revision>
  <dcterms:created xsi:type="dcterms:W3CDTF">2021-03-19T10:38:51Z</dcterms:created>
  <dcterms:modified xsi:type="dcterms:W3CDTF">2021-03-19T10:58:01Z</dcterms:modified>
</cp:coreProperties>
</file>