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611" autoAdjust="0"/>
  </p:normalViewPr>
  <p:slideViewPr>
    <p:cSldViewPr snapToGrid="0">
      <p:cViewPr varScale="1">
        <p:scale>
          <a:sx n="94" d="100"/>
          <a:sy n="94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C66C9-A1CE-41F6-8002-5D8454DB9FB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ACEC-0496-4ACE-8996-82CCADB04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9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js</a:t>
            </a:r>
            <a:r>
              <a:rPr lang="ko-KR" altLang="en-US" dirty="0"/>
              <a:t>는 변수를 선언할 때는 </a:t>
            </a:r>
            <a:r>
              <a:rPr lang="en-US" altLang="ko-KR" dirty="0"/>
              <a:t>var, let, const </a:t>
            </a:r>
            <a:r>
              <a:rPr lang="ko-KR" altLang="en-US" dirty="0"/>
              <a:t>키워드를 사용하여 선언하고 할당 연산자를 사용해 값을 할당한다</a:t>
            </a:r>
            <a:r>
              <a:rPr lang="en-US" altLang="ko-KR" dirty="0"/>
              <a:t>. </a:t>
            </a:r>
            <a:r>
              <a:rPr lang="ko-KR" altLang="en-US" dirty="0"/>
              <a:t>그리고 식별자인 변수명을 사용해 변수에 저장된 값을 참조한다</a:t>
            </a:r>
            <a:r>
              <a:rPr lang="en-US" altLang="ko-KR" dirty="0"/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함수 레벨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스코프이고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let, const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선언한 변수는 선언 전에 사용해도 에러가 나지 않지만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let, const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에러가 발생합니다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선언되어있는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이름과 같은 이름으로 변수를 또 선언해도 에러가 나지 않지만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let, const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 존재하는 변수와 같은 이름의 변수를 또 선언하면 에러가 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var, let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변수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선언시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초기 값을 주지 않아도 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반드시 초기값을 할당해야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var, let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값을 다시 할당할 수 있지만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한번 할당한 값은 변경할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안에 프로퍼티가 변경되는 것까지 막지는 못합니다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ACEC-0496-4ACE-8996-82CCADB04D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1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자바스크립트에서 제공하는 </a:t>
            </a:r>
            <a:r>
              <a:rPr lang="en-US" altLang="ko-KR" dirty="0"/>
              <a:t>7</a:t>
            </a:r>
            <a:r>
              <a:rPr lang="ko-KR" altLang="en-US" dirty="0"/>
              <a:t>개의 데이터 타입은 크게 원시 타입과 객체 타입으로 구분할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원시 타입의 값은 </a:t>
            </a:r>
            <a:r>
              <a:rPr lang="en-US" altLang="ko-KR" dirty="0"/>
              <a:t>[</a:t>
            </a:r>
            <a:r>
              <a:rPr lang="ko-KR" altLang="en-US" dirty="0"/>
              <a:t>변경 불가능한 값</a:t>
            </a:r>
            <a:r>
              <a:rPr lang="en-US" altLang="ko-KR" dirty="0"/>
              <a:t>(immutable value)]</a:t>
            </a:r>
            <a:r>
              <a:rPr lang="ko-KR" altLang="en-US" dirty="0"/>
              <a:t>이며 </a:t>
            </a:r>
            <a:r>
              <a:rPr lang="en-US" altLang="ko-KR" dirty="0"/>
              <a:t>[pass-by-value(</a:t>
            </a:r>
            <a:r>
              <a:rPr lang="ko-KR" altLang="en-US" dirty="0"/>
              <a:t>값에 의한 전달</a:t>
            </a:r>
            <a:r>
              <a:rPr lang="en-US" altLang="ko-KR" dirty="0"/>
              <a:t>)]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null, undefined,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간주된다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타입의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유일하다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자바스크립트는 대소문자를 구별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(case-sensitive)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Null, 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다르다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언어에서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의도적으로 변수에 값이 없다는 것을 명시할 때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타입의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유일하다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선언 이후 값을 할당하지 않은 변수는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선언은 되었지만 값을 할당하지 않은 변수에 접근하거나 존재하지 않는 객체 프로퍼티에 접근할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반환된다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자바스크립트의 숫자 타입은 정수만을 위한 타입이 없고 모든 수를 실수를 처리한다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특별한 값들도 표현할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Infinity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양의 무한대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-Infinity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음의 무한대</a:t>
            </a:r>
          </a:p>
          <a:p>
            <a:pPr lvl="1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산술 연산 불가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(not-a-number)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심볼은 주로 이름의 충돌 위험이 없는 유일한 객체의 프로퍼티 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(property key)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만들기 위해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심볼은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호출해 생성한다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생성된 심볼 값은 다른 심볼 값들과 다른 유일한 심볼 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데이터와 그 데이터에 관련한 동작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포함할 수 있는 개념적 존재이다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달리 말해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이름과 값을 가지는 데이터를 의미하는 프로퍼티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(property)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동작을 의미하는 메소드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(method)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포함할 수 있는 독립적 주체이다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스크립트 언어로서 자바스크립트를 이루고 있는 거의 “모든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것”이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객체이다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원시 타입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(Primitives)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제외한 나머지 값들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정규표현식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모두 객체이다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[pass-by-reference(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참조에 의한 전달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전달된다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ACEC-0496-4ACE-8996-82CCADB04D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3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ACEC-0496-4ACE-8996-82CCADB04D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5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함수란 어떤 작업을 수행하기 위해 필요한 문</a:t>
            </a:r>
            <a:r>
              <a:rPr lang="en-US" altLang="ko-KR" dirty="0"/>
              <a:t>(statement)</a:t>
            </a:r>
            <a:r>
              <a:rPr lang="ko-KR" altLang="en-US" dirty="0"/>
              <a:t>들의 집합을 정의한 코드 블록이다</a:t>
            </a:r>
            <a:r>
              <a:rPr lang="en-US" altLang="ko-KR" dirty="0"/>
              <a:t>. </a:t>
            </a:r>
            <a:r>
              <a:rPr lang="ko-KR" altLang="en-US" dirty="0"/>
              <a:t>함수는 이름과 매개변수를 갖으며 필요한 때에 호출하여 코드 블록에 담긴 문들을 일괄적으로 실행할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함수는 호출에 의해 실행되는데 한번만 호출할 수 있는 것이 아니라 </a:t>
            </a:r>
            <a:r>
              <a:rPr lang="ko-KR" altLang="en-US" dirty="0" err="1"/>
              <a:t>여러번</a:t>
            </a:r>
            <a:r>
              <a:rPr lang="ko-KR" altLang="en-US" dirty="0"/>
              <a:t> 호출할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동일한 작업을 반복적으로 수행해야 한다면 </a:t>
            </a:r>
            <a:r>
              <a:rPr lang="en-US" altLang="ko-KR" dirty="0"/>
              <a:t>(</a:t>
            </a:r>
            <a:r>
              <a:rPr lang="ko-KR" altLang="en-US" dirty="0"/>
              <a:t>동일한 구문을 계속해서 중복해서 작성하는 것이 아니라</a:t>
            </a:r>
            <a:r>
              <a:rPr lang="en-US" altLang="ko-KR" dirty="0"/>
              <a:t>) </a:t>
            </a:r>
            <a:r>
              <a:rPr lang="ko-KR" altLang="en-US" dirty="0"/>
              <a:t>미리 정의된 함수를 재사용하는 것이 효율적이다</a:t>
            </a:r>
            <a:r>
              <a:rPr lang="en-US" altLang="ko-KR" dirty="0"/>
              <a:t>. </a:t>
            </a:r>
            <a:r>
              <a:rPr lang="ko-KR" altLang="en-US" dirty="0"/>
              <a:t>이러한 특성은 코드의 재사용이라는 측면에서 매우 유용하다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함수의 일반적 기능은 어떤 작업을 수행하는 문</a:t>
            </a:r>
            <a:r>
              <a:rPr lang="en-US" altLang="ko-KR" dirty="0"/>
              <a:t>(statement)</a:t>
            </a:r>
            <a:r>
              <a:rPr lang="ko-KR" altLang="en-US" dirty="0"/>
              <a:t>들의 집합을 정의하여 코드의 재사용에 목적이 있다</a:t>
            </a:r>
            <a:r>
              <a:rPr lang="en-US" altLang="ko-KR" dirty="0"/>
              <a:t>. </a:t>
            </a:r>
            <a:r>
              <a:rPr lang="ko-KR" altLang="en-US" dirty="0"/>
              <a:t>이러한 일반적 기능 이외에 객체 생성</a:t>
            </a:r>
            <a:r>
              <a:rPr lang="en-US" altLang="ko-KR" dirty="0"/>
              <a:t>, </a:t>
            </a:r>
            <a:r>
              <a:rPr lang="ko-KR" altLang="en-US" dirty="0"/>
              <a:t>객체의 행위 정의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), </a:t>
            </a:r>
            <a:r>
              <a:rPr lang="ko-KR" altLang="en-US" dirty="0"/>
              <a:t>정보 은닉</a:t>
            </a:r>
            <a:r>
              <a:rPr lang="en-US" altLang="ko-KR" dirty="0"/>
              <a:t>, </a:t>
            </a:r>
            <a:r>
              <a:rPr lang="ko-KR" altLang="en-US" dirty="0" err="1"/>
              <a:t>클로저</a:t>
            </a:r>
            <a:r>
              <a:rPr lang="en-US" altLang="ko-KR" dirty="0"/>
              <a:t>, </a:t>
            </a:r>
            <a:r>
              <a:rPr lang="ko-KR" altLang="en-US" dirty="0"/>
              <a:t>모듈화 등의 기능을 수행할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자바스크립트의 함수는 객체</a:t>
            </a:r>
            <a:r>
              <a:rPr lang="en-US" altLang="ko-KR" dirty="0"/>
              <a:t>(</a:t>
            </a:r>
            <a:r>
              <a:rPr lang="ko-KR" altLang="en-US" dirty="0"/>
              <a:t>일급 객체</a:t>
            </a:r>
            <a:r>
              <a:rPr lang="en-US" altLang="ko-KR" dirty="0"/>
              <a:t>, First-class object)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다른 객체와 구분될 수 있는 특징은 호출할 수 있다는 것이다</a:t>
            </a:r>
            <a:r>
              <a:rPr lang="en-US" altLang="ko-KR" dirty="0"/>
              <a:t>. </a:t>
            </a:r>
            <a:r>
              <a:rPr lang="ko-KR" altLang="en-US" dirty="0"/>
              <a:t>함수도 객체이므로 다른 값들처럼 사용할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변수나 객체</a:t>
            </a:r>
            <a:r>
              <a:rPr lang="en-US" altLang="ko-KR" dirty="0"/>
              <a:t>, </a:t>
            </a:r>
            <a:r>
              <a:rPr lang="ko-KR" altLang="en-US" dirty="0"/>
              <a:t>배열 등에 저장할 수 있고 다른 함수에 전달되는 인수로도 사용할 수 있으며 함수의 </a:t>
            </a:r>
            <a:r>
              <a:rPr lang="ko-KR" altLang="en-US" dirty="0" err="1"/>
              <a:t>반환값이</a:t>
            </a:r>
            <a:r>
              <a:rPr lang="ko-KR" altLang="en-US" dirty="0"/>
              <a:t>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선언식과 표현식의 차이점 </a:t>
            </a:r>
            <a:r>
              <a:rPr lang="en-US" altLang="ko-KR" dirty="0"/>
              <a:t>: </a:t>
            </a:r>
            <a:r>
              <a:rPr lang="ko-KR" altLang="en-US" dirty="0"/>
              <a:t>함수 선언식은 </a:t>
            </a:r>
            <a:r>
              <a:rPr lang="ko-KR" altLang="en-US" dirty="0" err="1"/>
              <a:t>호이스팅에</a:t>
            </a:r>
            <a:r>
              <a:rPr lang="ko-KR" altLang="en-US" dirty="0"/>
              <a:t> 영향을 받지만</a:t>
            </a:r>
            <a:r>
              <a:rPr lang="en-US" altLang="ko-KR" dirty="0"/>
              <a:t>, </a:t>
            </a:r>
            <a:r>
              <a:rPr lang="ko-KR" altLang="en-US" dirty="0"/>
              <a:t>함수 표현식은 </a:t>
            </a:r>
            <a:r>
              <a:rPr lang="ko-KR" altLang="en-US" dirty="0" err="1"/>
              <a:t>호이스팅에</a:t>
            </a:r>
            <a:r>
              <a:rPr lang="ko-KR" altLang="en-US" dirty="0"/>
              <a:t> 영향을 받지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ACEC-0496-4ACE-8996-82CCADB04D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2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호이스팅은</a:t>
            </a:r>
            <a:r>
              <a:rPr lang="ko-KR" altLang="en-US" dirty="0"/>
              <a:t> 함수선언문과 함수표현식에서 서로 다르게 동작하기 때문에 주의해야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변수에 할당된 함수표현식은 끌어 올려지지 않기 때문에 이때는 변수의 </a:t>
            </a:r>
            <a:r>
              <a:rPr lang="ko-KR" altLang="en-US" dirty="0" err="1"/>
              <a:t>스코프</a:t>
            </a:r>
            <a:r>
              <a:rPr lang="ko-KR" altLang="en-US" dirty="0"/>
              <a:t> 규칙을 그대로 따른다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ACEC-0496-4ACE-8996-82CCADB04D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3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자바스크립트는 객체</a:t>
            </a:r>
            <a:r>
              <a:rPr lang="en-US" altLang="ko-KR" dirty="0"/>
              <a:t>(object) </a:t>
            </a:r>
            <a:r>
              <a:rPr lang="ko-KR" altLang="en-US" dirty="0"/>
              <a:t>기반의 스크립트 언어이며 자바스크립트를 이루고 있는 거의 “모든 </a:t>
            </a:r>
            <a:r>
              <a:rPr lang="ko-KR" altLang="en-US" dirty="0" err="1"/>
              <a:t>것”이</a:t>
            </a:r>
            <a:r>
              <a:rPr lang="ko-KR" altLang="en-US" dirty="0"/>
              <a:t> 객체이다</a:t>
            </a:r>
            <a:r>
              <a:rPr lang="en-US" altLang="ko-KR" dirty="0"/>
              <a:t>. </a:t>
            </a:r>
            <a:r>
              <a:rPr lang="ko-KR" altLang="en-US" dirty="0"/>
              <a:t>원시 타입</a:t>
            </a:r>
            <a:r>
              <a:rPr lang="en-US" altLang="ko-KR" dirty="0"/>
              <a:t>(Primitives)</a:t>
            </a:r>
            <a:r>
              <a:rPr lang="ko-KR" altLang="en-US" dirty="0"/>
              <a:t>을 제외한 나머지 값들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정규표현식 등</a:t>
            </a:r>
            <a:r>
              <a:rPr lang="en-US" altLang="ko-KR" dirty="0"/>
              <a:t>)</a:t>
            </a:r>
            <a:r>
              <a:rPr lang="ko-KR" altLang="en-US" dirty="0"/>
              <a:t>은 모두 객체이다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자바스크립트의 객체는 키</a:t>
            </a:r>
            <a:r>
              <a:rPr lang="en-US" altLang="ko-KR" dirty="0"/>
              <a:t>(key)</a:t>
            </a:r>
            <a:r>
              <a:rPr lang="ko-KR" altLang="en-US" dirty="0"/>
              <a:t>과 값</a:t>
            </a:r>
            <a:r>
              <a:rPr lang="en-US" altLang="ko-KR" dirty="0"/>
              <a:t>(value)</a:t>
            </a:r>
            <a:r>
              <a:rPr lang="ko-KR" altLang="en-US" dirty="0"/>
              <a:t>으로 구성된 프로퍼티</a:t>
            </a:r>
            <a:r>
              <a:rPr lang="en-US" altLang="ko-KR" dirty="0"/>
              <a:t>(Property)</a:t>
            </a:r>
            <a:r>
              <a:rPr lang="ko-KR" altLang="en-US" dirty="0"/>
              <a:t>들의 집합이다</a:t>
            </a:r>
            <a:r>
              <a:rPr lang="en-US" altLang="ko-KR" dirty="0"/>
              <a:t>. </a:t>
            </a:r>
            <a:r>
              <a:rPr lang="ko-KR" altLang="en-US" dirty="0"/>
              <a:t>프로퍼티의 값으로 자바스크립트에서 사용할 수 있는 모든 값을 사용할 수 있다</a:t>
            </a:r>
            <a:r>
              <a:rPr lang="en-US" altLang="ko-KR" dirty="0"/>
              <a:t>. </a:t>
            </a:r>
            <a:r>
              <a:rPr lang="ko-KR" altLang="en-US" dirty="0"/>
              <a:t>자바스크립트의 함수는 일급 객체이므로 값으로 취급할 수 있다</a:t>
            </a:r>
            <a:r>
              <a:rPr lang="en-US" altLang="ko-KR" dirty="0"/>
              <a:t>. </a:t>
            </a:r>
            <a:r>
              <a:rPr lang="ko-KR" altLang="en-US" dirty="0"/>
              <a:t>따라서 프로퍼티 값으로 함수를 사용할 수도 있으며 프로퍼티 값이 함수일 경우</a:t>
            </a:r>
            <a:r>
              <a:rPr lang="en-US" altLang="ko-KR" dirty="0"/>
              <a:t>, </a:t>
            </a:r>
            <a:r>
              <a:rPr lang="ko-KR" altLang="en-US" dirty="0"/>
              <a:t>일반 함수와 구분하기 위해 메소드라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같이 객체는 데이터를 의미하는 프로퍼티</a:t>
            </a:r>
            <a:r>
              <a:rPr lang="en-US" altLang="ko-KR" dirty="0"/>
              <a:t>(property)</a:t>
            </a:r>
            <a:r>
              <a:rPr lang="ko-KR" altLang="en-US" dirty="0"/>
              <a:t>와 데이터를 참조하고 조작할 수 있는 동작</a:t>
            </a:r>
            <a:r>
              <a:rPr lang="en-US" altLang="ko-KR" dirty="0"/>
              <a:t>(behavior)</a:t>
            </a:r>
            <a:r>
              <a:rPr lang="ko-KR" altLang="en-US" dirty="0"/>
              <a:t>을 의미하는 메소드</a:t>
            </a:r>
            <a:r>
              <a:rPr lang="en-US" altLang="ko-KR" dirty="0"/>
              <a:t>(method)</a:t>
            </a:r>
            <a:r>
              <a:rPr lang="ko-KR" altLang="en-US" dirty="0"/>
              <a:t>로 구성된 집합이다</a:t>
            </a:r>
            <a:r>
              <a:rPr lang="en-US" altLang="ko-KR" dirty="0"/>
              <a:t>. </a:t>
            </a:r>
            <a:r>
              <a:rPr lang="ko-KR" altLang="en-US" dirty="0"/>
              <a:t>객체는 데이터</a:t>
            </a:r>
            <a:r>
              <a:rPr lang="en-US" altLang="ko-KR" dirty="0"/>
              <a:t>(</a:t>
            </a:r>
            <a:r>
              <a:rPr lang="ko-KR" altLang="en-US" dirty="0"/>
              <a:t>프로퍼티</a:t>
            </a:r>
            <a:r>
              <a:rPr lang="en-US" altLang="ko-KR" dirty="0"/>
              <a:t>)</a:t>
            </a:r>
            <a:r>
              <a:rPr lang="ko-KR" altLang="en-US" dirty="0"/>
              <a:t>와 그 데이터에 관련되는 동작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을 모두 포함할 수 있기 때문에 데이터와 동작을 하나의 단위로 </a:t>
            </a:r>
            <a:r>
              <a:rPr lang="ko-KR" altLang="en-US" dirty="0" err="1"/>
              <a:t>구조화할</a:t>
            </a:r>
            <a:r>
              <a:rPr lang="ko-KR" altLang="en-US" dirty="0"/>
              <a:t> 수 있어 유용하다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프로퍼티</a:t>
            </a:r>
          </a:p>
          <a:p>
            <a:endParaRPr lang="ko-KR" altLang="en-US" dirty="0"/>
          </a:p>
          <a:p>
            <a:r>
              <a:rPr lang="ko-KR" altLang="en-US" dirty="0"/>
              <a:t>  프로퍼티는 프로퍼티 키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r>
              <a:rPr lang="ko-KR" altLang="en-US" dirty="0"/>
              <a:t>와 프로퍼티 값으로 구성된다</a:t>
            </a:r>
            <a:r>
              <a:rPr lang="en-US" altLang="ko-KR" dirty="0"/>
              <a:t>. </a:t>
            </a:r>
            <a:r>
              <a:rPr lang="ko-KR" altLang="en-US" dirty="0"/>
              <a:t>프로퍼티는 프로퍼티 키로 유일하게 식별할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프로퍼티 키는 프로퍼티를 식별하기 위한 식별자</a:t>
            </a:r>
            <a:r>
              <a:rPr lang="en-US" altLang="ko-KR" dirty="0"/>
              <a:t>(identifier)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프로퍼티 키의 명명 규칙과 프로퍼티 값으로 사용할 수 있는 값은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프로퍼티 키 </a:t>
            </a:r>
            <a:r>
              <a:rPr lang="en-US" altLang="ko-KR" dirty="0"/>
              <a:t>: </a:t>
            </a:r>
            <a:r>
              <a:rPr lang="ko-KR" altLang="en-US" dirty="0"/>
              <a:t>빈 문자열을 포함하는 모든 문자열 또는 </a:t>
            </a:r>
            <a:r>
              <a:rPr lang="en-US" altLang="ko-KR" dirty="0"/>
              <a:t>symbol </a:t>
            </a:r>
            <a:r>
              <a:rPr lang="ko-KR" altLang="en-US" dirty="0"/>
              <a:t>값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프로퍼티 값 </a:t>
            </a:r>
            <a:r>
              <a:rPr lang="en-US" altLang="ko-KR" dirty="0"/>
              <a:t>: </a:t>
            </a:r>
            <a:r>
              <a:rPr lang="ko-KR" altLang="en-US" dirty="0"/>
              <a:t>모든 값</a:t>
            </a:r>
          </a:p>
          <a:p>
            <a:endParaRPr lang="ko-KR" altLang="en-US" dirty="0"/>
          </a:p>
          <a:p>
            <a:r>
              <a:rPr lang="ko-KR" altLang="en-US" dirty="0"/>
              <a:t>  프로퍼티 키에 문자열이나 </a:t>
            </a:r>
            <a:r>
              <a:rPr lang="en-US" altLang="ko-KR" dirty="0"/>
              <a:t>symbol </a:t>
            </a:r>
            <a:r>
              <a:rPr lang="ko-KR" altLang="en-US" dirty="0"/>
              <a:t>값 이외의 값을 지정하면 암묵적으로 타입이 변환되어 문자열이 된다</a:t>
            </a:r>
            <a:r>
              <a:rPr lang="en-US" altLang="ko-KR" dirty="0"/>
              <a:t>. </a:t>
            </a:r>
            <a:r>
              <a:rPr lang="ko-KR" altLang="en-US" dirty="0"/>
              <a:t>이미 존재하는 프로퍼티 키를 중복 선언하면 나중에 선언한 프로퍼티가 먼저 선언한 프로퍼티를 덮어쓴다</a:t>
            </a:r>
            <a:r>
              <a:rPr lang="en-US" altLang="ko-KR" dirty="0"/>
              <a:t>. </a:t>
            </a:r>
            <a:r>
              <a:rPr lang="ko-KR" altLang="en-US" dirty="0"/>
              <a:t>배열과는 달리 객체는 프로퍼티를 열거할 때 순서를 보장하지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메소드</a:t>
            </a:r>
          </a:p>
          <a:p>
            <a:endParaRPr lang="ko-KR" altLang="en-US" dirty="0"/>
          </a:p>
          <a:p>
            <a:r>
              <a:rPr lang="ko-KR" altLang="en-US" dirty="0"/>
              <a:t>  프로퍼티 값이 함수일 경우</a:t>
            </a:r>
            <a:r>
              <a:rPr lang="en-US" altLang="ko-KR" dirty="0"/>
              <a:t>, </a:t>
            </a:r>
            <a:r>
              <a:rPr lang="ko-KR" altLang="en-US" dirty="0"/>
              <a:t>일반 함수와 구분하기 위해 메소드라 부른다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메소드는 객체에 제한되어 있는 함수를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ACEC-0496-4ACE-8996-82CCADB04D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1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5E7F8-F82D-4911-B544-F498F282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D7AE4-4E07-48BE-A8B8-962AD022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EA2DD-2D06-4A1F-BE9C-1648392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C7B39-CAA9-475F-80AE-F38BE2DD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DE578-F669-48B4-813B-49797711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289B8-1264-4DAD-820A-05A51EA9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A9C1D-7911-47BF-B0D8-86F00EF0A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32D9B-EC52-4AC1-A87A-2AFD26E0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AC540-16E2-47C5-B893-D468395F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F2E64-558B-4039-875F-93D940EE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2F3E01-1D08-402D-8B10-C1BD81982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54391-A289-432A-A4BB-1FBAD83A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C1E52-A2E6-414F-9120-436F5438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B0074-19CB-4CD4-8DF8-3DB63599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27FFB-0745-4BC0-AB5C-3F16840F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F369-1D9C-451F-9AB7-C44D1540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ACCEC-75B7-429D-864B-B76B040C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4A18-30D0-443A-B835-4268EEF4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C922-498B-4D18-B38F-AAF42214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6B41D-D8B0-4006-885E-DB9F917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7D2DA-F792-4630-A210-303B7D2B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10DC6-1F1B-4E5E-B115-024FB501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AEC7C-216B-4906-82F9-D8C2C9D4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DF937-452C-4F84-A79D-32E9A775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B49B-19BC-4C6B-9752-B55AE37D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7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92528-B487-41D3-A46C-5B3F970D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D2DD-A29D-4357-8DDA-F9BBB72C6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FBC7A-6C53-48A1-A83B-8FB6DEC1A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608EF-DC48-42F7-8447-2BCAE6B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37D6-7B50-4447-9FB3-4C564FD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6AC82-AFAB-4764-8EFB-52E673EC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EFD31-8477-49A2-A057-5C080BF6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7FED4-9DB9-4335-8A09-B1057AF5A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F0770-4EF6-48CF-836F-90828D8CD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83D6D-ABF8-42F7-BEB8-97829D761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9179-2EB1-4DC1-AC1E-1FF41DAB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AFFF4-5BAC-427C-8303-94E7D1FB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DB464-C76C-4DC8-A454-B63834EF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E7B029-072B-43B5-AC67-056316E5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A55A2-1936-4CCC-8C29-3872EB5C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05479-997D-4A0D-A395-F096CC7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B0B6D-9A7A-45D6-9ECD-DEE96282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DDC38-D4B4-413D-AD86-2FCDCA8B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D7363-BE41-4929-993B-CC16D517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7DE76-92CE-472A-83C4-8143CF6F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A9D6E-08B8-42B2-9C32-74350E74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7BB3D-B5D6-4AEC-966B-FE507019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A9953-8795-4DA6-AC25-9D770003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4E7AB-6A33-4E39-B687-25C8923C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B1685-7D38-4124-A533-88F292A1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59606-856D-4DCA-ABC6-113CAFA0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5A205-D204-4615-A20C-9B5C0210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9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3E49B-B496-4D33-9D66-FA31F1B3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E3D5F-EB4D-4883-8B47-D6B9F2DF6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A74503-0534-4B73-AB13-853D5430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141E-C8A3-4A7E-9DD8-7BDF3177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0EC02-C5AE-446B-98C3-C2C28A29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9B547-5DD3-435B-95F4-E8EC9061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7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6D729-58F3-455C-97FC-BC0A98EA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6AD7F-D0E9-43BD-ACD8-2234B64C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D540-BA56-4FF9-9A8C-B644C67B0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BAA1-E7AC-4364-A91D-266E5EBCBDB5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8CAF4-5AD4-4669-82D4-BE769235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3E8A7-E601-4439-B179-37E414A6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0344-6D41-4F47-90EC-54B905CC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6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B77AF-B5CF-4CC9-BE03-6E983331F80D}"/>
              </a:ext>
            </a:extLst>
          </p:cNvPr>
          <p:cNvSpPr txBox="1"/>
          <p:nvPr/>
        </p:nvSpPr>
        <p:spPr>
          <a:xfrm>
            <a:off x="2778981" y="2613392"/>
            <a:ext cx="66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배민 을지로10년후체" panose="020B0600000101010101" pitchFamily="50" charset="-127"/>
                <a:ea typeface="배민 을지로10년후체" panose="020B0600000101010101" pitchFamily="50" charset="-127"/>
              </a:rPr>
              <a:t>Js </a:t>
            </a:r>
            <a:r>
              <a:rPr lang="ko-KR" altLang="en-US" sz="10000" dirty="0">
                <a:latin typeface="배민 을지로10년후체" panose="020B0600000101010101" pitchFamily="50" charset="-127"/>
                <a:ea typeface="배민 을지로10년후체" panose="020B0600000101010101" pitchFamily="50" charset="-127"/>
              </a:rPr>
              <a:t>기본 문법</a:t>
            </a:r>
          </a:p>
        </p:txBody>
      </p:sp>
    </p:spTree>
    <p:extLst>
      <p:ext uri="{BB962C8B-B14F-4D97-AF65-F5344CB8AC3E}">
        <p14:creationId xmlns:p14="http://schemas.microsoft.com/office/powerpoint/2010/main" val="6257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43769-6F97-4F36-9F23-8AD35418C3B2}"/>
              </a:ext>
            </a:extLst>
          </p:cNvPr>
          <p:cNvSpPr txBox="1"/>
          <p:nvPr/>
        </p:nvSpPr>
        <p:spPr>
          <a:xfrm>
            <a:off x="393589" y="324487"/>
            <a:ext cx="15186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변수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9BE9DF-3F78-4503-99E5-764EDE4F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1842866"/>
            <a:ext cx="325800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43769-6F97-4F36-9F23-8AD35418C3B2}"/>
              </a:ext>
            </a:extLst>
          </p:cNvPr>
          <p:cNvSpPr txBox="1"/>
          <p:nvPr/>
        </p:nvSpPr>
        <p:spPr>
          <a:xfrm>
            <a:off x="393589" y="324487"/>
            <a:ext cx="20951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자료형</a:t>
            </a:r>
            <a:endParaRPr lang="ko-KR" altLang="en-US" sz="5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F5E63-4F79-48B2-8CB3-709BFDB73BDE}"/>
              </a:ext>
            </a:extLst>
          </p:cNvPr>
          <p:cNvSpPr txBox="1"/>
          <p:nvPr/>
        </p:nvSpPr>
        <p:spPr>
          <a:xfrm>
            <a:off x="1078955" y="1386168"/>
            <a:ext cx="2200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원시 타입 </a:t>
            </a:r>
            <a:endParaRPr lang="en-US" altLang="ko-KR" sz="3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sz="3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0342A-FB21-4580-B11B-120D5C51AF63}"/>
              </a:ext>
            </a:extLst>
          </p:cNvPr>
          <p:cNvSpPr txBox="1"/>
          <p:nvPr/>
        </p:nvSpPr>
        <p:spPr>
          <a:xfrm>
            <a:off x="7600725" y="1340001"/>
            <a:ext cx="1735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객체 타입</a:t>
            </a:r>
            <a:endParaRPr lang="en-US" altLang="ko-KR" sz="3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198A6-902E-4FAD-92E9-7BDCD553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7" y="2062201"/>
            <a:ext cx="2200582" cy="5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E74243-C292-4199-8580-E15028E62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55" y="2753843"/>
            <a:ext cx="1305107" cy="590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131D6B-05A9-451B-9B5C-90F5B773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82" y="3399970"/>
            <a:ext cx="2534004" cy="71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BB20E2-E492-45B5-940C-2F46895FF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01" y="5850623"/>
            <a:ext cx="1810003" cy="800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7CCB21-88FC-442E-B1D3-0FC9ECAD9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67" y="5095061"/>
            <a:ext cx="1952898" cy="609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3A42B6-D82B-4D24-9A58-6F6230163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58" y="4260322"/>
            <a:ext cx="1952898" cy="688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61A8C0-D140-4D5D-9A00-D36F60BB4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0490" y="2005042"/>
            <a:ext cx="189574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43769-6F97-4F36-9F23-8AD35418C3B2}"/>
              </a:ext>
            </a:extLst>
          </p:cNvPr>
          <p:cNvSpPr txBox="1"/>
          <p:nvPr/>
        </p:nvSpPr>
        <p:spPr>
          <a:xfrm>
            <a:off x="393589" y="324487"/>
            <a:ext cx="2890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동적타이핑</a:t>
            </a:r>
            <a:endParaRPr lang="ko-KR" altLang="en-US" sz="5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9084FB-002C-4444-83AE-77517BEC422A}"/>
              </a:ext>
            </a:extLst>
          </p:cNvPr>
          <p:cNvSpPr txBox="1"/>
          <p:nvPr/>
        </p:nvSpPr>
        <p:spPr>
          <a:xfrm>
            <a:off x="393589" y="1706880"/>
            <a:ext cx="104064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js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는 동적 타입 언어이다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이것은 변수의 타입 지정없이 값이 할당되는 과정에서 값의 타입에 의해 자동으로 타입이 결정될 것이라는 뜻이다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따라서 같은 변수에 여러 타입의 값을 할당할 수 있다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 </a:t>
            </a:r>
          </a:p>
          <a:p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이를 동적 타이핑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(Dynamic Typing)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이라 한다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362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43769-6F97-4F36-9F23-8AD35418C3B2}"/>
              </a:ext>
            </a:extLst>
          </p:cNvPr>
          <p:cNvSpPr txBox="1"/>
          <p:nvPr/>
        </p:nvSpPr>
        <p:spPr>
          <a:xfrm>
            <a:off x="393589" y="324487"/>
            <a:ext cx="20951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437F28-C669-4A0D-93E4-8540DC72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6" y="1372878"/>
            <a:ext cx="5277587" cy="1914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F755FA-6AE6-4420-B83B-9A9C2C7D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66" y="3570331"/>
            <a:ext cx="704948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43769-6F97-4F36-9F23-8AD35418C3B2}"/>
              </a:ext>
            </a:extLst>
          </p:cNvPr>
          <p:cNvSpPr txBox="1"/>
          <p:nvPr/>
        </p:nvSpPr>
        <p:spPr>
          <a:xfrm>
            <a:off x="393589" y="324487"/>
            <a:ext cx="253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호이스팅</a:t>
            </a:r>
            <a:endParaRPr lang="ko-KR" altLang="en-US" sz="5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E385D0-AC9B-42D7-BD09-75BA64ED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9" y="1738183"/>
            <a:ext cx="4420217" cy="990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B97869-0C5A-43D9-BF0C-9A4D14604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89" y="3280844"/>
            <a:ext cx="899285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43769-6F97-4F36-9F23-8AD35418C3B2}"/>
              </a:ext>
            </a:extLst>
          </p:cNvPr>
          <p:cNvSpPr txBox="1"/>
          <p:nvPr/>
        </p:nvSpPr>
        <p:spPr>
          <a:xfrm>
            <a:off x="393589" y="324487"/>
            <a:ext cx="20951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1558C-0C94-4187-847C-38D2C1AF8A8C}"/>
              </a:ext>
            </a:extLst>
          </p:cNvPr>
          <p:cNvSpPr txBox="1"/>
          <p:nvPr/>
        </p:nvSpPr>
        <p:spPr>
          <a:xfrm>
            <a:off x="383428" y="1997839"/>
            <a:ext cx="11219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자바스크립트는 객체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(object) 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기반의 스크립트 언어이며 자바스크립트를 이루고 있는 거의 “모든 </a:t>
            </a:r>
            <a:r>
              <a:rPr lang="ko-KR" altLang="en-US" sz="3000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것”이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객체이다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 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원시 타입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(Primitives)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을 제외한 나머지 값들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함수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, 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배열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, 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정규표현식 등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</a:t>
            </a:r>
            <a:r>
              <a:rPr lang="ko-KR" altLang="en-US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은 모두 객체이다</a:t>
            </a:r>
            <a:r>
              <a:rPr lang="en-US" altLang="ko-KR" sz="3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endParaRPr lang="ko-KR" altLang="en-US" sz="3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1AD145-3277-4AFC-A0E3-F1963051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07" y="3936831"/>
            <a:ext cx="399153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1037</Words>
  <Application>Microsoft Office PowerPoint</Application>
  <PresentationFormat>와이드스크린</PresentationFormat>
  <Paragraphs>82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을지로체 TTF</vt:lpstr>
      <vt:lpstr>배민 을지로10년후체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박승준</dc:creator>
  <cp:lastModifiedBy>박승준</cp:lastModifiedBy>
  <cp:revision>8</cp:revision>
  <dcterms:created xsi:type="dcterms:W3CDTF">2021-03-15T06:09:10Z</dcterms:created>
  <dcterms:modified xsi:type="dcterms:W3CDTF">2021-03-15T14:10:21Z</dcterms:modified>
</cp:coreProperties>
</file>