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75d9a8ec7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75d9a8ec7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5d9a8ec7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5d9a8ec7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5d9a8ec7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5d9a8ec7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5d9a8ec7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5d9a8ec7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5d9a8ec7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5d9a8ec7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75d9a8ec7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75d9a8ec7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75d9a8ec7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75d9a8ec7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5d9a8ec7_3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5d9a8ec7_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75d9a8ec7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75d9a8ec7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75d9a8ec7_3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75d9a8ec7_3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752f5e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752f5e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75d9a8ec7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75d9a8ec7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26da00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26da00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26da00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26da00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26da00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26da00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77c5111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77c5111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7c5111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7c5111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77c5111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77c5111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77c5111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77c5111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77c5111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77c5111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77c51119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77c51119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5d9a8e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5d9a8e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7c51119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7c51119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80d5ea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80d5ea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80d5ea4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80d5ea4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80d5ea4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80d5ea4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80d5ea4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80d5ea4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80d5ea4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80d5ea4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75d9a8e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75d9a8e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5d9a8ec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5d9a8ec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5d9a8e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5d9a8e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75d9a8e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75d9a8e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75d9a8e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75d9a8e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5d9a8ec7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5d9a8ec7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42801" y="2041525"/>
            <a:ext cx="2858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DB의 종류 및 특징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539925" y="1255350"/>
            <a:ext cx="24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관계형 데이터베이스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915750" y="2027175"/>
            <a:ext cx="2710200" cy="1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사용할 데이터베이스.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키와 값의 관계를 가지고, 각각의 값들을 고유한 키를 통해 식별한다.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가장 많이 쓰이고 있는 DBMS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5915750" y="2027175"/>
            <a:ext cx="2710200" cy="1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테이블 단위로 나뉘어져 있으며, 각각의 테이블들은 표와 같은 형태를 가지고 있고, 테이블끼리 공유되는 컬럼을 통해 다른 테이블을 식별한다.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250" y="1839375"/>
            <a:ext cx="36004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463" y="3930525"/>
            <a:ext cx="24860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3002375" y="2913950"/>
            <a:ext cx="1386300" cy="2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DB의 종류 및 특징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539925" y="1255350"/>
            <a:ext cx="24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NoSQL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5915750" y="2226225"/>
            <a:ext cx="27102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 Only SQL의 약자로, 한가지 DB를 나타내는것이 아니다.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DocumentDB, GraphQL등 특별한 형태가 없이 여러 종류가 있고, 각각의 특징이 있다.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87" y="2363410"/>
            <a:ext cx="4891175" cy="11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관계형 데이터베이스의 일종이다.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오랫동안, 널리 사용되고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보안이 뛰어나다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속도가 빠르다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75" y="1152463"/>
            <a:ext cx="297180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2861525"/>
            <a:ext cx="27102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오픈소스이다.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487550" y="2823250"/>
            <a:ext cx="666000" cy="4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216900" y="2861525"/>
            <a:ext cx="27102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무료!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SQL이란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Structured Query Language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927850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Database에 질문을 하도록 해주는 언어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270322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크게 DML, DCL, DDL로 나뉜다.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SQL이란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DDL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927850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DML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270322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DCL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924275" y="15663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Definition Language. 구조를 정의하는 SQL. ex) CREATE, ALTER...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924275" y="23030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Data Manipulation Language. 데이터 수정/삭제 등을 위한 SQL</a:t>
            </a:r>
            <a:r>
              <a:rPr lang="ko"/>
              <a:t> ex)I</a:t>
            </a:r>
            <a:r>
              <a:rPr lang="ko" sz="1200"/>
              <a:t>NSERT</a:t>
            </a:r>
            <a:endParaRPr sz="1200"/>
          </a:p>
        </p:txBody>
      </p:sp>
      <p:sp>
        <p:nvSpPr>
          <p:cNvPr id="165" name="Google Shape;165;p26"/>
          <p:cNvSpPr txBox="1"/>
          <p:nvPr/>
        </p:nvSpPr>
        <p:spPr>
          <a:xfrm>
            <a:off x="924275" y="3139725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Control Language. 데이터의 권한등을 설정하는 SQL. ex) GRANT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0" y="1935211"/>
            <a:ext cx="5326516" cy="27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MySQL Command Line Client를 실행하면 다음과 같은 화면이 나옵니다.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기본적으로 mysql을 설치할때 설정했던 비밀번호가 설정되어 있으니, 해당 비밀번호를 입력해 줍니다.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5" y="1936561"/>
            <a:ext cx="5272231" cy="27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실습을 진행할 데이터베이스를 생성합니다.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 : CREATE DATABASE db이름</a:t>
            </a:r>
            <a:endParaRPr sz="16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0" y="1935211"/>
            <a:ext cx="5300254" cy="27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방금 만들었던 데이터베이스가 제대로 생성되었는지 확인해 줍니다.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명령어: SHOW DATABASES;</a:t>
            </a:r>
            <a:endParaRPr sz="1600"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0" y="1935200"/>
            <a:ext cx="5300259" cy="2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제대로 생성되었다면 해당 데이터베이스를 사용한다고 명시해 줍니다.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명령어: USE DB이름;</a:t>
            </a:r>
            <a:endParaRPr sz="1600"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75" y="1955775"/>
            <a:ext cx="5299743" cy="2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Database란?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통합되어 관리되는 데이터의 집합체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이제 가장 기초가 되는 테이블을 생성해 줍니다.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명령어: </a:t>
            </a:r>
            <a:r>
              <a:rPr lang="ko" sz="1600"/>
              <a:t>CREATE TABLE 테이블이름(이름 VARCHAR(100), 이름2 INT(100));</a:t>
            </a:r>
            <a:endParaRPr sz="1600"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실습-CLI-TABLE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437450" y="2356550"/>
            <a:ext cx="7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TABLE user(name VARCHAR(10), email VARCHAR(30));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다음 명령어를 통해 테이블이 제대로 생성되었는지 확인합니다.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DESC는 테이블의 구조를 보여주는 명령어 입니다.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명령어: DESC 테이블이름;</a:t>
            </a:r>
            <a:endParaRPr sz="1600"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실습-CLI-TABLE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571750"/>
            <a:ext cx="5765450" cy="1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이제 만들어진 테이블에 원하는 값을, 원하는 만큼 넣어줍니다.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(여러 종류로 많이 넣으면 좋아요)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명령어: INSERT INTO 테이블(컬럼1,컬럼2) VALUES (데이터1, 데이터2);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ex) INSERT INTO user(name, email) VALUES(‘홍정현’, ‘email@dsm.hs.kr’);</a:t>
            </a:r>
            <a:endParaRPr sz="1600"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실습-CLI-DML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아래 명령어를 치면 방금 넣은 데이터가 들어간것을 알 수 있습니다.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SELECT는 DB 내의 정보를 꺼내오는 역할을 합니다.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명령어: SELECT * FROM 테이블;</a:t>
            </a:r>
            <a:endParaRPr sz="1600"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실습-CLI-DML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571753"/>
            <a:ext cx="3218700" cy="2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원하는 데이터만 추출해서 보고싶다면, WHERE 조건문을 사용할 수 있습니다.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명령어: SELECT * FROM 테이블 WHERE 조건;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ex) SELECT * FROM user WHERE name=’홍정현’;</a:t>
            </a:r>
            <a:endParaRPr sz="1600"/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실습-CLI-DML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5" y="2670930"/>
            <a:ext cx="3083375" cy="1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만약 데이터를 변경하고 싶다면 UPDATE 쿼리를 이용할 수 있습니다.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WHERE 조건이 없다면, 모든 데이터가 변경되기 때문에, 조심해야 합니다.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명령어: UPDATE 테이블 SET 컬럼=값 WHERE 조건;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ex) UPDATE user SET name=’윤준기’ WHERE name=’홍정현’;</a:t>
            </a:r>
            <a:endParaRPr sz="1600"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실습-CLI-DML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어떤 데이터를 삭제하고 싶다면 DELETE 쿼리를 사용할 수 있습니다.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DELETE 쿼리 또한 조건이 없거나 조건에 맞는게 여러개면 모두 지우기 때문에 조심해야 합니다.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명령어: DELETE FROM 테이블 WHERE 조건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ex) DELETE FROM user WHERE name=’윤준기’;</a:t>
            </a:r>
            <a:endParaRPr sz="1500"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실습-CLI-DML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4838"/>
            <a:ext cx="2514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MySQL Workbench는 지금까지 우리가 해왔던 CLI 환경이 아니라, GUI 환경에서 MySQL을 작업하도록  해주고, 입력했던 코드의 재사용성을 높여줍니다.</a:t>
            </a:r>
            <a:endParaRPr sz="1500"/>
          </a:p>
        </p:txBody>
      </p:sp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Workbench 소개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1300"/>
            <a:ext cx="3494624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9"/>
          <p:cNvSpPr txBox="1"/>
          <p:nvPr/>
        </p:nvSpPr>
        <p:spPr>
          <a:xfrm>
            <a:off x="1174600" y="2058825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Before</a:t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4239000" y="3401338"/>
            <a:ext cx="666000" cy="4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525" y="2721300"/>
            <a:ext cx="2958845" cy="18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 txBox="1"/>
          <p:nvPr/>
        </p:nvSpPr>
        <p:spPr>
          <a:xfrm>
            <a:off x="5880550" y="217155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AFTER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우선 MySQL Workbench를 켜게되면 아래와 같은 화면이 나오는데, Local Instance를 더블클릭해서 켜 줍니다.</a:t>
            </a:r>
            <a:endParaRPr sz="1500"/>
          </a:p>
        </p:txBody>
      </p:sp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37063"/>
            <a:ext cx="72294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들어간 후에 제일 왼쪽에서 schemas 탭을 선택해 주고, 바로 위쪽에서 데이터베이스들의 목록을 볼 수 있는데, 자신이 만든 데이터베이스를 더블클릭 해 줍니다.</a:t>
            </a:r>
            <a:endParaRPr sz="1500"/>
          </a:p>
        </p:txBody>
      </p:sp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75" y="1924425"/>
            <a:ext cx="894000" cy="24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275" y="2696000"/>
            <a:ext cx="3632725" cy="9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Database란?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여러 사람들에게 공유될 목적으로 만들어진 데이터들의 저장소로, 실질적으로 DBMS를 통해 관리된다.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그러면 tables가 보일텐데, 왼쪽 화살표를 누르면 방금 만들었던 테이블을 볼 수 있습니다.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우선 우클릭을 하고 CREATE TABLE을 선택해 줍니다. 그러면 아래와 같은 화면이 나오게 됩니다. </a:t>
            </a:r>
            <a:endParaRPr sz="1500"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25" y="2087125"/>
            <a:ext cx="4362151" cy="27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여기서, Table name에 테이블 이름을 적어줍니다. (CLI 에서 했던 것과 다른것)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그리고 아래쪽의 Column Name을 더블클릭해서 이름, 타입, 속성을 설정해 주고, apply를 누릅니다.</a:t>
            </a:r>
            <a:endParaRPr sz="1500"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25" y="2087125"/>
            <a:ext cx="4362151" cy="27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3"/>
          <p:cNvSpPr/>
          <p:nvPr/>
        </p:nvSpPr>
        <p:spPr>
          <a:xfrm>
            <a:off x="1089550" y="2129575"/>
            <a:ext cx="1591800" cy="13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400025" y="2678150"/>
            <a:ext cx="689400" cy="7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/>
          <p:nvPr/>
        </p:nvSpPr>
        <p:spPr>
          <a:xfrm>
            <a:off x="1089550" y="2678150"/>
            <a:ext cx="438600" cy="7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 flipH="1" rot="10800000">
            <a:off x="1528275" y="2680600"/>
            <a:ext cx="976500" cy="7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4057775" y="4773450"/>
            <a:ext cx="300300" cy="10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Tables 왼쪽의 화살표를 통해 새로운 테이블이 생성된걸 볼 수 있습니다.</a:t>
            </a:r>
            <a:endParaRPr sz="1500"/>
          </a:p>
        </p:txBody>
      </p:sp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672400"/>
            <a:ext cx="2926150" cy="10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그리고, 테이블을 우클릭 한 후에 Select Rows를 누르면 테이블의 모든 정보를 불러올 수 있습니다.</a:t>
            </a:r>
            <a:endParaRPr sz="1500"/>
          </a:p>
        </p:txBody>
      </p:sp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865485"/>
            <a:ext cx="3512700" cy="1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테이블을 우클릭 한 후에, Alter Table을 눌러보면, 테이블을 생성할때와 같은 화면이 나오게 되는데 수정한 후에 Apply를 누르게 되면 테이블 구조가 수정된다.</a:t>
            </a:r>
            <a:endParaRPr sz="1500"/>
          </a:p>
        </p:txBody>
      </p:sp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실습-MySQL Workbench</a:t>
            </a:r>
            <a:endParaRPr/>
          </a:p>
        </p:txBody>
      </p:sp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9421"/>
            <a:ext cx="5405276" cy="28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idx="4294967295" type="ctrTitle"/>
          </p:nvPr>
        </p:nvSpPr>
        <p:spPr>
          <a:xfrm>
            <a:off x="3624750" y="2173500"/>
            <a:ext cx="18945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DBMS란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데이터의 생성, 접근, 유지 등 전반적인 데이터베이스를 관리해 주는 소프트웨어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쉽게 말해, 단순히 데이터의 집합일 뿐인 데이터베이스를 관리해주는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212" y="2505621"/>
            <a:ext cx="3109575" cy="23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DBMS의 역할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데이터베이스를 관리하기 위해, 정해진 구조로 자료를 정의한다.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927850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검색, 삽입, 수정, 삭제등 데이터 관리를 지원한다.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703225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여러 사용자가 데이터베이스에 접근하도록 해준다.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478600"/>
            <a:ext cx="70503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강력한 보안 기능을 지원한다.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파일 시스템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463"/>
            <a:ext cx="8839199" cy="30025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069700" y="1584800"/>
            <a:ext cx="21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글쓰기 요청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파일 시스템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113650"/>
            <a:ext cx="8843174" cy="32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469300" y="2928725"/>
            <a:ext cx="141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txt 파일 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내용 넣기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닫기...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파일 시스템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38" y="798313"/>
            <a:ext cx="1769525" cy="35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25" y="2257425"/>
            <a:ext cx="16954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380600" y="4312200"/>
            <a:ext cx="38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612450" y="1505513"/>
            <a:ext cx="19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2명의 개발자가 동시에 접근 불가능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398550" y="2997375"/>
            <a:ext cx="233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원하는 값을 찾고 싶을 때, 직접 찾기가 매우 힘듬</a:t>
            </a:r>
            <a:endParaRPr/>
          </a:p>
        </p:txBody>
      </p:sp>
      <p:grpSp>
        <p:nvGrpSpPr>
          <p:cNvPr id="107" name="Google Shape;107;p20"/>
          <p:cNvGrpSpPr/>
          <p:nvPr/>
        </p:nvGrpSpPr>
        <p:grpSpPr>
          <a:xfrm>
            <a:off x="2373425" y="1613224"/>
            <a:ext cx="1422900" cy="1173476"/>
            <a:chOff x="2373425" y="1613224"/>
            <a:chExt cx="1422900" cy="1173476"/>
          </a:xfrm>
        </p:grpSpPr>
        <p:sp>
          <p:nvSpPr>
            <p:cNvPr id="108" name="Google Shape;108;p20"/>
            <p:cNvSpPr/>
            <p:nvPr/>
          </p:nvSpPr>
          <p:spPr>
            <a:xfrm>
              <a:off x="2797013" y="2356800"/>
              <a:ext cx="575700" cy="42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2373425" y="1613224"/>
              <a:ext cx="142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데이터가 쌓임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DB의 종류 및 특징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539925" y="1255350"/>
            <a:ext cx="24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계층형 데이터베이스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050"/>
            <a:ext cx="4885550" cy="2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915750" y="2226225"/>
            <a:ext cx="250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오래된 데이터베이스의 형태로, 부모 자식 관계를 가진다.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최근에는 사용되지 않음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