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94" autoAdjust="0"/>
    <p:restoredTop sz="94660"/>
  </p:normalViewPr>
  <p:slideViewPr>
    <p:cSldViewPr>
      <p:cViewPr varScale="1">
        <p:scale>
          <a:sx n="220" d="100"/>
          <a:sy n="220" d="100"/>
        </p:scale>
        <p:origin x="31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5716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3" y="2070451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4960872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4960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3777747" y="3854948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5405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5405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1374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2172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EE674-6C0A-CC44-AC5D-A2010BD7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51764-FA42-674E-9919-2D3E9272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305C0-B0DF-2948-83ED-551FB67F9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6DE84-23DA-F046-8CBF-A7C52E64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808F-4D7F-1643-AE97-400973307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28D3ADD6-4D4F-A947-A574-20CFB85D6422}"/>
              </a:ext>
            </a:extLst>
          </p:cNvPr>
          <p:cNvSpPr/>
          <p:nvPr/>
        </p:nvSpPr>
        <p:spPr>
          <a:xfrm>
            <a:off x="1040626" y="1499598"/>
            <a:ext cx="1169174" cy="4054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08F95F95-73A2-7144-8C22-B18B703C9F17}"/>
              </a:ext>
            </a:extLst>
          </p:cNvPr>
          <p:cNvSpPr/>
          <p:nvPr/>
        </p:nvSpPr>
        <p:spPr>
          <a:xfrm>
            <a:off x="7162801" y="1509268"/>
            <a:ext cx="940574" cy="3957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06BE2-07E7-0B44-8CEA-5A058F763F01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2209800" y="1702299"/>
            <a:ext cx="1139011" cy="2723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D0704-CCD6-3D48-8061-D4CDC93AF179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5795189" y="1707134"/>
            <a:ext cx="1367612" cy="2239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EAAFE0-486B-144E-949A-10C38C400FCB}"/>
              </a:ext>
            </a:extLst>
          </p:cNvPr>
          <p:cNvSpPr txBox="1"/>
          <p:nvPr/>
        </p:nvSpPr>
        <p:spPr>
          <a:xfrm>
            <a:off x="3348811" y="1406364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articles.</a:t>
            </a:r>
          </a:p>
        </p:txBody>
      </p:sp>
      <p:pic>
        <p:nvPicPr>
          <p:cNvPr id="17" name="Graphic 16" descr="Cursor">
            <a:extLst>
              <a:ext uri="{FF2B5EF4-FFF2-40B4-BE49-F238E27FC236}">
                <a16:creationId xmlns:a16="http://schemas.microsoft.com/office/drawing/2014/main" id="{A7C2FAF5-6DCB-2341-9D4B-5CD63E0D0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7572" y="3810000"/>
            <a:ext cx="407309" cy="407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ACD745-1B3A-3543-9948-876FE7415F3C}"/>
              </a:ext>
            </a:extLst>
          </p:cNvPr>
          <p:cNvSpPr txBox="1"/>
          <p:nvPr/>
        </p:nvSpPr>
        <p:spPr>
          <a:xfrm>
            <a:off x="3657600" y="4251280"/>
            <a:ext cx="295865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Click to select a rating</a:t>
            </a:r>
          </a:p>
        </p:txBody>
      </p:sp>
    </p:spTree>
    <p:extLst>
      <p:ext uri="{BB962C8B-B14F-4D97-AF65-F5344CB8AC3E}">
        <p14:creationId xmlns:p14="http://schemas.microsoft.com/office/powerpoint/2010/main" val="132930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3DF5D4-058C-E24D-A978-8D15483D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2" y="685800"/>
            <a:ext cx="462637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242292" y="5571810"/>
            <a:ext cx="30155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556494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147293" y="2061865"/>
            <a:ext cx="1371599" cy="37723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565834-1954-214E-A955-095122108C7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299692" y="1524000"/>
            <a:ext cx="1219200" cy="53786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5518892" y="1600200"/>
            <a:ext cx="223198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‘cat’</a:t>
            </a:r>
          </a:p>
        </p:txBody>
      </p: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78" y="693596"/>
            <a:ext cx="4626370" cy="5486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83DC5-3B78-284D-B497-6FBC7A95584C}"/>
              </a:ext>
            </a:extLst>
          </p:cNvPr>
          <p:cNvSpPr/>
          <p:nvPr/>
        </p:nvSpPr>
        <p:spPr>
          <a:xfrm>
            <a:off x="2321815" y="4903842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6034245" y="4378998"/>
            <a:ext cx="166195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the image for at least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52823" y="4979163"/>
            <a:ext cx="981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3E868FB-D229-B44E-A413-2F4949B34B43}"/>
              </a:ext>
            </a:extLst>
          </p:cNvPr>
          <p:cNvSpPr/>
          <p:nvPr/>
        </p:nvSpPr>
        <p:spPr>
          <a:xfrm>
            <a:off x="1472016" y="762738"/>
            <a:ext cx="745018" cy="2857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94945A46-CBAE-E043-92D5-B1382B60E301}"/>
              </a:ext>
            </a:extLst>
          </p:cNvPr>
          <p:cNvSpPr/>
          <p:nvPr/>
        </p:nvSpPr>
        <p:spPr>
          <a:xfrm>
            <a:off x="5252590" y="782076"/>
            <a:ext cx="622043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57CE6-3B65-F94F-B048-5AC0E5F41F07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17034" y="905593"/>
            <a:ext cx="294589" cy="955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B91D2-6783-E74C-906B-2C6A6494EAF9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4958001" y="915262"/>
            <a:ext cx="294589" cy="859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16E3-F602-3241-B73D-5FA3EEC298CC}"/>
              </a:ext>
            </a:extLst>
          </p:cNvPr>
          <p:cNvSpPr txBox="1"/>
          <p:nvPr/>
        </p:nvSpPr>
        <p:spPr>
          <a:xfrm>
            <a:off x="2511623" y="678005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  <p:pic>
        <p:nvPicPr>
          <p:cNvPr id="19" name="Graphic 18" descr="Cursor">
            <a:extLst>
              <a:ext uri="{FF2B5EF4-FFF2-40B4-BE49-F238E27FC236}">
                <a16:creationId xmlns:a16="http://schemas.microsoft.com/office/drawing/2014/main" id="{B76594EB-D044-564F-9AD8-0D13E316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281" y="5129805"/>
            <a:ext cx="407309" cy="4073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A26AD-431D-9C4A-950B-4BE2A7D087DC}"/>
              </a:ext>
            </a:extLst>
          </p:cNvPr>
          <p:cNvSpPr txBox="1"/>
          <p:nvPr/>
        </p:nvSpPr>
        <p:spPr>
          <a:xfrm>
            <a:off x="2764790" y="5503089"/>
            <a:ext cx="22279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select a rating</a:t>
            </a:r>
          </a:p>
        </p:txBody>
      </p: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1344657" y="516646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5642891" y="8252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5642891" y="35235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132754" y="828139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035878" y="381001"/>
            <a:ext cx="5184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181961" y="2090297"/>
            <a:ext cx="46093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5297917" y="4788604"/>
            <a:ext cx="344974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093279" y="1767132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>
            <a:off x="4093279" y="4603938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2402350" y="3367331"/>
            <a:ext cx="0" cy="161013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1350078" y="4977461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495241" y="609600"/>
            <a:ext cx="4153518" cy="4925646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4800600" y="1117002"/>
            <a:ext cx="345505" cy="315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C1D84F47-3C60-8845-ACA4-F352E64A0D66}"/>
              </a:ext>
            </a:extLst>
          </p:cNvPr>
          <p:cNvSpPr/>
          <p:nvPr/>
        </p:nvSpPr>
        <p:spPr>
          <a:xfrm>
            <a:off x="3827844" y="4761864"/>
            <a:ext cx="1488311" cy="2719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C65B7D6D-19C2-FA49-9115-59A033D0170D}"/>
              </a:ext>
            </a:extLst>
          </p:cNvPr>
          <p:cNvSpPr/>
          <p:nvPr/>
        </p:nvSpPr>
        <p:spPr>
          <a:xfrm>
            <a:off x="2590800" y="5154438"/>
            <a:ext cx="710397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CFCAE196-F540-A14A-AEFA-12F306FB8D08}"/>
              </a:ext>
            </a:extLst>
          </p:cNvPr>
          <p:cNvSpPr/>
          <p:nvPr/>
        </p:nvSpPr>
        <p:spPr>
          <a:xfrm>
            <a:off x="6014012" y="5143828"/>
            <a:ext cx="558346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01C03-A1DB-D747-AF6F-1D71503F3993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flipH="1" flipV="1">
            <a:off x="2945999" y="5420810"/>
            <a:ext cx="402812" cy="60507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5CC71-5BBE-AF4E-9682-4D60441E4679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5795189" y="5410200"/>
            <a:ext cx="497996" cy="61568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6744D9-F79F-0646-8E1D-1D76CBC95C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03239" y="3429000"/>
            <a:ext cx="924605" cy="388963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6C7A61-1F78-6F41-AD7B-51A45153023D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316155" y="4561499"/>
            <a:ext cx="1428508" cy="3363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07917-5EE8-FC40-A570-6B50612A3BF1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146105" y="1274552"/>
            <a:ext cx="1227074" cy="60088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15454" y="2828835"/>
            <a:ext cx="208778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highlight>
                  <a:srgbClr val="FFFF00"/>
                </a:highlight>
              </a:rPr>
              <a:t>Right-click and drag</a:t>
            </a:r>
            <a:r>
              <a:rPr lang="en-US" dirty="0"/>
              <a:t> your mouse to select areas that represent pets.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373179" y="1413775"/>
            <a:ext cx="193262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all areas related to the specified pet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26FCD-AE52-B647-98B5-26A8D1CD87F4}"/>
              </a:ext>
            </a:extLst>
          </p:cNvPr>
          <p:cNvSpPr txBox="1"/>
          <p:nvPr/>
        </p:nvSpPr>
        <p:spPr>
          <a:xfrm>
            <a:off x="6744663" y="3822835"/>
            <a:ext cx="1561137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</a:t>
            </a:r>
            <a:r>
              <a:rPr lang="en-US" dirty="0"/>
              <a:t> to start fresh on this image.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35BFB-B42D-6143-820C-C1F99D969216}"/>
              </a:ext>
            </a:extLst>
          </p:cNvPr>
          <p:cNvSpPr txBox="1"/>
          <p:nvPr/>
        </p:nvSpPr>
        <p:spPr>
          <a:xfrm>
            <a:off x="3348811" y="5702720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1400747" y="6477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6233632" y="11303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5170383" y="6477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008584" y="8763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7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62584" y="516646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EE674-6C0A-CC44-AC5D-A2010BD7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51764-FA42-674E-9919-2D3E9272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305C0-B0DF-2948-83ED-551FB67F9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6DE84-23DA-F046-8CBF-A7C52E64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808F-4D7F-1643-AE97-400973307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1EAED-CC9B-1742-82E2-BDCDC7AD5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D60263-5CE7-0E45-9F5A-D1FD4E3BD05A}"/>
              </a:ext>
            </a:extLst>
          </p:cNvPr>
          <p:cNvSpPr txBox="1"/>
          <p:nvPr/>
        </p:nvSpPr>
        <p:spPr>
          <a:xfrm>
            <a:off x="4191000" y="4419815"/>
            <a:ext cx="30155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40" name="Rectangle: Rounded Corners 2">
            <a:extLst>
              <a:ext uri="{FF2B5EF4-FFF2-40B4-BE49-F238E27FC236}">
                <a16:creationId xmlns:a16="http://schemas.microsoft.com/office/drawing/2014/main" id="{855AB9EB-9002-DA42-9669-7332508F8FB0}"/>
              </a:ext>
            </a:extLst>
          </p:cNvPr>
          <p:cNvSpPr/>
          <p:nvPr/>
        </p:nvSpPr>
        <p:spPr>
          <a:xfrm>
            <a:off x="4572000" y="3730577"/>
            <a:ext cx="2367715" cy="44553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B5CEA7-F471-BD4B-8F91-2F04705A2FD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28900" y="2371130"/>
            <a:ext cx="1485900" cy="60067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15930-F883-FD48-9B01-3BA2949338F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191000" y="1909465"/>
            <a:ext cx="838200" cy="52872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C2C0F1-3BF5-EC4D-BEC5-6E1AC0123EB7}"/>
              </a:ext>
            </a:extLst>
          </p:cNvPr>
          <p:cNvSpPr txBox="1"/>
          <p:nvPr/>
        </p:nvSpPr>
        <p:spPr>
          <a:xfrm>
            <a:off x="1066800" y="1447800"/>
            <a:ext cx="3124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Highlights show the important words the AI uses to detect ‘</a:t>
            </a:r>
            <a:r>
              <a:rPr lang="en-US" b="1" dirty="0"/>
              <a:t>electronics and computers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084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4190</TotalTime>
  <Words>212</Words>
  <Application>Microsoft Macintosh PowerPoint</Application>
  <PresentationFormat>On-screen Show (4:3)</PresentationFormat>
  <Paragraphs>26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Block,Jeremy Ethan</cp:lastModifiedBy>
  <cp:revision>39</cp:revision>
  <dcterms:created xsi:type="dcterms:W3CDTF">2020-04-13T19:43:13Z</dcterms:created>
  <dcterms:modified xsi:type="dcterms:W3CDTF">2020-05-21T00:50:42Z</dcterms:modified>
</cp:coreProperties>
</file>