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6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71" r:id="rId12"/>
    <p:sldId id="275" r:id="rId13"/>
    <p:sldId id="272" r:id="rId14"/>
    <p:sldId id="274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9" autoAdjust="0"/>
    <p:restoredTop sz="94660"/>
  </p:normalViewPr>
  <p:slideViewPr>
    <p:cSldViewPr>
      <p:cViewPr>
        <p:scale>
          <a:sx n="100" d="100"/>
          <a:sy n="100" d="100"/>
        </p:scale>
        <p:origin x="235" y="6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2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8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3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0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8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7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8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2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DB59-0FC3-4F23-98C1-896570F2CCB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ADB59-0FC3-4F23-98C1-896570F2CCB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A2C31-020D-45EE-8AC3-DBC5FC78A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AFBAFF-277E-4E74-A740-BFB2182E2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55716" y="3291536"/>
            <a:ext cx="2135385" cy="274926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832463A6-81A7-4865-8D6D-A2116F1A2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3" y="2070451"/>
            <a:ext cx="4198653" cy="27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ADC607-F245-4B7D-9A02-DEE35454E71B}"/>
              </a:ext>
            </a:extLst>
          </p:cNvPr>
          <p:cNvCxnSpPr>
            <a:cxnSpLocks/>
          </p:cNvCxnSpPr>
          <p:nvPr/>
        </p:nvCxnSpPr>
        <p:spPr>
          <a:xfrm>
            <a:off x="4960872" y="2468882"/>
            <a:ext cx="444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1C3071-74BF-484E-976A-EEE1C1E0E3ED}"/>
              </a:ext>
            </a:extLst>
          </p:cNvPr>
          <p:cNvCxnSpPr>
            <a:cxnSpLocks/>
          </p:cNvCxnSpPr>
          <p:nvPr/>
        </p:nvCxnSpPr>
        <p:spPr>
          <a:xfrm>
            <a:off x="4960870" y="4386074"/>
            <a:ext cx="4448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415952-E7CF-4A4F-BEF4-7B02B6A49C69}"/>
              </a:ext>
            </a:extLst>
          </p:cNvPr>
          <p:cNvCxnSpPr>
            <a:cxnSpLocks/>
          </p:cNvCxnSpPr>
          <p:nvPr/>
        </p:nvCxnSpPr>
        <p:spPr>
          <a:xfrm flipH="1" flipV="1">
            <a:off x="2042160" y="2284214"/>
            <a:ext cx="829028" cy="11234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897871-7F82-49F0-ACAD-B661351F3AC4}"/>
              </a:ext>
            </a:extLst>
          </p:cNvPr>
          <p:cNvCxnSpPr>
            <a:cxnSpLocks/>
          </p:cNvCxnSpPr>
          <p:nvPr/>
        </p:nvCxnSpPr>
        <p:spPr>
          <a:xfrm flipH="1">
            <a:off x="3777747" y="3854948"/>
            <a:ext cx="547" cy="641743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45100C-F506-4989-879A-6368C7A88741}"/>
              </a:ext>
            </a:extLst>
          </p:cNvPr>
          <p:cNvSpPr txBox="1"/>
          <p:nvPr/>
        </p:nvSpPr>
        <p:spPr>
          <a:xfrm>
            <a:off x="5405738" y="228421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674CA8-7FF5-46A2-B94E-F23C78AE6554}"/>
              </a:ext>
            </a:extLst>
          </p:cNvPr>
          <p:cNvSpPr txBox="1"/>
          <p:nvPr/>
        </p:nvSpPr>
        <p:spPr>
          <a:xfrm>
            <a:off x="5405738" y="421181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8F3EC3-B3CD-4003-B049-16E67D2F83BC}"/>
              </a:ext>
            </a:extLst>
          </p:cNvPr>
          <p:cNvSpPr txBox="1"/>
          <p:nvPr/>
        </p:nvSpPr>
        <p:spPr>
          <a:xfrm>
            <a:off x="1374101" y="188578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important area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617C29-7C4C-4D91-8858-747749E47ED2}"/>
              </a:ext>
            </a:extLst>
          </p:cNvPr>
          <p:cNvSpPr txBox="1"/>
          <p:nvPr/>
        </p:nvSpPr>
        <p:spPr>
          <a:xfrm>
            <a:off x="2172058" y="449669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Least important area</a:t>
            </a:r>
          </a:p>
        </p:txBody>
      </p:sp>
    </p:spTree>
    <p:extLst>
      <p:ext uri="{BB962C8B-B14F-4D97-AF65-F5344CB8AC3E}">
        <p14:creationId xmlns:p14="http://schemas.microsoft.com/office/powerpoint/2010/main" val="260232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FEE674-6C0A-CC44-AC5D-A2010BD7C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80744"/>
            <a:ext cx="7315200" cy="409651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B51764-FA42-674E-9919-2D3E9272C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80744"/>
            <a:ext cx="7315200" cy="409651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6305C0-B0DF-2948-83ED-551FB67F9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80744"/>
            <a:ext cx="7315200" cy="4096512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BA6DE84-23DA-F046-8CBF-A7C52E6442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80744"/>
            <a:ext cx="7315200" cy="4096512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25808F-4D7F-1643-AE97-4009733075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80744"/>
            <a:ext cx="7315200" cy="4096512"/>
          </a:xfrm>
          <a:prstGeom prst="rect">
            <a:avLst/>
          </a:prstGeom>
        </p:spPr>
      </p:pic>
      <p:sp>
        <p:nvSpPr>
          <p:cNvPr id="8" name="Rectangle: Rounded Corners 2">
            <a:extLst>
              <a:ext uri="{FF2B5EF4-FFF2-40B4-BE49-F238E27FC236}">
                <a16:creationId xmlns:a16="http://schemas.microsoft.com/office/drawing/2014/main" id="{28D3ADD6-4D4F-A947-A574-20CFB85D6422}"/>
              </a:ext>
            </a:extLst>
          </p:cNvPr>
          <p:cNvSpPr/>
          <p:nvPr/>
        </p:nvSpPr>
        <p:spPr>
          <a:xfrm>
            <a:off x="1040626" y="1499598"/>
            <a:ext cx="1169174" cy="40540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2">
            <a:extLst>
              <a:ext uri="{FF2B5EF4-FFF2-40B4-BE49-F238E27FC236}">
                <a16:creationId xmlns:a16="http://schemas.microsoft.com/office/drawing/2014/main" id="{08F95F95-73A2-7144-8C22-B18B703C9F17}"/>
              </a:ext>
            </a:extLst>
          </p:cNvPr>
          <p:cNvSpPr/>
          <p:nvPr/>
        </p:nvSpPr>
        <p:spPr>
          <a:xfrm>
            <a:off x="7162801" y="1509268"/>
            <a:ext cx="940574" cy="3957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306BE2-07E7-0B44-8CEA-5A058F763F01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flipH="1" flipV="1">
            <a:off x="2209800" y="1702299"/>
            <a:ext cx="1139011" cy="27231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D0704-CCD6-3D48-8061-D4CDC93AF179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 flipV="1">
            <a:off x="5795189" y="1707134"/>
            <a:ext cx="1367612" cy="22396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EAAFE0-486B-144E-949A-10C38C400FCB}"/>
              </a:ext>
            </a:extLst>
          </p:cNvPr>
          <p:cNvSpPr txBox="1"/>
          <p:nvPr/>
        </p:nvSpPr>
        <p:spPr>
          <a:xfrm>
            <a:off x="3348811" y="1406364"/>
            <a:ext cx="2446378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Click to navigate through your articles.</a:t>
            </a:r>
          </a:p>
        </p:txBody>
      </p:sp>
      <p:pic>
        <p:nvPicPr>
          <p:cNvPr id="17" name="Graphic 16" descr="Cursor">
            <a:extLst>
              <a:ext uri="{FF2B5EF4-FFF2-40B4-BE49-F238E27FC236}">
                <a16:creationId xmlns:a16="http://schemas.microsoft.com/office/drawing/2014/main" id="{A7C2FAF5-6DCB-2341-9D4B-5CD63E0D0A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67572" y="3810000"/>
            <a:ext cx="407309" cy="4073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5ACD745-1B3A-3543-9948-876FE7415F3C}"/>
              </a:ext>
            </a:extLst>
          </p:cNvPr>
          <p:cNvSpPr txBox="1"/>
          <p:nvPr/>
        </p:nvSpPr>
        <p:spPr>
          <a:xfrm>
            <a:off x="2993367" y="4389842"/>
            <a:ext cx="2958654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Click to select a rating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4B75E-7FA5-4FBA-861B-796B28E90CF0}"/>
              </a:ext>
            </a:extLst>
          </p:cNvPr>
          <p:cNvSpPr txBox="1"/>
          <p:nvPr/>
        </p:nvSpPr>
        <p:spPr>
          <a:xfrm>
            <a:off x="3733800" y="5329520"/>
            <a:ext cx="3015570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Your Rating on scale of 1 to 10</a:t>
            </a:r>
            <a:br>
              <a:rPr lang="en-US" dirty="0"/>
            </a:br>
            <a:r>
              <a:rPr lang="en-US" dirty="0"/>
              <a:t> 1:  Worst explanation</a:t>
            </a:r>
            <a:br>
              <a:rPr lang="en-US" dirty="0"/>
            </a:br>
            <a:r>
              <a:rPr lang="en-US" dirty="0"/>
              <a:t>10: Best explanation</a:t>
            </a:r>
          </a:p>
        </p:txBody>
      </p:sp>
      <p:sp>
        <p:nvSpPr>
          <p:cNvPr id="19" name="Rectangle: Rounded Corners 2">
            <a:extLst>
              <a:ext uri="{FF2B5EF4-FFF2-40B4-BE49-F238E27FC236}">
                <a16:creationId xmlns:a16="http://schemas.microsoft.com/office/drawing/2014/main" id="{B904F396-9600-4EF4-917D-D46E68420B00}"/>
              </a:ext>
            </a:extLst>
          </p:cNvPr>
          <p:cNvSpPr/>
          <p:nvPr/>
        </p:nvSpPr>
        <p:spPr>
          <a:xfrm>
            <a:off x="1143000" y="3662305"/>
            <a:ext cx="6172200" cy="57984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01C08DC1-43D0-49F3-B6D5-22CBBB33D506}"/>
              </a:ext>
            </a:extLst>
          </p:cNvPr>
          <p:cNvSpPr/>
          <p:nvPr/>
        </p:nvSpPr>
        <p:spPr>
          <a:xfrm flipV="1">
            <a:off x="3200400" y="4864673"/>
            <a:ext cx="533400" cy="685800"/>
          </a:xfrm>
          <a:prstGeom prst="ben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91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30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3DF5D4-058C-E24D-A978-8D15483D6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80744"/>
            <a:ext cx="7315200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9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061F1B-AD83-4F3F-A119-6C6692874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95400"/>
            <a:ext cx="7772400" cy="274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8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CEE1E0-DA5A-4242-9103-F1315B4DD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45"/>
            <a:ext cx="9144000" cy="653450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2AE882-3CB1-F548-9F35-2795B744A93B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4572000" y="1114455"/>
            <a:ext cx="381000" cy="409545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F78F1E-8DC6-0840-B1A2-6734D6B1DA1A}"/>
              </a:ext>
            </a:extLst>
          </p:cNvPr>
          <p:cNvSpPr txBox="1"/>
          <p:nvPr/>
        </p:nvSpPr>
        <p:spPr>
          <a:xfrm>
            <a:off x="76200" y="914400"/>
            <a:ext cx="4876800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Select the </a:t>
            </a:r>
            <a:r>
              <a:rPr lang="en-US" sz="2000" dirty="0">
                <a:highlight>
                  <a:srgbClr val="FFFF00"/>
                </a:highlight>
              </a:rPr>
              <a:t>best words</a:t>
            </a:r>
            <a:r>
              <a:rPr lang="en-US" sz="2000" dirty="0"/>
              <a:t> that </a:t>
            </a:r>
            <a:r>
              <a:rPr lang="en-US" sz="2000" dirty="0">
                <a:highlight>
                  <a:srgbClr val="FFFF00"/>
                </a:highlight>
              </a:rPr>
              <a:t>describe the topic</a:t>
            </a:r>
            <a:r>
              <a:rPr lang="en-US" sz="2000" dirty="0"/>
              <a:t>:</a:t>
            </a:r>
          </a:p>
        </p:txBody>
      </p:sp>
      <p:sp>
        <p:nvSpPr>
          <p:cNvPr id="19" name="Rectangle: Rounded Corners 2">
            <a:extLst>
              <a:ext uri="{FF2B5EF4-FFF2-40B4-BE49-F238E27FC236}">
                <a16:creationId xmlns:a16="http://schemas.microsoft.com/office/drawing/2014/main" id="{04AA9D5B-5A7C-BA40-9000-DB9539A4AF07}"/>
              </a:ext>
            </a:extLst>
          </p:cNvPr>
          <p:cNvSpPr/>
          <p:nvPr/>
        </p:nvSpPr>
        <p:spPr>
          <a:xfrm>
            <a:off x="1600200" y="2762491"/>
            <a:ext cx="4495800" cy="14478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65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623446-7314-6E4F-9D6E-B42614D9F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45"/>
            <a:ext cx="9144000" cy="653450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5DF222-41E4-194A-B6EB-59D52CF32C0E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4572000" y="1114455"/>
            <a:ext cx="381000" cy="409545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C0A712-C719-7346-91B7-30B268B14BE2}"/>
              </a:ext>
            </a:extLst>
          </p:cNvPr>
          <p:cNvSpPr txBox="1"/>
          <p:nvPr/>
        </p:nvSpPr>
        <p:spPr>
          <a:xfrm>
            <a:off x="76200" y="914400"/>
            <a:ext cx="4876800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Select the </a:t>
            </a:r>
            <a:r>
              <a:rPr lang="en-US" sz="2000" dirty="0">
                <a:highlight>
                  <a:srgbClr val="FFFF00"/>
                </a:highlight>
              </a:rPr>
              <a:t>best words</a:t>
            </a:r>
            <a:r>
              <a:rPr lang="en-US" sz="2000" dirty="0"/>
              <a:t> that </a:t>
            </a:r>
            <a:r>
              <a:rPr lang="en-US" sz="2000" dirty="0">
                <a:highlight>
                  <a:srgbClr val="FFFF00"/>
                </a:highlight>
              </a:rPr>
              <a:t>describe the topic</a:t>
            </a:r>
            <a:r>
              <a:rPr lang="en-US" sz="2000" dirty="0"/>
              <a:t>:</a:t>
            </a:r>
          </a:p>
        </p:txBody>
      </p:sp>
      <p:sp>
        <p:nvSpPr>
          <p:cNvPr id="11" name="Rectangle: Rounded Corners 2">
            <a:extLst>
              <a:ext uri="{FF2B5EF4-FFF2-40B4-BE49-F238E27FC236}">
                <a16:creationId xmlns:a16="http://schemas.microsoft.com/office/drawing/2014/main" id="{493DFB2B-C819-AB4F-A531-62EE236E9DBF}"/>
              </a:ext>
            </a:extLst>
          </p:cNvPr>
          <p:cNvSpPr/>
          <p:nvPr/>
        </p:nvSpPr>
        <p:spPr>
          <a:xfrm>
            <a:off x="1600200" y="2762491"/>
            <a:ext cx="4495800" cy="14478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Cursor">
            <a:extLst>
              <a:ext uri="{FF2B5EF4-FFF2-40B4-BE49-F238E27FC236}">
                <a16:creationId xmlns:a16="http://schemas.microsoft.com/office/drawing/2014/main" id="{C0E38251-B48F-3147-85D5-DB23FC673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1184" y="3496418"/>
            <a:ext cx="443495" cy="44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49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937660-2EB6-AC4F-8A9C-D09727592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45"/>
            <a:ext cx="9144000" cy="6534509"/>
          </a:xfrm>
          <a:prstGeom prst="rect">
            <a:avLst/>
          </a:prstGeom>
        </p:spPr>
      </p:pic>
      <p:pic>
        <p:nvPicPr>
          <p:cNvPr id="8" name="Graphic 7" descr="Cursor">
            <a:extLst>
              <a:ext uri="{FF2B5EF4-FFF2-40B4-BE49-F238E27FC236}">
                <a16:creationId xmlns:a16="http://schemas.microsoft.com/office/drawing/2014/main" id="{C5E6542E-7BF7-3744-A35E-9120A88BD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1184" y="3496418"/>
            <a:ext cx="443495" cy="443495"/>
          </a:xfrm>
          <a:prstGeom prst="rect">
            <a:avLst/>
          </a:prstGeom>
        </p:spPr>
      </p:pic>
      <p:sp>
        <p:nvSpPr>
          <p:cNvPr id="10" name="Rectangle: Rounded Corners 2">
            <a:extLst>
              <a:ext uri="{FF2B5EF4-FFF2-40B4-BE49-F238E27FC236}">
                <a16:creationId xmlns:a16="http://schemas.microsoft.com/office/drawing/2014/main" id="{55425449-58EF-A141-8E7C-9D49424864BE}"/>
              </a:ext>
            </a:extLst>
          </p:cNvPr>
          <p:cNvSpPr/>
          <p:nvPr/>
        </p:nvSpPr>
        <p:spPr>
          <a:xfrm>
            <a:off x="3429000" y="5170026"/>
            <a:ext cx="2286000" cy="31637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2">
            <a:extLst>
              <a:ext uri="{FF2B5EF4-FFF2-40B4-BE49-F238E27FC236}">
                <a16:creationId xmlns:a16="http://schemas.microsoft.com/office/drawing/2014/main" id="{84A679B2-4024-4A4D-8592-1233C1A304FB}"/>
              </a:ext>
            </a:extLst>
          </p:cNvPr>
          <p:cNvSpPr/>
          <p:nvPr/>
        </p:nvSpPr>
        <p:spPr>
          <a:xfrm>
            <a:off x="192912" y="6069101"/>
            <a:ext cx="1178688" cy="48409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2">
            <a:extLst>
              <a:ext uri="{FF2B5EF4-FFF2-40B4-BE49-F238E27FC236}">
                <a16:creationId xmlns:a16="http://schemas.microsoft.com/office/drawing/2014/main" id="{2F2664DC-2155-3343-AD00-C92261485836}"/>
              </a:ext>
            </a:extLst>
          </p:cNvPr>
          <p:cNvSpPr/>
          <p:nvPr/>
        </p:nvSpPr>
        <p:spPr>
          <a:xfrm>
            <a:off x="7950426" y="6069102"/>
            <a:ext cx="964973" cy="48409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A58C02-D3B1-9049-9FAF-648429B4DE40}"/>
              </a:ext>
            </a:extLst>
          </p:cNvPr>
          <p:cNvCxnSpPr>
            <a:cxnSpLocks/>
            <a:stCxn id="17" idx="1"/>
            <a:endCxn id="11" idx="3"/>
          </p:cNvCxnSpPr>
          <p:nvPr/>
        </p:nvCxnSpPr>
        <p:spPr>
          <a:xfrm flipH="1" flipV="1">
            <a:off x="1371600" y="6311150"/>
            <a:ext cx="1295400" cy="1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BD7B09-378C-6741-8AF1-21BE6FCD45B1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6477000" y="6311151"/>
            <a:ext cx="1473426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095C0C-0851-8B45-99B9-9BD5EA1337F1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flipH="1">
            <a:off x="5715000" y="5024735"/>
            <a:ext cx="455062" cy="303478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F46BC3-04F5-3941-8D57-82BFEEC5067E}"/>
              </a:ext>
            </a:extLst>
          </p:cNvPr>
          <p:cNvSpPr txBox="1"/>
          <p:nvPr/>
        </p:nvSpPr>
        <p:spPr>
          <a:xfrm>
            <a:off x="6170062" y="4563070"/>
            <a:ext cx="2518876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you make a mistake, click </a:t>
            </a:r>
            <a:r>
              <a:rPr lang="en-US" dirty="0">
                <a:highlight>
                  <a:srgbClr val="FFFF00"/>
                </a:highlight>
              </a:rPr>
              <a:t>clear selections</a:t>
            </a:r>
            <a:r>
              <a:rPr lang="en-US" dirty="0"/>
              <a:t> to start fresh on this article.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C3B6C-C192-404E-8125-3AF6C8D38356}"/>
              </a:ext>
            </a:extLst>
          </p:cNvPr>
          <p:cNvSpPr txBox="1"/>
          <p:nvPr/>
        </p:nvSpPr>
        <p:spPr>
          <a:xfrm>
            <a:off x="2667000" y="6126485"/>
            <a:ext cx="38100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Click to navigate through your articles.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7196BD-3E4D-D44E-953B-382BF9B7DFBD}"/>
              </a:ext>
            </a:extLst>
          </p:cNvPr>
          <p:cNvSpPr txBox="1"/>
          <p:nvPr/>
        </p:nvSpPr>
        <p:spPr>
          <a:xfrm>
            <a:off x="6047671" y="3244333"/>
            <a:ext cx="22098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Click to Select words</a:t>
            </a:r>
          </a:p>
        </p:txBody>
      </p:sp>
    </p:spTree>
    <p:extLst>
      <p:ext uri="{BB962C8B-B14F-4D97-AF65-F5344CB8AC3E}">
        <p14:creationId xmlns:p14="http://schemas.microsoft.com/office/powerpoint/2010/main" val="347798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7D443A-C4B0-4B47-9A4F-D6D795BE2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22" y="685800"/>
            <a:ext cx="4626370" cy="5486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2242292" y="5571810"/>
            <a:ext cx="301557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Your Rating on scale of 1 to 10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1556494" y="5105401"/>
            <a:ext cx="4272713" cy="3048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020DE6-56F8-46C9-B444-D83EE302A217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147293" y="2061865"/>
            <a:ext cx="1371599" cy="377232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565834-1954-214E-A955-095122108C7D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4299692" y="1524000"/>
            <a:ext cx="1219200" cy="537865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617C29-7C4C-4D91-8858-747749E47ED2}"/>
              </a:ext>
            </a:extLst>
          </p:cNvPr>
          <p:cNvSpPr txBox="1"/>
          <p:nvPr/>
        </p:nvSpPr>
        <p:spPr>
          <a:xfrm>
            <a:off x="5518892" y="1600200"/>
            <a:ext cx="2231986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Heatmap shows the important regions the AI uses to detect ‘cat’</a:t>
            </a:r>
          </a:p>
        </p:txBody>
      </p:sp>
    </p:spTree>
    <p:extLst>
      <p:ext uri="{BB962C8B-B14F-4D97-AF65-F5344CB8AC3E}">
        <p14:creationId xmlns:p14="http://schemas.microsoft.com/office/powerpoint/2010/main" val="256978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7D443A-C4B0-4B47-9A4F-D6D795BE2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78" y="693596"/>
            <a:ext cx="4626370" cy="54864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683DC5-3B78-284D-B497-6FBC7A95584C}"/>
              </a:ext>
            </a:extLst>
          </p:cNvPr>
          <p:cNvSpPr/>
          <p:nvPr/>
        </p:nvSpPr>
        <p:spPr>
          <a:xfrm>
            <a:off x="2321815" y="4903842"/>
            <a:ext cx="2731008" cy="15064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A8093B-EF19-6249-A834-4706BCB2AF7F}"/>
              </a:ext>
            </a:extLst>
          </p:cNvPr>
          <p:cNvSpPr txBox="1"/>
          <p:nvPr/>
        </p:nvSpPr>
        <p:spPr>
          <a:xfrm>
            <a:off x="6034245" y="4378998"/>
            <a:ext cx="166195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Consider the image for at least 2 seconds before rating!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4B32CC-88DD-1C4E-8508-777474ED8B1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052823" y="4979163"/>
            <a:ext cx="9814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2">
            <a:extLst>
              <a:ext uri="{FF2B5EF4-FFF2-40B4-BE49-F238E27FC236}">
                <a16:creationId xmlns:a16="http://schemas.microsoft.com/office/drawing/2014/main" id="{43E868FB-D229-B44E-A413-2F4949B34B43}"/>
              </a:ext>
            </a:extLst>
          </p:cNvPr>
          <p:cNvSpPr/>
          <p:nvPr/>
        </p:nvSpPr>
        <p:spPr>
          <a:xfrm>
            <a:off x="1472016" y="762738"/>
            <a:ext cx="745018" cy="28571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2">
            <a:extLst>
              <a:ext uri="{FF2B5EF4-FFF2-40B4-BE49-F238E27FC236}">
                <a16:creationId xmlns:a16="http://schemas.microsoft.com/office/drawing/2014/main" id="{94945A46-CBAE-E043-92D5-B1382B60E301}"/>
              </a:ext>
            </a:extLst>
          </p:cNvPr>
          <p:cNvSpPr/>
          <p:nvPr/>
        </p:nvSpPr>
        <p:spPr>
          <a:xfrm>
            <a:off x="5252590" y="782076"/>
            <a:ext cx="622043" cy="26637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E57CE6-3B65-F94F-B048-5AC0E5F41F07}"/>
              </a:ext>
            </a:extLst>
          </p:cNvPr>
          <p:cNvCxnSpPr>
            <a:cxnSpLocks/>
            <a:stCxn id="18" idx="1"/>
            <a:endCxn id="11" idx="3"/>
          </p:cNvCxnSpPr>
          <p:nvPr/>
        </p:nvCxnSpPr>
        <p:spPr>
          <a:xfrm flipH="1" flipV="1">
            <a:off x="2217034" y="905593"/>
            <a:ext cx="294589" cy="95578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1B91D2-6783-E74C-906B-2C6A6494EAF9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 flipV="1">
            <a:off x="4958001" y="915262"/>
            <a:ext cx="294589" cy="85909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5416E3-F602-3241-B73D-5FA3EEC298CC}"/>
              </a:ext>
            </a:extLst>
          </p:cNvPr>
          <p:cNvSpPr txBox="1"/>
          <p:nvPr/>
        </p:nvSpPr>
        <p:spPr>
          <a:xfrm>
            <a:off x="2511623" y="678005"/>
            <a:ext cx="2446378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Click to navigate through your image set.</a:t>
            </a:r>
          </a:p>
        </p:txBody>
      </p:sp>
      <p:pic>
        <p:nvPicPr>
          <p:cNvPr id="19" name="Graphic 18" descr="Cursor">
            <a:extLst>
              <a:ext uri="{FF2B5EF4-FFF2-40B4-BE49-F238E27FC236}">
                <a16:creationId xmlns:a16="http://schemas.microsoft.com/office/drawing/2014/main" id="{B76594EB-D044-564F-9AD8-0D13E3162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5281" y="5129805"/>
            <a:ext cx="407309" cy="40730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79A26AD-431D-9C4A-950B-4BE2A7D087DC}"/>
              </a:ext>
            </a:extLst>
          </p:cNvPr>
          <p:cNvSpPr txBox="1"/>
          <p:nvPr/>
        </p:nvSpPr>
        <p:spPr>
          <a:xfrm>
            <a:off x="2764790" y="5503089"/>
            <a:ext cx="222793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Click to select a rating</a:t>
            </a:r>
          </a:p>
        </p:txBody>
      </p:sp>
    </p:spTree>
    <p:extLst>
      <p:ext uri="{BB962C8B-B14F-4D97-AF65-F5344CB8AC3E}">
        <p14:creationId xmlns:p14="http://schemas.microsoft.com/office/powerpoint/2010/main" val="114474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B592CD-F9BA-49A6-9AB1-BCD75ACC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9" y="1351088"/>
            <a:ext cx="5973916" cy="390557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787E16-0E97-4C05-ADFC-3B93F407678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82924" y="1162976"/>
            <a:ext cx="0" cy="686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1344657" y="516646"/>
            <a:ext cx="447653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Copy the HIT code in the new tab. </a:t>
            </a:r>
          </a:p>
          <a:p>
            <a:r>
              <a:rPr lang="en-US" dirty="0"/>
              <a:t>Paste it in the AMT designated box to finish.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738559" y="1849190"/>
            <a:ext cx="6038556" cy="33951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F8B901-BCC4-44BA-871A-5098FCA4B17C}"/>
              </a:ext>
            </a:extLst>
          </p:cNvPr>
          <p:cNvSpPr/>
          <p:nvPr/>
        </p:nvSpPr>
        <p:spPr>
          <a:xfrm>
            <a:off x="738559" y="1351088"/>
            <a:ext cx="5973904" cy="41558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C4768-14CB-CE48-A59F-955495F787A8}"/>
              </a:ext>
            </a:extLst>
          </p:cNvPr>
          <p:cNvSpPr/>
          <p:nvPr/>
        </p:nvSpPr>
        <p:spPr>
          <a:xfrm>
            <a:off x="1868424" y="2404872"/>
            <a:ext cx="4690872" cy="2935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5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screenshot of a cat&#10;&#10;Description automatically generated">
            <a:extLst>
              <a:ext uri="{FF2B5EF4-FFF2-40B4-BE49-F238E27FC236}">
                <a16:creationId xmlns:a16="http://schemas.microsoft.com/office/drawing/2014/main" id="{81477EE5-66F3-934C-95D6-1382AE3E6F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2" t="19685" r="12703" b="17648"/>
          <a:stretch/>
        </p:blipFill>
        <p:spPr>
          <a:xfrm>
            <a:off x="5642891" y="825245"/>
            <a:ext cx="2530104" cy="2530104"/>
          </a:xfrm>
          <a:prstGeom prst="rect">
            <a:avLst/>
          </a:prstGeom>
        </p:spPr>
      </p:pic>
      <p:pic>
        <p:nvPicPr>
          <p:cNvPr id="41" name="Picture 40" descr="A screenshot of a cat&#10;&#10;Description automatically generated">
            <a:extLst>
              <a:ext uri="{FF2B5EF4-FFF2-40B4-BE49-F238E27FC236}">
                <a16:creationId xmlns:a16="http://schemas.microsoft.com/office/drawing/2014/main" id="{AC753733-926C-1B40-9FBC-DC82ADD988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9" t="20002" r="13105" b="17332"/>
          <a:stretch/>
        </p:blipFill>
        <p:spPr>
          <a:xfrm>
            <a:off x="5642891" y="3523552"/>
            <a:ext cx="2530104" cy="2530104"/>
          </a:xfrm>
          <a:prstGeom prst="rect">
            <a:avLst/>
          </a:prstGeom>
        </p:spPr>
      </p:pic>
      <p:pic>
        <p:nvPicPr>
          <p:cNvPr id="37" name="Picture 36" descr="A screenshot of a cat&#10;&#10;Description automatically generated">
            <a:extLst>
              <a:ext uri="{FF2B5EF4-FFF2-40B4-BE49-F238E27FC236}">
                <a16:creationId xmlns:a16="http://schemas.microsoft.com/office/drawing/2014/main" id="{5CC3BC23-433C-6545-AC86-16E849A802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8" t="19997" r="13275" b="17335"/>
          <a:stretch/>
        </p:blipFill>
        <p:spPr>
          <a:xfrm>
            <a:off x="1132754" y="828139"/>
            <a:ext cx="2539192" cy="253919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2035878" y="381001"/>
            <a:ext cx="5184984" cy="409907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Select the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best areas</a:t>
            </a:r>
            <a:r>
              <a:rPr lang="en-US" dirty="0">
                <a:solidFill>
                  <a:schemeClr val="tx1"/>
                </a:solidFill>
              </a:rPr>
              <a:t> that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describe pets</a:t>
            </a:r>
            <a:r>
              <a:rPr lang="en-US" dirty="0">
                <a:solidFill>
                  <a:schemeClr val="tx1"/>
                </a:solidFill>
              </a:rPr>
              <a:t> in the image.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C048D2-82C4-45D2-B22A-10F8D00D73F0}"/>
              </a:ext>
            </a:extLst>
          </p:cNvPr>
          <p:cNvCxnSpPr>
            <a:cxnSpLocks/>
            <a:stCxn id="22" idx="3"/>
            <a:endCxn id="39" idx="1"/>
          </p:cNvCxnSpPr>
          <p:nvPr/>
        </p:nvCxnSpPr>
        <p:spPr>
          <a:xfrm>
            <a:off x="5181961" y="2090297"/>
            <a:ext cx="46093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37B9D5-9E04-4A4D-860E-45A2F68569F2}"/>
              </a:ext>
            </a:extLst>
          </p:cNvPr>
          <p:cNvCxnSpPr>
            <a:cxnSpLocks/>
            <a:stCxn id="19" idx="3"/>
            <a:endCxn id="41" idx="1"/>
          </p:cNvCxnSpPr>
          <p:nvPr/>
        </p:nvCxnSpPr>
        <p:spPr>
          <a:xfrm>
            <a:off x="5297917" y="4788604"/>
            <a:ext cx="344974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617C29-7C4C-4D91-8858-747749E47ED2}"/>
              </a:ext>
            </a:extLst>
          </p:cNvPr>
          <p:cNvSpPr txBox="1"/>
          <p:nvPr/>
        </p:nvSpPr>
        <p:spPr>
          <a:xfrm>
            <a:off x="4093279" y="1767132"/>
            <a:ext cx="1088683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Could be like this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C63419-3218-4C4F-BB61-EFA0934C48D6}"/>
              </a:ext>
            </a:extLst>
          </p:cNvPr>
          <p:cNvSpPr txBox="1"/>
          <p:nvPr/>
        </p:nvSpPr>
        <p:spPr>
          <a:xfrm>
            <a:off x="4093279" y="4603938"/>
            <a:ext cx="120463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or like this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12CA4A-5F54-4C11-9413-8E489B1823F7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2402350" y="3367331"/>
            <a:ext cx="0" cy="161013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71FD52-262C-4825-8604-A448A712DEAD}"/>
              </a:ext>
            </a:extLst>
          </p:cNvPr>
          <p:cNvSpPr txBox="1"/>
          <p:nvPr/>
        </p:nvSpPr>
        <p:spPr>
          <a:xfrm>
            <a:off x="1350078" y="4977461"/>
            <a:ext cx="2104544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 any other way you think describes “pet”</a:t>
            </a:r>
          </a:p>
        </p:txBody>
      </p:sp>
    </p:spTree>
    <p:extLst>
      <p:ext uri="{BB962C8B-B14F-4D97-AF65-F5344CB8AC3E}">
        <p14:creationId xmlns:p14="http://schemas.microsoft.com/office/powerpoint/2010/main" val="312751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658B9D0-FEBB-374D-B8EB-387C9932BC81}"/>
              </a:ext>
            </a:extLst>
          </p:cNvPr>
          <p:cNvGrpSpPr/>
          <p:nvPr/>
        </p:nvGrpSpPr>
        <p:grpSpPr>
          <a:xfrm>
            <a:off x="2495241" y="609600"/>
            <a:ext cx="4153518" cy="4925646"/>
            <a:chOff x="1143000" y="713154"/>
            <a:chExt cx="4580238" cy="5431692"/>
          </a:xfrm>
        </p:grpSpPr>
        <p:pic>
          <p:nvPicPr>
            <p:cNvPr id="10" name="Picture 9" descr="A screenshot of a cat&#10;&#10;Description automatically generated">
              <a:extLst>
                <a:ext uri="{FF2B5EF4-FFF2-40B4-BE49-F238E27FC236}">
                  <a16:creationId xmlns:a16="http://schemas.microsoft.com/office/drawing/2014/main" id="{490CED0C-8947-DC4D-ADC6-E85534962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713154"/>
              <a:ext cx="4580238" cy="54316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39062B2-4ED9-EE47-AEA8-2110F208C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95" r="8164" b="34051"/>
            <a:stretch/>
          </p:blipFill>
          <p:spPr>
            <a:xfrm>
              <a:off x="1143001" y="1828800"/>
              <a:ext cx="4206240" cy="2468880"/>
            </a:xfrm>
            <a:prstGeom prst="rect">
              <a:avLst/>
            </a:prstGeom>
          </p:spPr>
        </p:pic>
        <p:pic>
          <p:nvPicPr>
            <p:cNvPr id="8" name="Graphic 7" descr="Cursor">
              <a:extLst>
                <a:ext uri="{FF2B5EF4-FFF2-40B4-BE49-F238E27FC236}">
                  <a16:creationId xmlns:a16="http://schemas.microsoft.com/office/drawing/2014/main" id="{F2495ADD-5DEF-3745-AA7F-8B5E0A55F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90800" y="4191000"/>
              <a:ext cx="489058" cy="489058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4800600" y="1117002"/>
            <a:ext cx="345505" cy="3151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2">
            <a:extLst>
              <a:ext uri="{FF2B5EF4-FFF2-40B4-BE49-F238E27FC236}">
                <a16:creationId xmlns:a16="http://schemas.microsoft.com/office/drawing/2014/main" id="{C1D84F47-3C60-8845-ACA4-F352E64A0D66}"/>
              </a:ext>
            </a:extLst>
          </p:cNvPr>
          <p:cNvSpPr/>
          <p:nvPr/>
        </p:nvSpPr>
        <p:spPr>
          <a:xfrm>
            <a:off x="3827844" y="4761864"/>
            <a:ext cx="1488311" cy="27196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2">
            <a:extLst>
              <a:ext uri="{FF2B5EF4-FFF2-40B4-BE49-F238E27FC236}">
                <a16:creationId xmlns:a16="http://schemas.microsoft.com/office/drawing/2014/main" id="{C65B7D6D-19C2-FA49-9115-59A033D0170D}"/>
              </a:ext>
            </a:extLst>
          </p:cNvPr>
          <p:cNvSpPr/>
          <p:nvPr/>
        </p:nvSpPr>
        <p:spPr>
          <a:xfrm>
            <a:off x="2590800" y="5154438"/>
            <a:ext cx="710397" cy="26637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2">
            <a:extLst>
              <a:ext uri="{FF2B5EF4-FFF2-40B4-BE49-F238E27FC236}">
                <a16:creationId xmlns:a16="http://schemas.microsoft.com/office/drawing/2014/main" id="{CFCAE196-F540-A14A-AEFA-12F306FB8D08}"/>
              </a:ext>
            </a:extLst>
          </p:cNvPr>
          <p:cNvSpPr/>
          <p:nvPr/>
        </p:nvSpPr>
        <p:spPr>
          <a:xfrm>
            <a:off x="6014012" y="5143828"/>
            <a:ext cx="558346" cy="26637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701C03-A1DB-D747-AF6F-1D71503F3993}"/>
              </a:ext>
            </a:extLst>
          </p:cNvPr>
          <p:cNvCxnSpPr>
            <a:cxnSpLocks/>
            <a:stCxn id="14" idx="1"/>
            <a:endCxn id="15" idx="2"/>
          </p:cNvCxnSpPr>
          <p:nvPr/>
        </p:nvCxnSpPr>
        <p:spPr>
          <a:xfrm flipH="1" flipV="1">
            <a:off x="2945999" y="5420810"/>
            <a:ext cx="402812" cy="605076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05CC71-5BBE-AF4E-9682-4D60441E4679}"/>
              </a:ext>
            </a:extLst>
          </p:cNvPr>
          <p:cNvCxnSpPr>
            <a:cxnSpLocks/>
            <a:stCxn id="14" idx="3"/>
            <a:endCxn id="16" idx="2"/>
          </p:cNvCxnSpPr>
          <p:nvPr/>
        </p:nvCxnSpPr>
        <p:spPr>
          <a:xfrm flipV="1">
            <a:off x="5795189" y="5410200"/>
            <a:ext cx="497996" cy="615686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6744D9-F79F-0646-8E1D-1D76CBC95CB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903239" y="3429000"/>
            <a:ext cx="924605" cy="388963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6C7A61-1F78-6F41-AD7B-51A45153023D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>
            <a:off x="5316155" y="4561499"/>
            <a:ext cx="1428508" cy="336345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307917-5EE8-FC40-A570-6B50612A3BF1}"/>
              </a:ext>
            </a:extLst>
          </p:cNvPr>
          <p:cNvCxnSpPr>
            <a:cxnSpLocks/>
            <a:stCxn id="17" idx="1"/>
            <a:endCxn id="3" idx="3"/>
          </p:cNvCxnSpPr>
          <p:nvPr/>
        </p:nvCxnSpPr>
        <p:spPr>
          <a:xfrm flipH="1" flipV="1">
            <a:off x="5146105" y="1274552"/>
            <a:ext cx="1227074" cy="600888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815454" y="2828835"/>
            <a:ext cx="2087785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highlight>
                  <a:srgbClr val="FFFF00"/>
                </a:highlight>
              </a:rPr>
              <a:t>Right-click and drag</a:t>
            </a:r>
            <a:r>
              <a:rPr lang="en-US" dirty="0"/>
              <a:t> your mouse to select areas that represent pets.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EE9E0F-26C6-EF4F-B325-A679FD21FDC5}"/>
              </a:ext>
            </a:extLst>
          </p:cNvPr>
          <p:cNvSpPr txBox="1"/>
          <p:nvPr/>
        </p:nvSpPr>
        <p:spPr>
          <a:xfrm>
            <a:off x="6373179" y="1413775"/>
            <a:ext cx="1932621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all areas related to the specified pet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A26FCD-AE52-B647-98B5-26A8D1CD87F4}"/>
              </a:ext>
            </a:extLst>
          </p:cNvPr>
          <p:cNvSpPr txBox="1"/>
          <p:nvPr/>
        </p:nvSpPr>
        <p:spPr>
          <a:xfrm>
            <a:off x="6744663" y="3822835"/>
            <a:ext cx="1561137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you make a mistake, click </a:t>
            </a:r>
            <a:r>
              <a:rPr lang="en-US" dirty="0">
                <a:highlight>
                  <a:srgbClr val="FFFF00"/>
                </a:highlight>
              </a:rPr>
              <a:t>clear selection</a:t>
            </a:r>
            <a:r>
              <a:rPr lang="en-US" dirty="0"/>
              <a:t> to start fresh on this image.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35BFB-B42D-6143-820C-C1F99D969216}"/>
              </a:ext>
            </a:extLst>
          </p:cNvPr>
          <p:cNvSpPr txBox="1"/>
          <p:nvPr/>
        </p:nvSpPr>
        <p:spPr>
          <a:xfrm>
            <a:off x="3348811" y="5702720"/>
            <a:ext cx="2446378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Click to navigate through your image set.</a:t>
            </a:r>
          </a:p>
        </p:txBody>
      </p:sp>
    </p:spTree>
    <p:extLst>
      <p:ext uri="{BB962C8B-B14F-4D97-AF65-F5344CB8AC3E}">
        <p14:creationId xmlns:p14="http://schemas.microsoft.com/office/powerpoint/2010/main" val="210584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06CB76C-4BEC-4048-89AA-9D92D9EF7C35}"/>
              </a:ext>
            </a:extLst>
          </p:cNvPr>
          <p:cNvGrpSpPr/>
          <p:nvPr/>
        </p:nvGrpSpPr>
        <p:grpSpPr>
          <a:xfrm>
            <a:off x="1400747" y="647700"/>
            <a:ext cx="4690625" cy="5562600"/>
            <a:chOff x="3124200" y="609600"/>
            <a:chExt cx="4883390" cy="5791200"/>
          </a:xfrm>
        </p:grpSpPr>
        <p:pic>
          <p:nvPicPr>
            <p:cNvPr id="4" name="Picture 3" descr="A screenshot of a cat&#10;&#10;Description automatically generated">
              <a:extLst>
                <a:ext uri="{FF2B5EF4-FFF2-40B4-BE49-F238E27FC236}">
                  <a16:creationId xmlns:a16="http://schemas.microsoft.com/office/drawing/2014/main" id="{38344828-1F28-A041-8685-3E844350F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609600"/>
              <a:ext cx="4883390" cy="5791200"/>
            </a:xfrm>
            <a:prstGeom prst="rect">
              <a:avLst/>
            </a:prstGeom>
          </p:spPr>
        </p:pic>
        <p:pic>
          <p:nvPicPr>
            <p:cNvPr id="8" name="Picture 7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6E193ADA-5AEA-FE46-85CE-F9CD3FB5F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65" t="91410" r="364" b="1859"/>
            <a:stretch/>
          </p:blipFill>
          <p:spPr>
            <a:xfrm>
              <a:off x="6324600" y="5943600"/>
              <a:ext cx="1653988" cy="389964"/>
            </a:xfrm>
            <a:prstGeom prst="rect">
              <a:avLst/>
            </a:prstGeom>
          </p:spPr>
        </p:pic>
        <p:pic>
          <p:nvPicPr>
            <p:cNvPr id="13" name="Picture 12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66FF7532-4BD6-B540-9812-3BAC7917D3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65" t="91410" r="364" b="1859"/>
            <a:stretch/>
          </p:blipFill>
          <p:spPr>
            <a:xfrm>
              <a:off x="6243918" y="645459"/>
              <a:ext cx="1653988" cy="38996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6233632" y="1130352"/>
            <a:ext cx="1509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see next image.</a:t>
            </a:r>
          </a:p>
          <a:p>
            <a:r>
              <a:rPr lang="en-US" dirty="0"/>
              <a:t>HIT progress.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5170383" y="647701"/>
            <a:ext cx="838200" cy="4572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835816-01FD-4C09-9350-0004EF020733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6008584" y="876301"/>
            <a:ext cx="225049" cy="7157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56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B592CD-F9BA-49A6-9AB1-BCD75ACC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9" y="1351088"/>
            <a:ext cx="5973916" cy="390557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787E16-0E97-4C05-ADFC-3B93F407678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582924" y="1162977"/>
            <a:ext cx="0" cy="686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47644D-4FE7-4674-9EFA-0ACF336A3139}"/>
              </a:ext>
            </a:extLst>
          </p:cNvPr>
          <p:cNvSpPr txBox="1"/>
          <p:nvPr/>
        </p:nvSpPr>
        <p:spPr>
          <a:xfrm>
            <a:off x="862584" y="516646"/>
            <a:ext cx="544068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Copy the HIT completion code printed in a new tab. </a:t>
            </a:r>
            <a:br>
              <a:rPr lang="en-US" dirty="0"/>
            </a:br>
            <a:r>
              <a:rPr lang="en-US" dirty="0"/>
              <a:t>Paste it in the AMT designated box to finish.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F11BA7-53E3-4E47-B996-3EDC15F2BFCA}"/>
              </a:ext>
            </a:extLst>
          </p:cNvPr>
          <p:cNvSpPr/>
          <p:nvPr/>
        </p:nvSpPr>
        <p:spPr>
          <a:xfrm>
            <a:off x="738559" y="1849190"/>
            <a:ext cx="6038556" cy="33951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F8B901-BCC4-44BA-871A-5098FCA4B17C}"/>
              </a:ext>
            </a:extLst>
          </p:cNvPr>
          <p:cNvSpPr/>
          <p:nvPr/>
        </p:nvSpPr>
        <p:spPr>
          <a:xfrm>
            <a:off x="738559" y="1351088"/>
            <a:ext cx="5973904" cy="41558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192B48-CA7D-4F6F-B8F5-9459FE05CF6E}"/>
              </a:ext>
            </a:extLst>
          </p:cNvPr>
          <p:cNvSpPr/>
          <p:nvPr/>
        </p:nvSpPr>
        <p:spPr>
          <a:xfrm>
            <a:off x="1868424" y="2404872"/>
            <a:ext cx="4690872" cy="2935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FEE674-6C0A-CC44-AC5D-A2010BD7C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"/>
            <a:ext cx="7315200" cy="409651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B51764-FA42-674E-9919-2D3E9272C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"/>
            <a:ext cx="7315200" cy="409651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6305C0-B0DF-2948-83ED-551FB67F9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"/>
            <a:ext cx="7315200" cy="4096512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BA6DE84-23DA-F046-8CBF-A7C52E6442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"/>
            <a:ext cx="7315200" cy="4096512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25808F-4D7F-1643-AE97-4009733075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"/>
            <a:ext cx="7315200" cy="4096512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31EAED-CC9B-1742-82E2-BDCDC7AD5C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"/>
            <a:ext cx="7315200" cy="4096512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B5CEA7-F471-BD4B-8F91-2F04705A2FD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095500" y="1419785"/>
            <a:ext cx="1485900" cy="323671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5C15930-F883-FD48-9B01-3BA2949338FD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657600" y="819621"/>
            <a:ext cx="609600" cy="323164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C2C0F1-3BF5-EC4D-BEC5-6E1AC0123EB7}"/>
              </a:ext>
            </a:extLst>
          </p:cNvPr>
          <p:cNvSpPr txBox="1"/>
          <p:nvPr/>
        </p:nvSpPr>
        <p:spPr>
          <a:xfrm>
            <a:off x="533400" y="219456"/>
            <a:ext cx="3124200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Highlights show the important words the AI uses to detect ‘</a:t>
            </a:r>
            <a:r>
              <a:rPr lang="en-US" b="1" dirty="0"/>
              <a:t>electronics and computers</a:t>
            </a:r>
            <a:r>
              <a:rPr lang="en-US" dirty="0"/>
              <a:t>’ topic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FDCE70-3908-44D0-B436-A8518DFF41BF}"/>
              </a:ext>
            </a:extLst>
          </p:cNvPr>
          <p:cNvGrpSpPr/>
          <p:nvPr/>
        </p:nvGrpSpPr>
        <p:grpSpPr>
          <a:xfrm>
            <a:off x="3581400" y="4811375"/>
            <a:ext cx="3531979" cy="1860446"/>
            <a:chOff x="2224473" y="5056589"/>
            <a:chExt cx="3795327" cy="248194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3DB6647-67C1-4C93-AA6C-C423BFB53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24473" y="5056589"/>
              <a:ext cx="914400" cy="2481942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02B4B03-CEF9-49C0-84D3-DE2A40E1229E}"/>
                </a:ext>
              </a:extLst>
            </p:cNvPr>
            <p:cNvCxnSpPr>
              <a:cxnSpLocks/>
            </p:cNvCxnSpPr>
            <p:nvPr/>
          </p:nvCxnSpPr>
          <p:spPr>
            <a:xfrm>
              <a:off x="3288934" y="5245608"/>
              <a:ext cx="4448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9508F76-F7CF-4F39-9E7D-858F62082ABC}"/>
                </a:ext>
              </a:extLst>
            </p:cNvPr>
            <p:cNvCxnSpPr>
              <a:cxnSpLocks/>
            </p:cNvCxnSpPr>
            <p:nvPr/>
          </p:nvCxnSpPr>
          <p:spPr>
            <a:xfrm>
              <a:off x="3288932" y="7162800"/>
              <a:ext cx="4448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A4C963-7924-451D-9B57-A19A39048EA2}"/>
                </a:ext>
              </a:extLst>
            </p:cNvPr>
            <p:cNvSpPr txBox="1"/>
            <p:nvPr/>
          </p:nvSpPr>
          <p:spPr>
            <a:xfrm>
              <a:off x="3733800" y="5060942"/>
              <a:ext cx="2286000" cy="374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Highest importance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D9F77E-EFFA-44CA-B126-1C59D940A67C}"/>
                </a:ext>
              </a:extLst>
            </p:cNvPr>
            <p:cNvSpPr txBox="1"/>
            <p:nvPr/>
          </p:nvSpPr>
          <p:spPr>
            <a:xfrm>
              <a:off x="3733800" y="6988542"/>
              <a:ext cx="2286000" cy="374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Lowest importance</a:t>
              </a:r>
            </a:p>
          </p:txBody>
        </p:sp>
      </p:grpSp>
      <p:sp>
        <p:nvSpPr>
          <p:cNvPr id="19" name="Rectangle: Rounded Corners 2">
            <a:extLst>
              <a:ext uri="{FF2B5EF4-FFF2-40B4-BE49-F238E27FC236}">
                <a16:creationId xmlns:a16="http://schemas.microsoft.com/office/drawing/2014/main" id="{E517A6E9-58D8-41B8-B6C7-68FEE82B2962}"/>
              </a:ext>
            </a:extLst>
          </p:cNvPr>
          <p:cNvSpPr/>
          <p:nvPr/>
        </p:nvSpPr>
        <p:spPr>
          <a:xfrm>
            <a:off x="3962400" y="1142785"/>
            <a:ext cx="2286000" cy="32624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E4C5A6-9933-4E71-B8FF-A5D9A56876AD}"/>
              </a:ext>
            </a:extLst>
          </p:cNvPr>
          <p:cNvSpPr txBox="1"/>
          <p:nvPr/>
        </p:nvSpPr>
        <p:spPr>
          <a:xfrm>
            <a:off x="1078339" y="5434929"/>
            <a:ext cx="2407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do colors mean?</a:t>
            </a:r>
          </a:p>
        </p:txBody>
      </p:sp>
      <p:sp>
        <p:nvSpPr>
          <p:cNvPr id="22" name="Rectangle: Rounded Corners 2">
            <a:extLst>
              <a:ext uri="{FF2B5EF4-FFF2-40B4-BE49-F238E27FC236}">
                <a16:creationId xmlns:a16="http://schemas.microsoft.com/office/drawing/2014/main" id="{ECB70984-D069-4842-87EB-4FB0EA8449DF}"/>
              </a:ext>
            </a:extLst>
          </p:cNvPr>
          <p:cNvSpPr/>
          <p:nvPr/>
        </p:nvSpPr>
        <p:spPr>
          <a:xfrm>
            <a:off x="1047859" y="4721114"/>
            <a:ext cx="5791201" cy="1981200"/>
          </a:xfrm>
          <a:prstGeom prst="roundRect">
            <a:avLst>
              <a:gd name="adj" fmla="val 6284"/>
            </a:avLst>
          </a:prstGeom>
          <a:noFill/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2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4435</TotalTime>
  <Words>278</Words>
  <Application>Microsoft Office PowerPoint</Application>
  <PresentationFormat>On-screen Show (4:3)</PresentationFormat>
  <Paragraphs>34</Paragraphs>
  <Slides>15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 Mohseni</dc:creator>
  <cp:lastModifiedBy>Sina Mohseni</cp:lastModifiedBy>
  <cp:revision>46</cp:revision>
  <dcterms:created xsi:type="dcterms:W3CDTF">2020-04-13T19:43:13Z</dcterms:created>
  <dcterms:modified xsi:type="dcterms:W3CDTF">2020-05-31T01:06:50Z</dcterms:modified>
</cp:coreProperties>
</file>