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65" autoAdjust="0"/>
    <p:restoredTop sz="94660"/>
  </p:normalViewPr>
  <p:slideViewPr>
    <p:cSldViewPr>
      <p:cViewPr varScale="1">
        <p:scale>
          <a:sx n="220" d="100"/>
          <a:sy n="220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268F-F0DD-46BB-9ABF-4FA57AAF2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C8275-C79C-4A3C-89C6-012679106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EB6AD-BBFB-4A06-8EB2-F58C71C5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B95DF-0421-43D1-82BD-267A5CD7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CD891-D013-4A58-9FBF-B39F2A47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6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24B8-2E7F-4827-A94E-A857094C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30604-6093-4236-A0A2-02BAE19FF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4C416-6075-466B-B3C9-46B2C78D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D8C00-1401-4EB0-8FBC-E3872404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EEF60-7EDD-4ACC-AAC4-4E0C797C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9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72FC9-D988-4E4F-88F5-F85893B3D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2DD3C-43D9-4762-B82E-A63937B65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E014-75BA-4938-A833-2B77FD1B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216F5-F805-4251-B9DB-21968403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2F694-1734-4874-A12E-D15F1B63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9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69E1-9FF6-4A48-BF08-52363EB5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BFA85-9363-43DC-878B-D03A03C1B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C937A-3A36-4FCC-8315-F8C8E45D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3EDD-EF42-4D67-9360-B8DAD3A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C0BA9-E461-4698-AC02-8963E3AC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0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D023-B3F1-400B-9959-7A04E2AF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4BAB1-1A7B-4A05-ABB4-C60F11431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136A1-3CDC-4E9D-A03E-62A22EED5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0F81-8F8C-458B-8249-3A962B97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15DE9-104D-4017-AE8E-5B7D9F1D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A250-4B30-415D-B495-A5844483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8530-905D-4740-85C1-23C17CFA1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30534-6AB7-4500-AB70-DBF3FD141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4FF8B-83DC-4372-A7BD-A77D20C2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7386A-4261-46AB-9E69-C5E2F9C4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8E7AA-A67D-4014-B770-8501CCA4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1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72D4-867B-402D-B0F9-7322ADEC8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94752-75C9-4511-B358-7BB3290BB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7A33B-9B7A-4027-B2C3-991478376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BD8B8-07B1-4416-88AE-A22D7EB69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932482-510D-441D-A93D-FFE11C741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D2756-37EB-427F-88B0-39F2A88D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E893F-F564-4D6C-A9C2-21586ED4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AF130-27AB-4B4F-A9CA-087FFACC4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4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C8DFD-5CBC-492A-98C2-071A45F3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A3A99-7AC3-46A5-8904-82391127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1FBA3-0277-4333-9252-6BC1CF5B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09C44-4247-4A90-9975-E64FE95E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A7D1E-1FDC-4171-B7C7-DBA54BCFA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A67442-8F76-4905-8019-9FAE4C2C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DC2EF-9E52-4681-9DD4-CC6FD441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0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3AFD6-65FC-4422-9FF0-D320DA341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095E9-183B-4374-9FFD-30C43768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31463-B940-4259-A0F4-DFAECD9B1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29A3B-DB19-49F1-9825-11C77AAA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8A47B-68FA-4600-88D2-443C512C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98676-C77E-4267-8201-04126D00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4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CCF5-2250-48F9-9FF6-C165C0EB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D858DB-3533-4290-96F2-B5F300D7F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D4778-C063-433C-96D9-F0CE22145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9FC88-9B5B-4C18-B236-68A2C899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074EF-1273-46A2-AC07-52BEB55B7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73613-394B-40F6-A6C9-688AB5F35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9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97BAD5-4E9D-41CF-923C-1439397C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3D4FE-EE5C-404C-B193-1BB0C6523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FC2C0-00A7-4315-9202-47916EB4B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ADB59-0FC3-4F23-98C1-896570F2CCB9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0BDFF-F020-4488-8B71-128E2068B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570F8-E54D-4B01-A4D6-7897289E8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9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AFBAFF-277E-4E74-A740-BFB2182E2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279715" y="3291536"/>
            <a:ext cx="2135385" cy="274926"/>
          </a:xfrm>
          <a:prstGeom prst="rect">
            <a:avLst/>
          </a:prstGeom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832463A6-81A7-4865-8D6D-A2116F1A2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2" y="2070450"/>
            <a:ext cx="4198653" cy="27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ADC607-F245-4B7D-9A02-DEE35454E71B}"/>
              </a:ext>
            </a:extLst>
          </p:cNvPr>
          <p:cNvCxnSpPr>
            <a:cxnSpLocks/>
          </p:cNvCxnSpPr>
          <p:nvPr/>
        </p:nvCxnSpPr>
        <p:spPr>
          <a:xfrm>
            <a:off x="6484871" y="2468882"/>
            <a:ext cx="444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1C3071-74BF-484E-976A-EEE1C1E0E3ED}"/>
              </a:ext>
            </a:extLst>
          </p:cNvPr>
          <p:cNvCxnSpPr>
            <a:cxnSpLocks/>
          </p:cNvCxnSpPr>
          <p:nvPr/>
        </p:nvCxnSpPr>
        <p:spPr>
          <a:xfrm>
            <a:off x="6484870" y="4386074"/>
            <a:ext cx="4448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415952-E7CF-4A4F-BEF4-7B02B6A49C69}"/>
              </a:ext>
            </a:extLst>
          </p:cNvPr>
          <p:cNvCxnSpPr>
            <a:cxnSpLocks/>
          </p:cNvCxnSpPr>
          <p:nvPr/>
        </p:nvCxnSpPr>
        <p:spPr>
          <a:xfrm flipH="1" flipV="1">
            <a:off x="3566160" y="2284214"/>
            <a:ext cx="829028" cy="11234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897871-7F82-49F0-ACAD-B661351F3AC4}"/>
              </a:ext>
            </a:extLst>
          </p:cNvPr>
          <p:cNvCxnSpPr>
            <a:cxnSpLocks/>
          </p:cNvCxnSpPr>
          <p:nvPr/>
        </p:nvCxnSpPr>
        <p:spPr>
          <a:xfrm flipH="1">
            <a:off x="5301746" y="3854947"/>
            <a:ext cx="547" cy="641743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45100C-F506-4989-879A-6368C7A88741}"/>
              </a:ext>
            </a:extLst>
          </p:cNvPr>
          <p:cNvSpPr txBox="1"/>
          <p:nvPr/>
        </p:nvSpPr>
        <p:spPr>
          <a:xfrm>
            <a:off x="6929738" y="228421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674CA8-7FF5-46A2-B94E-F23C78AE6554}"/>
              </a:ext>
            </a:extLst>
          </p:cNvPr>
          <p:cNvSpPr txBox="1"/>
          <p:nvPr/>
        </p:nvSpPr>
        <p:spPr>
          <a:xfrm>
            <a:off x="6929738" y="421181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Lowest value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8F3EC3-B3CD-4003-B049-16E67D2F83BC}"/>
              </a:ext>
            </a:extLst>
          </p:cNvPr>
          <p:cNvSpPr txBox="1"/>
          <p:nvPr/>
        </p:nvSpPr>
        <p:spPr>
          <a:xfrm>
            <a:off x="2898101" y="188578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important area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617C29-7C4C-4D91-8858-747749E47ED2}"/>
              </a:ext>
            </a:extLst>
          </p:cNvPr>
          <p:cNvSpPr txBox="1"/>
          <p:nvPr/>
        </p:nvSpPr>
        <p:spPr>
          <a:xfrm>
            <a:off x="3696058" y="449669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important area</a:t>
            </a:r>
          </a:p>
        </p:txBody>
      </p:sp>
    </p:spTree>
    <p:extLst>
      <p:ext uri="{BB962C8B-B14F-4D97-AF65-F5344CB8AC3E}">
        <p14:creationId xmlns:p14="http://schemas.microsoft.com/office/powerpoint/2010/main" val="260232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7D443A-C4B0-4B47-9A4F-D6D795BE2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630" y="685800"/>
            <a:ext cx="4626370" cy="5486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3617C29-7C4C-4D91-8858-747749E47ED2}"/>
              </a:ext>
            </a:extLst>
          </p:cNvPr>
          <p:cNvSpPr txBox="1"/>
          <p:nvPr/>
        </p:nvSpPr>
        <p:spPr>
          <a:xfrm>
            <a:off x="4191000" y="187036"/>
            <a:ext cx="3352800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Heatmap shows the important regions the AI uses to detect pets.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787E16-0E97-4C05-ADFC-3B93F407678A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5565358" y="5410201"/>
            <a:ext cx="0" cy="891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47644D-4FE7-4674-9EFA-0ACF336A3139}"/>
              </a:ext>
            </a:extLst>
          </p:cNvPr>
          <p:cNvSpPr txBox="1"/>
          <p:nvPr/>
        </p:nvSpPr>
        <p:spPr>
          <a:xfrm>
            <a:off x="4044115" y="6301632"/>
            <a:ext cx="304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Rating on scale of 1 to 10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3429001" y="5105401"/>
            <a:ext cx="4272713" cy="3048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020DE6-56F8-46C9-B444-D83EE302A217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5867400" y="833367"/>
            <a:ext cx="228600" cy="1605034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78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7D443A-C4B0-4B47-9A4F-D6D795BE2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630" y="685800"/>
            <a:ext cx="4626370" cy="548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B104EE-D197-FB4A-B470-C26A803DC740}"/>
              </a:ext>
            </a:extLst>
          </p:cNvPr>
          <p:cNvSpPr txBox="1"/>
          <p:nvPr/>
        </p:nvSpPr>
        <p:spPr>
          <a:xfrm>
            <a:off x="8153401" y="697968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to rate next image.</a:t>
            </a:r>
          </a:p>
          <a:p>
            <a:r>
              <a:rPr lang="en-US" dirty="0"/>
              <a:t>HIT progress.</a:t>
            </a:r>
          </a:p>
        </p:txBody>
      </p:sp>
      <p:sp>
        <p:nvSpPr>
          <p:cNvPr id="9" name="Rectangle: Rounded Corners 2">
            <a:extLst>
              <a:ext uri="{FF2B5EF4-FFF2-40B4-BE49-F238E27FC236}">
                <a16:creationId xmlns:a16="http://schemas.microsoft.com/office/drawing/2014/main" id="{4020F0A0-5586-4141-B6E2-2C02667D0007}"/>
              </a:ext>
            </a:extLst>
          </p:cNvPr>
          <p:cNvSpPr/>
          <p:nvPr/>
        </p:nvSpPr>
        <p:spPr>
          <a:xfrm>
            <a:off x="7086600" y="697968"/>
            <a:ext cx="744422" cy="44503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89E58F-6070-DC49-8948-4C5A74EFCCC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831023" y="920484"/>
            <a:ext cx="322378" cy="1006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683DC5-3B78-284D-B497-6FBC7A95584C}"/>
              </a:ext>
            </a:extLst>
          </p:cNvPr>
          <p:cNvSpPr/>
          <p:nvPr/>
        </p:nvSpPr>
        <p:spPr>
          <a:xfrm>
            <a:off x="4224867" y="4896046"/>
            <a:ext cx="2731008" cy="15064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A8093B-EF19-6249-A834-4706BCB2AF7F}"/>
              </a:ext>
            </a:extLst>
          </p:cNvPr>
          <p:cNvSpPr txBox="1"/>
          <p:nvPr/>
        </p:nvSpPr>
        <p:spPr>
          <a:xfrm>
            <a:off x="8001000" y="4648200"/>
            <a:ext cx="174717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Wait 2 seconds before rating!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4B32CC-88DD-1C4E-8508-777474ED8B12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6955875" y="4971366"/>
            <a:ext cx="104512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74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B592CD-F9BA-49A6-9AB1-BCD75ACCA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559" y="1351088"/>
            <a:ext cx="5973916" cy="390557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787E16-0E97-4C05-ADFC-3B93F407678A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06924" y="1162976"/>
            <a:ext cx="0" cy="6862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47644D-4FE7-4674-9EFA-0ACF336A3139}"/>
              </a:ext>
            </a:extLst>
          </p:cNvPr>
          <p:cNvSpPr txBox="1"/>
          <p:nvPr/>
        </p:nvSpPr>
        <p:spPr>
          <a:xfrm>
            <a:off x="2868657" y="516645"/>
            <a:ext cx="447653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Copy the HIT code in the new tab. </a:t>
            </a:r>
          </a:p>
          <a:p>
            <a:r>
              <a:rPr lang="en-US" dirty="0"/>
              <a:t>Paste it in the AMT designated box to finish.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2262559" y="1849190"/>
            <a:ext cx="6038556" cy="33951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F8B901-BCC4-44BA-871A-5098FCA4B17C}"/>
              </a:ext>
            </a:extLst>
          </p:cNvPr>
          <p:cNvSpPr/>
          <p:nvPr/>
        </p:nvSpPr>
        <p:spPr>
          <a:xfrm>
            <a:off x="2262559" y="1351088"/>
            <a:ext cx="5973904" cy="41558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3C4768-14CB-CE48-A59F-955495F787A8}"/>
              </a:ext>
            </a:extLst>
          </p:cNvPr>
          <p:cNvSpPr/>
          <p:nvPr/>
        </p:nvSpPr>
        <p:spPr>
          <a:xfrm>
            <a:off x="3392424" y="2404872"/>
            <a:ext cx="4690872" cy="2935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5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screenshot of a cat&#10;&#10;Description automatically generated">
            <a:extLst>
              <a:ext uri="{FF2B5EF4-FFF2-40B4-BE49-F238E27FC236}">
                <a16:creationId xmlns:a16="http://schemas.microsoft.com/office/drawing/2014/main" id="{81477EE5-66F3-934C-95D6-1382AE3E6F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2" t="19685" r="12703" b="17648"/>
          <a:stretch/>
        </p:blipFill>
        <p:spPr>
          <a:xfrm>
            <a:off x="6045413" y="977645"/>
            <a:ext cx="2530104" cy="2530104"/>
          </a:xfrm>
          <a:prstGeom prst="rect">
            <a:avLst/>
          </a:prstGeom>
        </p:spPr>
      </p:pic>
      <p:pic>
        <p:nvPicPr>
          <p:cNvPr id="41" name="Picture 40" descr="A screenshot of a cat&#10;&#10;Description automatically generated">
            <a:extLst>
              <a:ext uri="{FF2B5EF4-FFF2-40B4-BE49-F238E27FC236}">
                <a16:creationId xmlns:a16="http://schemas.microsoft.com/office/drawing/2014/main" id="{AC753733-926C-1B40-9FBC-DC82ADD988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9" t="20002" r="13105" b="17332"/>
          <a:stretch/>
        </p:blipFill>
        <p:spPr>
          <a:xfrm>
            <a:off x="6045413" y="3675952"/>
            <a:ext cx="2530104" cy="2530104"/>
          </a:xfrm>
          <a:prstGeom prst="rect">
            <a:avLst/>
          </a:prstGeom>
        </p:spPr>
      </p:pic>
      <p:pic>
        <p:nvPicPr>
          <p:cNvPr id="37" name="Picture 36" descr="A screenshot of a cat&#10;&#10;Description automatically generated">
            <a:extLst>
              <a:ext uri="{FF2B5EF4-FFF2-40B4-BE49-F238E27FC236}">
                <a16:creationId xmlns:a16="http://schemas.microsoft.com/office/drawing/2014/main" id="{5CC3BC23-433C-6545-AC86-16E849A802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8" t="19997" r="13275" b="17335"/>
          <a:stretch/>
        </p:blipFill>
        <p:spPr>
          <a:xfrm>
            <a:off x="1545522" y="1042037"/>
            <a:ext cx="2539192" cy="253919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1676400" y="533400"/>
            <a:ext cx="6708984" cy="409907"/>
          </a:xfrm>
          <a:prstGeom prst="round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 your opinion, select the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best areas</a:t>
            </a:r>
            <a:r>
              <a:rPr lang="en-US" dirty="0">
                <a:solidFill>
                  <a:schemeClr val="tx1"/>
                </a:solidFill>
              </a:rPr>
              <a:t> that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describe pets</a:t>
            </a:r>
            <a:r>
              <a:rPr lang="en-US" dirty="0">
                <a:solidFill>
                  <a:schemeClr val="tx1"/>
                </a:solidFill>
              </a:rPr>
              <a:t> in the image.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C048D2-82C4-45D2-B22A-10F8D00D73F0}"/>
              </a:ext>
            </a:extLst>
          </p:cNvPr>
          <p:cNvCxnSpPr>
            <a:cxnSpLocks/>
          </p:cNvCxnSpPr>
          <p:nvPr/>
        </p:nvCxnSpPr>
        <p:spPr>
          <a:xfrm>
            <a:off x="4084714" y="2278555"/>
            <a:ext cx="201128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37B9D5-9E04-4A4D-860E-45A2F68569F2}"/>
              </a:ext>
            </a:extLst>
          </p:cNvPr>
          <p:cNvCxnSpPr>
            <a:cxnSpLocks/>
          </p:cNvCxnSpPr>
          <p:nvPr/>
        </p:nvCxnSpPr>
        <p:spPr>
          <a:xfrm>
            <a:off x="4084714" y="2278555"/>
            <a:ext cx="2045359" cy="267330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3617C29-7C4C-4D91-8858-747749E47ED2}"/>
              </a:ext>
            </a:extLst>
          </p:cNvPr>
          <p:cNvSpPr txBox="1"/>
          <p:nvPr/>
        </p:nvSpPr>
        <p:spPr>
          <a:xfrm>
            <a:off x="4480012" y="1920974"/>
            <a:ext cx="1088683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Could be like this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C63419-3218-4C4F-BB61-EFA0934C48D6}"/>
              </a:ext>
            </a:extLst>
          </p:cNvPr>
          <p:cNvSpPr txBox="1"/>
          <p:nvPr/>
        </p:nvSpPr>
        <p:spPr>
          <a:xfrm rot="789121">
            <a:off x="4544930" y="3399957"/>
            <a:ext cx="120463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or like this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12CA4A-5F54-4C11-9413-8E489B1823F7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084714" y="2278555"/>
            <a:ext cx="472758" cy="223850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771FD52-262C-4825-8604-A448A712DEAD}"/>
              </a:ext>
            </a:extLst>
          </p:cNvPr>
          <p:cNvSpPr txBox="1"/>
          <p:nvPr/>
        </p:nvSpPr>
        <p:spPr>
          <a:xfrm>
            <a:off x="3505200" y="4517059"/>
            <a:ext cx="2104544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 any other way you think describes “pet”</a:t>
            </a:r>
          </a:p>
        </p:txBody>
      </p:sp>
    </p:spTree>
    <p:extLst>
      <p:ext uri="{BB962C8B-B14F-4D97-AF65-F5344CB8AC3E}">
        <p14:creationId xmlns:p14="http://schemas.microsoft.com/office/powerpoint/2010/main" val="312751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F658B9D0-FEBB-374D-B8EB-387C9932BC81}"/>
              </a:ext>
            </a:extLst>
          </p:cNvPr>
          <p:cNvGrpSpPr/>
          <p:nvPr/>
        </p:nvGrpSpPr>
        <p:grpSpPr>
          <a:xfrm>
            <a:off x="2016252" y="713154"/>
            <a:ext cx="4580238" cy="5431692"/>
            <a:chOff x="1143000" y="713154"/>
            <a:chExt cx="4580238" cy="5431692"/>
          </a:xfrm>
        </p:grpSpPr>
        <p:pic>
          <p:nvPicPr>
            <p:cNvPr id="10" name="Picture 9" descr="A screenshot of a cat&#10;&#10;Description automatically generated">
              <a:extLst>
                <a:ext uri="{FF2B5EF4-FFF2-40B4-BE49-F238E27FC236}">
                  <a16:creationId xmlns:a16="http://schemas.microsoft.com/office/drawing/2014/main" id="{490CED0C-8947-DC4D-ADC6-E85534962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713154"/>
              <a:ext cx="4580238" cy="543169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39062B2-4ED9-EE47-AEA8-2110F208C2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495" r="8164" b="34051"/>
            <a:stretch/>
          </p:blipFill>
          <p:spPr>
            <a:xfrm>
              <a:off x="1143001" y="1828800"/>
              <a:ext cx="4206240" cy="2468880"/>
            </a:xfrm>
            <a:prstGeom prst="rect">
              <a:avLst/>
            </a:prstGeom>
          </p:spPr>
        </p:pic>
        <p:pic>
          <p:nvPicPr>
            <p:cNvPr id="8" name="Graphic 7" descr="Cursor">
              <a:extLst>
                <a:ext uri="{FF2B5EF4-FFF2-40B4-BE49-F238E27FC236}">
                  <a16:creationId xmlns:a16="http://schemas.microsoft.com/office/drawing/2014/main" id="{F2495ADD-5DEF-3745-AA7F-8B5E0A55F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90800" y="4191000"/>
              <a:ext cx="489058" cy="489058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F47644D-4FE7-4674-9EFA-0ACF336A3139}"/>
              </a:ext>
            </a:extLst>
          </p:cNvPr>
          <p:cNvSpPr txBox="1"/>
          <p:nvPr/>
        </p:nvSpPr>
        <p:spPr>
          <a:xfrm>
            <a:off x="457200" y="419100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Use your mouse to draw around pets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2133600" y="1277244"/>
            <a:ext cx="4073652" cy="34747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EE9E0F-26C6-EF4F-B325-A679FD21FDC5}"/>
              </a:ext>
            </a:extLst>
          </p:cNvPr>
          <p:cNvSpPr txBox="1"/>
          <p:nvPr/>
        </p:nvSpPr>
        <p:spPr>
          <a:xfrm>
            <a:off x="6629400" y="1143000"/>
            <a:ext cx="193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specified pet</a:t>
            </a:r>
          </a:p>
        </p:txBody>
      </p:sp>
    </p:spTree>
    <p:extLst>
      <p:ext uri="{BB962C8B-B14F-4D97-AF65-F5344CB8AC3E}">
        <p14:creationId xmlns:p14="http://schemas.microsoft.com/office/powerpoint/2010/main" val="210584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06CB76C-4BEC-4048-89AA-9D92D9EF7C35}"/>
              </a:ext>
            </a:extLst>
          </p:cNvPr>
          <p:cNvGrpSpPr/>
          <p:nvPr/>
        </p:nvGrpSpPr>
        <p:grpSpPr>
          <a:xfrm>
            <a:off x="2924746" y="647700"/>
            <a:ext cx="4690625" cy="5562600"/>
            <a:chOff x="3124200" y="609600"/>
            <a:chExt cx="4883390" cy="5791200"/>
          </a:xfrm>
        </p:grpSpPr>
        <p:pic>
          <p:nvPicPr>
            <p:cNvPr id="4" name="Picture 3" descr="A screenshot of a cat&#10;&#10;Description automatically generated">
              <a:extLst>
                <a:ext uri="{FF2B5EF4-FFF2-40B4-BE49-F238E27FC236}">
                  <a16:creationId xmlns:a16="http://schemas.microsoft.com/office/drawing/2014/main" id="{38344828-1F28-A041-8685-3E844350F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609600"/>
              <a:ext cx="4883390" cy="5791200"/>
            </a:xfrm>
            <a:prstGeom prst="rect">
              <a:avLst/>
            </a:prstGeom>
          </p:spPr>
        </p:pic>
        <p:pic>
          <p:nvPicPr>
            <p:cNvPr id="8" name="Picture 7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6E193ADA-5AEA-FE46-85CE-F9CD3FB5F7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765" t="91410" r="364" b="1859"/>
            <a:stretch/>
          </p:blipFill>
          <p:spPr>
            <a:xfrm>
              <a:off x="6324600" y="5943600"/>
              <a:ext cx="1653988" cy="389964"/>
            </a:xfrm>
            <a:prstGeom prst="rect">
              <a:avLst/>
            </a:prstGeom>
          </p:spPr>
        </p:pic>
        <p:pic>
          <p:nvPicPr>
            <p:cNvPr id="13" name="Picture 12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66FF7532-4BD6-B540-9812-3BAC7917D3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765" t="91410" r="364" b="1859"/>
            <a:stretch/>
          </p:blipFill>
          <p:spPr>
            <a:xfrm>
              <a:off x="6243918" y="645459"/>
              <a:ext cx="1653988" cy="389964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F47644D-4FE7-4674-9EFA-0ACF336A3139}"/>
              </a:ext>
            </a:extLst>
          </p:cNvPr>
          <p:cNvSpPr txBox="1"/>
          <p:nvPr/>
        </p:nvSpPr>
        <p:spPr>
          <a:xfrm>
            <a:off x="7757632" y="1130352"/>
            <a:ext cx="1509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to see next image.</a:t>
            </a:r>
          </a:p>
          <a:p>
            <a:r>
              <a:rPr lang="en-US" dirty="0"/>
              <a:t>HIT progress.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6694383" y="647701"/>
            <a:ext cx="838200" cy="4572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835816-01FD-4C09-9350-0004EF020733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7532583" y="876301"/>
            <a:ext cx="225049" cy="7157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56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B592CD-F9BA-49A6-9AB1-BCD75ACCA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559" y="1351088"/>
            <a:ext cx="5973916" cy="390557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787E16-0E97-4C05-ADFC-3B93F407678A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06924" y="1162976"/>
            <a:ext cx="0" cy="6862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47644D-4FE7-4674-9EFA-0ACF336A3139}"/>
              </a:ext>
            </a:extLst>
          </p:cNvPr>
          <p:cNvSpPr txBox="1"/>
          <p:nvPr/>
        </p:nvSpPr>
        <p:spPr>
          <a:xfrm>
            <a:off x="2386584" y="516645"/>
            <a:ext cx="544068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Copy the HIT completion code printed in a new tab. </a:t>
            </a:r>
            <a:br>
              <a:rPr lang="en-US" dirty="0"/>
            </a:br>
            <a:r>
              <a:rPr lang="en-US" dirty="0"/>
              <a:t>Paste it in the AMT designated box to finish.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2262559" y="1849190"/>
            <a:ext cx="6038556" cy="33951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F8B901-BCC4-44BA-871A-5098FCA4B17C}"/>
              </a:ext>
            </a:extLst>
          </p:cNvPr>
          <p:cNvSpPr/>
          <p:nvPr/>
        </p:nvSpPr>
        <p:spPr>
          <a:xfrm>
            <a:off x="2262559" y="1351088"/>
            <a:ext cx="5973904" cy="41558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192B48-CA7D-4F6F-B8F5-9459FE05CF6E}"/>
              </a:ext>
            </a:extLst>
          </p:cNvPr>
          <p:cNvSpPr/>
          <p:nvPr/>
        </p:nvSpPr>
        <p:spPr>
          <a:xfrm>
            <a:off x="3392424" y="2404872"/>
            <a:ext cx="4690872" cy="2935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66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4125</TotalTime>
  <Words>138</Words>
  <Application>Microsoft Macintosh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Sina Mohseni</dc:creator>
  <cp:lastModifiedBy>Block,Jeremy Ethan</cp:lastModifiedBy>
  <cp:revision>27</cp:revision>
  <dcterms:created xsi:type="dcterms:W3CDTF">2020-04-13T19:43:13Z</dcterms:created>
  <dcterms:modified xsi:type="dcterms:W3CDTF">2020-05-01T23:31:44Z</dcterms:modified>
</cp:coreProperties>
</file>