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2" autoAdjust="0"/>
    <p:restoredTop sz="94660"/>
  </p:normalViewPr>
  <p:slideViewPr>
    <p:cSldViewPr>
      <p:cViewPr varScale="1">
        <p:scale>
          <a:sx n="109" d="100"/>
          <a:sy n="109" d="100"/>
        </p:scale>
        <p:origin x="91" y="7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5716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3" y="2070451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4960872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4960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2042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3777747" y="3854948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5405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5405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1374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2172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22" y="685800"/>
            <a:ext cx="462637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242292" y="5571810"/>
            <a:ext cx="301557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  <a:p>
            <a:r>
              <a:rPr lang="en-US" b="1" dirty="0"/>
              <a:t>1:</a:t>
            </a:r>
            <a:r>
              <a:rPr lang="en-US" dirty="0"/>
              <a:t> worst explanation</a:t>
            </a:r>
          </a:p>
          <a:p>
            <a:r>
              <a:rPr lang="en-US" b="1" dirty="0"/>
              <a:t>10:</a:t>
            </a:r>
            <a:r>
              <a:rPr lang="en-US" dirty="0"/>
              <a:t> best explanation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1556494" y="5105401"/>
            <a:ext cx="4272713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5518892" y="1600200"/>
            <a:ext cx="223198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Heatmap shows the important regions the AI uses to detect ‘cat’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7FCBF-544B-43EC-94AF-6626F289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1600199"/>
            <a:ext cx="3352801" cy="327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D53C53-E645-429F-91F2-BCD5B406C6DF}"/>
              </a:ext>
            </a:extLst>
          </p:cNvPr>
          <p:cNvCxnSpPr>
            <a:cxnSpLocks/>
          </p:cNvCxnSpPr>
          <p:nvPr/>
        </p:nvCxnSpPr>
        <p:spPr>
          <a:xfrm flipH="1">
            <a:off x="4572000" y="2061865"/>
            <a:ext cx="946894" cy="92333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B03B6-F1FC-4A96-94A2-BB48A413D8E4}"/>
              </a:ext>
            </a:extLst>
          </p:cNvPr>
          <p:cNvCxnSpPr>
            <a:cxnSpLocks/>
          </p:cNvCxnSpPr>
          <p:nvPr/>
        </p:nvCxnSpPr>
        <p:spPr>
          <a:xfrm flipH="1" flipV="1">
            <a:off x="4299692" y="1524000"/>
            <a:ext cx="1219200" cy="53786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78" y="693596"/>
            <a:ext cx="4626370" cy="548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A8093B-EF19-6249-A834-4706BCB2AF7F}"/>
              </a:ext>
            </a:extLst>
          </p:cNvPr>
          <p:cNvSpPr txBox="1"/>
          <p:nvPr/>
        </p:nvSpPr>
        <p:spPr>
          <a:xfrm>
            <a:off x="6034245" y="4378998"/>
            <a:ext cx="166195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the image for at least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B32CC-88DD-1C4E-8508-777474ED8B1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52823" y="4979163"/>
            <a:ext cx="9814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3E868FB-D229-B44E-A413-2F4949B34B43}"/>
              </a:ext>
            </a:extLst>
          </p:cNvPr>
          <p:cNvSpPr/>
          <p:nvPr/>
        </p:nvSpPr>
        <p:spPr>
          <a:xfrm>
            <a:off x="1472016" y="762738"/>
            <a:ext cx="745018" cy="2857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94945A46-CBAE-E043-92D5-B1382B60E301}"/>
              </a:ext>
            </a:extLst>
          </p:cNvPr>
          <p:cNvSpPr/>
          <p:nvPr/>
        </p:nvSpPr>
        <p:spPr>
          <a:xfrm>
            <a:off x="5252590" y="782076"/>
            <a:ext cx="622043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57CE6-3B65-F94F-B048-5AC0E5F41F07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2217034" y="905593"/>
            <a:ext cx="294589" cy="9557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B91D2-6783-E74C-906B-2C6A6494EAF9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4958001" y="915262"/>
            <a:ext cx="294589" cy="8590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16E3-F602-3241-B73D-5FA3EEC298CC}"/>
              </a:ext>
            </a:extLst>
          </p:cNvPr>
          <p:cNvSpPr txBox="1"/>
          <p:nvPr/>
        </p:nvSpPr>
        <p:spPr>
          <a:xfrm>
            <a:off x="2511623" y="678005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  <p:pic>
        <p:nvPicPr>
          <p:cNvPr id="19" name="Graphic 18" descr="Cursor">
            <a:extLst>
              <a:ext uri="{FF2B5EF4-FFF2-40B4-BE49-F238E27FC236}">
                <a16:creationId xmlns:a16="http://schemas.microsoft.com/office/drawing/2014/main" id="{B76594EB-D044-564F-9AD8-0D13E316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5281" y="5129805"/>
            <a:ext cx="407309" cy="4073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9A26AD-431D-9C4A-950B-4BE2A7D087DC}"/>
              </a:ext>
            </a:extLst>
          </p:cNvPr>
          <p:cNvSpPr txBox="1"/>
          <p:nvPr/>
        </p:nvSpPr>
        <p:spPr>
          <a:xfrm>
            <a:off x="2764790" y="5503089"/>
            <a:ext cx="222793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select a rating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77F5FD-B8B4-4CEC-9333-8B5ABA1A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788" y="1595135"/>
            <a:ext cx="3319211" cy="333098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91B79B-C8CB-4F77-BDDA-75059383A77A}"/>
              </a:ext>
            </a:extLst>
          </p:cNvPr>
          <p:cNvSpPr/>
          <p:nvPr/>
        </p:nvSpPr>
        <p:spPr>
          <a:xfrm>
            <a:off x="2321815" y="4903842"/>
            <a:ext cx="2731008" cy="1506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1344657" y="516646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code in the new tab. </a:t>
            </a:r>
          </a:p>
          <a:p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C4768-14CB-CE48-A59F-955495F787A8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at&#10;&#10;Description automatically generated">
            <a:extLst>
              <a:ext uri="{FF2B5EF4-FFF2-40B4-BE49-F238E27FC236}">
                <a16:creationId xmlns:a16="http://schemas.microsoft.com/office/drawing/2014/main" id="{81477EE5-66F3-934C-95D6-1382AE3E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19685" r="12703" b="17648"/>
          <a:stretch/>
        </p:blipFill>
        <p:spPr>
          <a:xfrm>
            <a:off x="5642891" y="825245"/>
            <a:ext cx="2530104" cy="2530104"/>
          </a:xfrm>
          <a:prstGeom prst="rect">
            <a:avLst/>
          </a:prstGeom>
        </p:spPr>
      </p:pic>
      <p:pic>
        <p:nvPicPr>
          <p:cNvPr id="41" name="Picture 40" descr="A screenshot of a cat&#10;&#10;Description automatically generated">
            <a:extLst>
              <a:ext uri="{FF2B5EF4-FFF2-40B4-BE49-F238E27FC236}">
                <a16:creationId xmlns:a16="http://schemas.microsoft.com/office/drawing/2014/main" id="{AC753733-926C-1B40-9FBC-DC82ADD98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9" t="20002" r="13105" b="17332"/>
          <a:stretch/>
        </p:blipFill>
        <p:spPr>
          <a:xfrm>
            <a:off x="5642891" y="3523552"/>
            <a:ext cx="2530104" cy="2530104"/>
          </a:xfrm>
          <a:prstGeom prst="rect">
            <a:avLst/>
          </a:prstGeom>
        </p:spPr>
      </p:pic>
      <p:pic>
        <p:nvPicPr>
          <p:cNvPr id="37" name="Picture 36" descr="A screenshot of a cat&#10;&#10;Description automatically generated">
            <a:extLst>
              <a:ext uri="{FF2B5EF4-FFF2-40B4-BE49-F238E27FC236}">
                <a16:creationId xmlns:a16="http://schemas.microsoft.com/office/drawing/2014/main" id="{5CC3BC23-433C-6545-AC86-16E849A80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t="19997" r="13275" b="17335"/>
          <a:stretch/>
        </p:blipFill>
        <p:spPr>
          <a:xfrm>
            <a:off x="1132754" y="828139"/>
            <a:ext cx="2539192" cy="25391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035878" y="381001"/>
            <a:ext cx="5184984" cy="40990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best areas</a:t>
            </a:r>
            <a:r>
              <a:rPr lang="en-US" dirty="0">
                <a:solidFill>
                  <a:schemeClr val="tx1"/>
                </a:solidFill>
              </a:rPr>
              <a:t> that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describe pets</a:t>
            </a:r>
            <a:r>
              <a:rPr lang="en-US" dirty="0">
                <a:solidFill>
                  <a:schemeClr val="tx1"/>
                </a:solidFill>
              </a:rPr>
              <a:t> in the image.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5181961" y="2090297"/>
            <a:ext cx="46093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37B9D5-9E04-4A4D-860E-45A2F68569F2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5297917" y="4788604"/>
            <a:ext cx="344974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093279" y="1767132"/>
            <a:ext cx="108868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Could be like this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3419-3218-4C4F-BB61-EFA0934C48D6}"/>
              </a:ext>
            </a:extLst>
          </p:cNvPr>
          <p:cNvSpPr txBox="1"/>
          <p:nvPr/>
        </p:nvSpPr>
        <p:spPr>
          <a:xfrm>
            <a:off x="4093279" y="4603938"/>
            <a:ext cx="12046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like this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2CA4A-5F54-4C11-9413-8E489B1823F7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2402350" y="3367331"/>
            <a:ext cx="0" cy="161013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1FD52-262C-4825-8604-A448A712DEAD}"/>
              </a:ext>
            </a:extLst>
          </p:cNvPr>
          <p:cNvSpPr txBox="1"/>
          <p:nvPr/>
        </p:nvSpPr>
        <p:spPr>
          <a:xfrm>
            <a:off x="1350078" y="4977461"/>
            <a:ext cx="21045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 any other way you think describes “pet”</a:t>
            </a:r>
          </a:p>
        </p:txBody>
      </p:sp>
    </p:spTree>
    <p:extLst>
      <p:ext uri="{BB962C8B-B14F-4D97-AF65-F5344CB8AC3E}">
        <p14:creationId xmlns:p14="http://schemas.microsoft.com/office/powerpoint/2010/main" val="31275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8B9D0-FEBB-374D-B8EB-387C9932BC81}"/>
              </a:ext>
            </a:extLst>
          </p:cNvPr>
          <p:cNvGrpSpPr/>
          <p:nvPr/>
        </p:nvGrpSpPr>
        <p:grpSpPr>
          <a:xfrm>
            <a:off x="2495241" y="609600"/>
            <a:ext cx="4153518" cy="4925646"/>
            <a:chOff x="1143000" y="713154"/>
            <a:chExt cx="4580238" cy="5431692"/>
          </a:xfrm>
        </p:grpSpPr>
        <p:pic>
          <p:nvPicPr>
            <p:cNvPr id="10" name="Picture 9" descr="A screenshot of a cat&#10;&#10;Description automatically generated">
              <a:extLst>
                <a:ext uri="{FF2B5EF4-FFF2-40B4-BE49-F238E27FC236}">
                  <a16:creationId xmlns:a16="http://schemas.microsoft.com/office/drawing/2014/main" id="{490CED0C-8947-DC4D-ADC6-E8553496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713154"/>
              <a:ext cx="4580238" cy="5431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9062B2-4ED9-EE47-AEA8-2110F208C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5" r="8164" b="34051"/>
            <a:stretch/>
          </p:blipFill>
          <p:spPr>
            <a:xfrm>
              <a:off x="1143001" y="1828800"/>
              <a:ext cx="4206240" cy="2468880"/>
            </a:xfrm>
            <a:prstGeom prst="rect">
              <a:avLst/>
            </a:prstGeom>
          </p:spPr>
        </p:pic>
        <p:pic>
          <p:nvPicPr>
            <p:cNvPr id="8" name="Graphic 7" descr="Cursor">
              <a:extLst>
                <a:ext uri="{FF2B5EF4-FFF2-40B4-BE49-F238E27FC236}">
                  <a16:creationId xmlns:a16="http://schemas.microsoft.com/office/drawing/2014/main" id="{F2495ADD-5DEF-3745-AA7F-8B5E0A55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800" y="4191000"/>
              <a:ext cx="489058" cy="489058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4800600" y="1117002"/>
            <a:ext cx="345505" cy="315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C1D84F47-3C60-8845-ACA4-F352E64A0D66}"/>
              </a:ext>
            </a:extLst>
          </p:cNvPr>
          <p:cNvSpPr/>
          <p:nvPr/>
        </p:nvSpPr>
        <p:spPr>
          <a:xfrm>
            <a:off x="3827844" y="4761864"/>
            <a:ext cx="1488311" cy="2719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C65B7D6D-19C2-FA49-9115-59A033D0170D}"/>
              </a:ext>
            </a:extLst>
          </p:cNvPr>
          <p:cNvSpPr/>
          <p:nvPr/>
        </p:nvSpPr>
        <p:spPr>
          <a:xfrm>
            <a:off x="2590800" y="5154438"/>
            <a:ext cx="710397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CFCAE196-F540-A14A-AEFA-12F306FB8D08}"/>
              </a:ext>
            </a:extLst>
          </p:cNvPr>
          <p:cNvSpPr/>
          <p:nvPr/>
        </p:nvSpPr>
        <p:spPr>
          <a:xfrm>
            <a:off x="6014012" y="5143828"/>
            <a:ext cx="558346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701C03-A1DB-D747-AF6F-1D71503F3993}"/>
              </a:ext>
            </a:extLst>
          </p:cNvPr>
          <p:cNvCxnSpPr>
            <a:cxnSpLocks/>
            <a:stCxn id="14" idx="1"/>
            <a:endCxn id="15" idx="2"/>
          </p:cNvCxnSpPr>
          <p:nvPr/>
        </p:nvCxnSpPr>
        <p:spPr>
          <a:xfrm flipH="1" flipV="1">
            <a:off x="2945999" y="5420810"/>
            <a:ext cx="402812" cy="60507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5CC71-5BBE-AF4E-9682-4D60441E4679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5795189" y="5410200"/>
            <a:ext cx="497996" cy="61568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6744D9-F79F-0646-8E1D-1D76CBC95CB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03239" y="3429000"/>
            <a:ext cx="924605" cy="388963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6C7A61-1F78-6F41-AD7B-51A45153023D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5316155" y="4561499"/>
            <a:ext cx="1428508" cy="3363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307917-5EE8-FC40-A570-6B50612A3BF1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146105" y="1274552"/>
            <a:ext cx="1227074" cy="60088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15454" y="2828835"/>
            <a:ext cx="208778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highlight>
                  <a:srgbClr val="FFFF00"/>
                </a:highlight>
              </a:rPr>
              <a:t>Right-click and drag</a:t>
            </a:r>
            <a:r>
              <a:rPr lang="en-US" dirty="0"/>
              <a:t> your mouse to select areas that represent pets.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9E0F-26C6-EF4F-B325-A679FD21FDC5}"/>
              </a:ext>
            </a:extLst>
          </p:cNvPr>
          <p:cNvSpPr txBox="1"/>
          <p:nvPr/>
        </p:nvSpPr>
        <p:spPr>
          <a:xfrm>
            <a:off x="6373179" y="1413775"/>
            <a:ext cx="193262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all areas related to the specified pet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26FCD-AE52-B647-98B5-26A8D1CD87F4}"/>
              </a:ext>
            </a:extLst>
          </p:cNvPr>
          <p:cNvSpPr txBox="1"/>
          <p:nvPr/>
        </p:nvSpPr>
        <p:spPr>
          <a:xfrm>
            <a:off x="6744663" y="3822835"/>
            <a:ext cx="1561137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make a mistake, click </a:t>
            </a:r>
            <a:r>
              <a:rPr lang="en-US" dirty="0">
                <a:highlight>
                  <a:srgbClr val="FFFF00"/>
                </a:highlight>
              </a:rPr>
              <a:t>clear selection</a:t>
            </a:r>
            <a:r>
              <a:rPr lang="en-US" dirty="0"/>
              <a:t> to start fresh on this image.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35BFB-B42D-6143-820C-C1F99D969216}"/>
              </a:ext>
            </a:extLst>
          </p:cNvPr>
          <p:cNvSpPr txBox="1"/>
          <p:nvPr/>
        </p:nvSpPr>
        <p:spPr>
          <a:xfrm>
            <a:off x="3348811" y="5702720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</p:spTree>
    <p:extLst>
      <p:ext uri="{BB962C8B-B14F-4D97-AF65-F5344CB8AC3E}">
        <p14:creationId xmlns:p14="http://schemas.microsoft.com/office/powerpoint/2010/main" val="21058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6CB76C-4BEC-4048-89AA-9D92D9EF7C35}"/>
              </a:ext>
            </a:extLst>
          </p:cNvPr>
          <p:cNvGrpSpPr/>
          <p:nvPr/>
        </p:nvGrpSpPr>
        <p:grpSpPr>
          <a:xfrm>
            <a:off x="1400747" y="647700"/>
            <a:ext cx="4690625" cy="5562600"/>
            <a:chOff x="3124200" y="609600"/>
            <a:chExt cx="4883390" cy="5791200"/>
          </a:xfrm>
        </p:grpSpPr>
        <p:pic>
          <p:nvPicPr>
            <p:cNvPr id="4" name="Picture 3" descr="A screenshot of a cat&#10;&#10;Description automatically generated">
              <a:extLst>
                <a:ext uri="{FF2B5EF4-FFF2-40B4-BE49-F238E27FC236}">
                  <a16:creationId xmlns:a16="http://schemas.microsoft.com/office/drawing/2014/main" id="{38344828-1F28-A041-8685-3E844350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609600"/>
              <a:ext cx="4883390" cy="5791200"/>
            </a:xfrm>
            <a:prstGeom prst="rect">
              <a:avLst/>
            </a:prstGeom>
          </p:spPr>
        </p:pic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E193ADA-5AEA-FE46-85CE-F9CD3FB5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324600" y="5943600"/>
              <a:ext cx="1653988" cy="389964"/>
            </a:xfrm>
            <a:prstGeom prst="rect">
              <a:avLst/>
            </a:prstGeom>
          </p:spPr>
        </p:pic>
        <p:pic>
          <p:nvPicPr>
            <p:cNvPr id="13" name="Picture 1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6FF7532-4BD6-B540-9812-3BAC7917D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243918" y="645459"/>
              <a:ext cx="1653988" cy="38996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6233632" y="1130352"/>
            <a:ext cx="150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5170383" y="647701"/>
            <a:ext cx="8382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6008584" y="876301"/>
            <a:ext cx="225049" cy="715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7"/>
            <a:ext cx="0" cy="686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62584" y="516646"/>
            <a:ext cx="54406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completion code printed in a new tab. </a:t>
            </a:r>
            <a:br>
              <a:rPr lang="en-US" dirty="0"/>
            </a:br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92B48-CA7D-4F6F-B8F5-9459FE05CF6E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4809</TotalTime>
  <Words>185</Words>
  <Application>Microsoft Office PowerPoint</Application>
  <PresentationFormat>On-screen Show (4:3)</PresentationFormat>
  <Paragraphs>24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Sina Mohseni</cp:lastModifiedBy>
  <cp:revision>43</cp:revision>
  <dcterms:created xsi:type="dcterms:W3CDTF">2020-04-13T19:43:13Z</dcterms:created>
  <dcterms:modified xsi:type="dcterms:W3CDTF">2020-06-08T23:47:51Z</dcterms:modified>
</cp:coreProperties>
</file>