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4" autoAdjust="0"/>
    <p:restoredTop sz="94660"/>
  </p:normalViewPr>
  <p:slideViewPr>
    <p:cSldViewPr>
      <p:cViewPr varScale="1">
        <p:scale>
          <a:sx n="190" d="100"/>
          <a:sy n="190" d="100"/>
        </p:scale>
        <p:origin x="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8F-F0DD-46BB-9ABF-4FA57AAF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8275-C79C-4A3C-89C6-01267910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B6AD-BBFB-4A06-8EB2-F58C71C5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95DF-0421-43D1-82BD-267A5CD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D891-D013-4A58-9FBF-B39F2A47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4B8-2E7F-4827-A94E-A857094C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0604-6093-4236-A0A2-02BAE19F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C416-6075-466B-B3C9-46B2C78D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8C00-1401-4EB0-8FBC-E3872404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F60-7EDD-4ACC-AAC4-4E0C797C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72FC9-D988-4E4F-88F5-F85893B3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DD3C-43D9-4762-B82E-A63937B65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E014-75BA-4938-A833-2B77FD1B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16F5-F805-4251-B9DB-219684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F694-1734-4874-A12E-D15F1B6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9E1-9FF6-4A48-BF08-52363EB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FA85-9363-43DC-878B-D03A03C1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937A-3A36-4FCC-8315-F8C8E45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3EDD-EF42-4D67-9360-B8DAD3A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0BA9-E461-4698-AC02-8963E3A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023-B3F1-400B-9959-7A04E2A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BAB1-1A7B-4A05-ABB4-C60F1143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36A1-3CDC-4E9D-A03E-62A22EE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0F81-8F8C-458B-8249-3A962B97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5DE9-104D-4017-AE8E-5B7D9F1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250-4B30-415D-B495-A5844483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530-905D-4740-85C1-23C17CFA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0534-6AB7-4500-AB70-DBF3FD14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FF8B-83DC-4372-A7BD-A77D20C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386A-4261-46AB-9E69-C5E2F9C4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E7AA-A67D-4014-B770-8501CCA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72D4-867B-402D-B0F9-7322ADEC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4752-75C9-4511-B358-7BB3290B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7A33B-9B7A-4027-B2C3-99147837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BD8B8-07B1-4416-88AE-A22D7EB69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32482-510D-441D-A93D-FFE11C74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D2756-37EB-427F-88B0-39F2A88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E893F-F564-4D6C-A9C2-21586ED4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F130-27AB-4B4F-A9CA-087FFACC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8DFD-5CBC-492A-98C2-071A45F3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3A99-7AC3-46A5-8904-82391127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1FBA3-0277-4333-9252-6BC1CF5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9C44-4247-4A90-9975-E64FE95E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A7D1E-1FDC-4171-B7C7-DBA54BCF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67442-8F76-4905-8019-9FAE4C2C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C2EF-9E52-4681-9DD4-CC6FD441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AFD6-65FC-4422-9FF0-D320DA34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5E9-183B-4374-9FFD-30C43768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1463-B940-4259-A0F4-DFAECD9B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9A3B-DB19-49F1-9825-11C77AA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47B-68FA-4600-88D2-443C512C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8676-C77E-4267-8201-04126D0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CCF5-2250-48F9-9FF6-C165C0EB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858DB-3533-4290-96F2-B5F300D7F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4778-C063-433C-96D9-F0CE2214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9FC88-9B5B-4C18-B236-68A2C89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74EF-1273-46A2-AC07-52BEB55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3613-394B-40F6-A6C9-688AB5F3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BAD5-4E9D-41CF-923C-1439397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D4FE-EE5C-404C-B193-1BB0C652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C2C0-00A7-4315-9202-47916EB4B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BDFF-F020-4488-8B71-128E2068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70F8-E54D-4B01-A4D6-7897289E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79715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2" y="2070450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6484871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6484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3566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5301746" y="3854947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6929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6929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2898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3696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0" y="685800"/>
            <a:ext cx="4626370" cy="548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191000" y="187036"/>
            <a:ext cx="3352800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Heatmap shows the important regions the AI uses to detect pets.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65358" y="5410201"/>
            <a:ext cx="0" cy="891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4044115" y="6301632"/>
            <a:ext cx="304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3429001" y="5105401"/>
            <a:ext cx="4272713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867400" y="833367"/>
            <a:ext cx="228600" cy="1605034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0" y="685800"/>
            <a:ext cx="462637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B104EE-D197-FB4A-B470-C26A803DC740}"/>
              </a:ext>
            </a:extLst>
          </p:cNvPr>
          <p:cNvSpPr txBox="1"/>
          <p:nvPr/>
        </p:nvSpPr>
        <p:spPr>
          <a:xfrm>
            <a:off x="8153401" y="69796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rate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4020F0A0-5586-4141-B6E2-2C02667D0007}"/>
              </a:ext>
            </a:extLst>
          </p:cNvPr>
          <p:cNvSpPr/>
          <p:nvPr/>
        </p:nvSpPr>
        <p:spPr>
          <a:xfrm>
            <a:off x="7086600" y="697968"/>
            <a:ext cx="744422" cy="445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9E58F-6070-DC49-8948-4C5A74EFCC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31023" y="920484"/>
            <a:ext cx="322378" cy="100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83DC5-3B78-284D-B497-6FBC7A95584C}"/>
              </a:ext>
            </a:extLst>
          </p:cNvPr>
          <p:cNvSpPr/>
          <p:nvPr/>
        </p:nvSpPr>
        <p:spPr>
          <a:xfrm>
            <a:off x="4224867" y="4896046"/>
            <a:ext cx="2731008" cy="150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8093B-EF19-6249-A834-4706BCB2AF7F}"/>
              </a:ext>
            </a:extLst>
          </p:cNvPr>
          <p:cNvSpPr txBox="1"/>
          <p:nvPr/>
        </p:nvSpPr>
        <p:spPr>
          <a:xfrm>
            <a:off x="8001000" y="4648200"/>
            <a:ext cx="1747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B32CC-88DD-1C4E-8508-777474ED8B1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955875" y="4971366"/>
            <a:ext cx="104512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6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868657" y="516645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code in the new tab. </a:t>
            </a:r>
          </a:p>
          <a:p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262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2262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C4768-14CB-CE48-A59F-955495F787A8}"/>
              </a:ext>
            </a:extLst>
          </p:cNvPr>
          <p:cNvSpPr/>
          <p:nvPr/>
        </p:nvSpPr>
        <p:spPr>
          <a:xfrm>
            <a:off x="3392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at&#10;&#10;Description automatically generated">
            <a:extLst>
              <a:ext uri="{FF2B5EF4-FFF2-40B4-BE49-F238E27FC236}">
                <a16:creationId xmlns:a16="http://schemas.microsoft.com/office/drawing/2014/main" id="{81477EE5-66F3-934C-95D6-1382AE3E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19685" r="12703" b="17648"/>
          <a:stretch/>
        </p:blipFill>
        <p:spPr>
          <a:xfrm>
            <a:off x="6045413" y="977645"/>
            <a:ext cx="2530104" cy="2530104"/>
          </a:xfrm>
          <a:prstGeom prst="rect">
            <a:avLst/>
          </a:prstGeom>
        </p:spPr>
      </p:pic>
      <p:pic>
        <p:nvPicPr>
          <p:cNvPr id="41" name="Picture 40" descr="A screenshot of a cat&#10;&#10;Description automatically generated">
            <a:extLst>
              <a:ext uri="{FF2B5EF4-FFF2-40B4-BE49-F238E27FC236}">
                <a16:creationId xmlns:a16="http://schemas.microsoft.com/office/drawing/2014/main" id="{AC753733-926C-1B40-9FBC-DC82ADD98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t="20002" r="13105" b="17332"/>
          <a:stretch/>
        </p:blipFill>
        <p:spPr>
          <a:xfrm>
            <a:off x="6045413" y="3675952"/>
            <a:ext cx="2530104" cy="2530104"/>
          </a:xfrm>
          <a:prstGeom prst="rect">
            <a:avLst/>
          </a:prstGeom>
        </p:spPr>
      </p:pic>
      <p:pic>
        <p:nvPicPr>
          <p:cNvPr id="37" name="Picture 36" descr="A screenshot of a cat&#10;&#10;Description automatically generated">
            <a:extLst>
              <a:ext uri="{FF2B5EF4-FFF2-40B4-BE49-F238E27FC236}">
                <a16:creationId xmlns:a16="http://schemas.microsoft.com/office/drawing/2014/main" id="{5CC3BC23-433C-6545-AC86-16E849A80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19997" r="13275" b="17335"/>
          <a:stretch/>
        </p:blipFill>
        <p:spPr>
          <a:xfrm>
            <a:off x="1545522" y="1042037"/>
            <a:ext cx="2539192" cy="25391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1676400" y="533400"/>
            <a:ext cx="6708984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your opinion, select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best areas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describe pets</a:t>
            </a:r>
            <a:r>
              <a:rPr lang="en-US" dirty="0">
                <a:solidFill>
                  <a:schemeClr val="tx1"/>
                </a:solidFill>
              </a:rPr>
              <a:t> in the image.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</p:cNvCxnSpPr>
          <p:nvPr/>
        </p:nvCxnSpPr>
        <p:spPr>
          <a:xfrm>
            <a:off x="4084714" y="2278555"/>
            <a:ext cx="201128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</p:cNvCxnSpPr>
          <p:nvPr/>
        </p:nvCxnSpPr>
        <p:spPr>
          <a:xfrm>
            <a:off x="4084714" y="2278555"/>
            <a:ext cx="2045359" cy="267330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480012" y="1920974"/>
            <a:ext cx="10886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Could be like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 rot="789121">
            <a:off x="4544930" y="3399957"/>
            <a:ext cx="12046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like this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084714" y="2278555"/>
            <a:ext cx="472758" cy="22385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>
            <a:off x="3505200" y="4517059"/>
            <a:ext cx="2104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 any other way you think describes “pet”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8B9D0-FEBB-374D-B8EB-387C9932BC81}"/>
              </a:ext>
            </a:extLst>
          </p:cNvPr>
          <p:cNvGrpSpPr/>
          <p:nvPr/>
        </p:nvGrpSpPr>
        <p:grpSpPr>
          <a:xfrm>
            <a:off x="2016252" y="713154"/>
            <a:ext cx="4580238" cy="5431692"/>
            <a:chOff x="1143000" y="713154"/>
            <a:chExt cx="4580238" cy="5431692"/>
          </a:xfrm>
        </p:grpSpPr>
        <p:pic>
          <p:nvPicPr>
            <p:cNvPr id="10" name="Picture 9" descr="A screenshot of a cat&#10;&#10;Description automatically generated">
              <a:extLst>
                <a:ext uri="{FF2B5EF4-FFF2-40B4-BE49-F238E27FC236}">
                  <a16:creationId xmlns:a16="http://schemas.microsoft.com/office/drawing/2014/main" id="{490CED0C-8947-DC4D-ADC6-E8553496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713154"/>
              <a:ext cx="4580238" cy="5431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9062B2-4ED9-EE47-AEA8-2110F208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5" r="8164" b="34051"/>
            <a:stretch/>
          </p:blipFill>
          <p:spPr>
            <a:xfrm>
              <a:off x="1143001" y="1828800"/>
              <a:ext cx="4206240" cy="2468880"/>
            </a:xfrm>
            <a:prstGeom prst="rect">
              <a:avLst/>
            </a:prstGeom>
          </p:spPr>
        </p:pic>
        <p:pic>
          <p:nvPicPr>
            <p:cNvPr id="8" name="Graphic 7" descr="Cursor">
              <a:extLst>
                <a:ext uri="{FF2B5EF4-FFF2-40B4-BE49-F238E27FC236}">
                  <a16:creationId xmlns:a16="http://schemas.microsoft.com/office/drawing/2014/main" id="{F2495ADD-5DEF-3745-AA7F-8B5E0A55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800" y="4191000"/>
              <a:ext cx="489058" cy="4890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457200" y="4191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your mouse to draw around pets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133600" y="1277244"/>
            <a:ext cx="4073652" cy="3474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9E0F-26C6-EF4F-B325-A679FD21FDC5}"/>
              </a:ext>
            </a:extLst>
          </p:cNvPr>
          <p:cNvSpPr txBox="1"/>
          <p:nvPr/>
        </p:nvSpPr>
        <p:spPr>
          <a:xfrm>
            <a:off x="6629400" y="1143000"/>
            <a:ext cx="193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specified pet</a:t>
            </a:r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6CB76C-4BEC-4048-89AA-9D92D9EF7C35}"/>
              </a:ext>
            </a:extLst>
          </p:cNvPr>
          <p:cNvGrpSpPr/>
          <p:nvPr/>
        </p:nvGrpSpPr>
        <p:grpSpPr>
          <a:xfrm>
            <a:off x="1107164" y="685800"/>
            <a:ext cx="4690625" cy="5562600"/>
            <a:chOff x="3124200" y="609600"/>
            <a:chExt cx="4883390" cy="5791200"/>
          </a:xfrm>
        </p:grpSpPr>
        <p:pic>
          <p:nvPicPr>
            <p:cNvPr id="4" name="Picture 3" descr="A screenshot of a cat&#10;&#10;Description automatically generated">
              <a:extLst>
                <a:ext uri="{FF2B5EF4-FFF2-40B4-BE49-F238E27FC236}">
                  <a16:creationId xmlns:a16="http://schemas.microsoft.com/office/drawing/2014/main" id="{38344828-1F28-A041-8685-3E844350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609600"/>
              <a:ext cx="4883390" cy="5791200"/>
            </a:xfrm>
            <a:prstGeom prst="rect">
              <a:avLst/>
            </a:prstGeom>
          </p:spPr>
        </p:pic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E193ADA-5AEA-FE46-85CE-F9CD3FB5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324600" y="5943600"/>
              <a:ext cx="1653988" cy="389964"/>
            </a:xfrm>
            <a:prstGeom prst="rect">
              <a:avLst/>
            </a:prstGeom>
          </p:spPr>
        </p:pic>
        <p:pic>
          <p:nvPicPr>
            <p:cNvPr id="13" name="Picture 1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6FF7532-4BD6-B540-9812-3BAC791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243918" y="645459"/>
              <a:ext cx="1653988" cy="3899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5940050" y="1168452"/>
            <a:ext cx="150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rate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4876801" y="685801"/>
            <a:ext cx="8382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715001" y="914401"/>
            <a:ext cx="225049" cy="715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6924" y="1162976"/>
            <a:ext cx="0" cy="68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386584" y="516645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completion code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262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2262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3392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138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Block,Jeremy Ethan</cp:lastModifiedBy>
  <cp:revision>25</cp:revision>
  <dcterms:created xsi:type="dcterms:W3CDTF">2020-04-13T19:43:13Z</dcterms:created>
  <dcterms:modified xsi:type="dcterms:W3CDTF">2020-05-01T16:14:10Z</dcterms:modified>
</cp:coreProperties>
</file>