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8F-F0DD-46BB-9ABF-4FA57AAF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8275-C79C-4A3C-89C6-01267910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B6AD-BBFB-4A06-8EB2-F58C71C5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95DF-0421-43D1-82BD-267A5CD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D891-D013-4A58-9FBF-B39F2A47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4B8-2E7F-4827-A94E-A857094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0604-6093-4236-A0A2-02BAE19F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C416-6075-466B-B3C9-46B2C78D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8C00-1401-4EB0-8FBC-E3872404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F60-7EDD-4ACC-AAC4-4E0C797C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72FC9-D988-4E4F-88F5-F85893B3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DD3C-43D9-4762-B82E-A63937B6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E014-75BA-4938-A833-2B77FD1B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16F5-F805-4251-B9DB-219684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F694-1734-4874-A12E-D15F1B6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9E1-9FF6-4A48-BF08-52363EB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FA85-9363-43DC-878B-D03A03C1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937A-3A36-4FCC-8315-F8C8E45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3EDD-EF42-4D67-9360-B8DAD3A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0BA9-E461-4698-AC02-8963E3A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023-B3F1-400B-9959-7A04E2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BAB1-1A7B-4A05-ABB4-C60F1143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36A1-3CDC-4E9D-A03E-62A22EE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0F81-8F8C-458B-8249-3A962B97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5DE9-104D-4017-AE8E-5B7D9F1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250-4B30-415D-B495-A5844483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530-905D-4740-85C1-23C17CFA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0534-6AB7-4500-AB70-DBF3FD14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FF8B-83DC-4372-A7BD-A77D20C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86A-4261-46AB-9E69-C5E2F9C4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E7AA-A67D-4014-B770-8501CCA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72D4-867B-402D-B0F9-7322ADE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4752-75C9-4511-B358-7BB3290B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7A33B-9B7A-4027-B2C3-99147837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BD8B8-07B1-4416-88AE-A22D7EB6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32482-510D-441D-A93D-FFE11C74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2756-37EB-427F-88B0-39F2A88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E893F-F564-4D6C-A9C2-21586ED4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F130-27AB-4B4F-A9CA-087FFACC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8DFD-5CBC-492A-98C2-071A45F3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3A99-7AC3-46A5-8904-82391127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1FBA3-0277-4333-9252-6BC1CF5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9C44-4247-4A90-9975-E64FE95E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A7D1E-1FDC-4171-B7C7-DBA54BC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67442-8F76-4905-8019-9FAE4C2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C2EF-9E52-4681-9DD4-CC6FD44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AFD6-65FC-4422-9FF0-D320DA34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5E9-183B-4374-9FFD-30C43768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1463-B940-4259-A0F4-DFAECD9B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9A3B-DB19-49F1-9825-11C77AA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47B-68FA-4600-88D2-443C512C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8676-C77E-4267-8201-04126D0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CCF5-2250-48F9-9FF6-C165C0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58DB-3533-4290-96F2-B5F300D7F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4778-C063-433C-96D9-F0CE2214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9FC88-9B5B-4C18-B236-68A2C89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74EF-1273-46A2-AC07-52BEB55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3613-394B-40F6-A6C9-688AB5F3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BAD5-4E9D-41CF-923C-1439397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D4FE-EE5C-404C-B193-1BB0C652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C2C0-00A7-4315-9202-47916EB4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BDFF-F020-4488-8B71-128E2068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70F8-E54D-4B01-A4D6-7897289E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79715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2" y="2070450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6484871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6484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3566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5301746" y="3854947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6929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6929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2898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696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574757" y="5953517"/>
            <a:ext cx="4008117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Highlight area shows how important were these regions for AI to detect pets.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34A0E-5281-43E0-8771-23579537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1" y="859537"/>
            <a:ext cx="5142294" cy="48215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</p:cNvCxnSpPr>
          <p:nvPr/>
        </p:nvCxnSpPr>
        <p:spPr>
          <a:xfrm flipV="1">
            <a:off x="5116068" y="731520"/>
            <a:ext cx="0" cy="760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3810000" y="374179"/>
            <a:ext cx="28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3383280" y="1491849"/>
            <a:ext cx="3502152" cy="28818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</p:cNvCxnSpPr>
          <p:nvPr/>
        </p:nvCxnSpPr>
        <p:spPr>
          <a:xfrm>
            <a:off x="6367211" y="3950208"/>
            <a:ext cx="0" cy="20033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</p:cNvCxnSpPr>
          <p:nvPr/>
        </p:nvCxnSpPr>
        <p:spPr>
          <a:xfrm flipH="1">
            <a:off x="4798963" y="3554083"/>
            <a:ext cx="1" cy="239943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34A0E-5281-43E0-8771-23579537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1" y="859537"/>
            <a:ext cx="5142294" cy="4821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5801858" y="213206"/>
            <a:ext cx="28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rate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653528" y="843005"/>
            <a:ext cx="719476" cy="6628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</p:cNvCxnSpPr>
          <p:nvPr/>
        </p:nvCxnSpPr>
        <p:spPr>
          <a:xfrm flipH="1" flipV="1">
            <a:off x="7653528" y="557784"/>
            <a:ext cx="278892" cy="294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18DDBE-31E5-4A4B-AF5E-C0D0820E1E43}"/>
              </a:ext>
            </a:extLst>
          </p:cNvPr>
          <p:cNvSpPr/>
          <p:nvPr/>
        </p:nvSpPr>
        <p:spPr>
          <a:xfrm>
            <a:off x="4468368" y="1818365"/>
            <a:ext cx="2453640" cy="30304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E6F5B-ECC8-4B34-B6F2-9B0A038C9CF7}"/>
              </a:ext>
            </a:extLst>
          </p:cNvPr>
          <p:cNvSpPr txBox="1"/>
          <p:nvPr/>
        </p:nvSpPr>
        <p:spPr>
          <a:xfrm>
            <a:off x="7519605" y="2066778"/>
            <a:ext cx="1747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EE569-B7B2-4CB7-93EB-BC76B3248D94}"/>
              </a:ext>
            </a:extLst>
          </p:cNvPr>
          <p:cNvCxnSpPr>
            <a:cxnSpLocks/>
          </p:cNvCxnSpPr>
          <p:nvPr/>
        </p:nvCxnSpPr>
        <p:spPr>
          <a:xfrm>
            <a:off x="6922008" y="1995616"/>
            <a:ext cx="594360" cy="142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931373" y="5752514"/>
            <a:ext cx="4008117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Option 2: Download the code and then copy it.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868657" y="516645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 1: Copy the HIT code in the new tab. 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</p:cNvCxnSpPr>
          <p:nvPr/>
        </p:nvCxnSpPr>
        <p:spPr>
          <a:xfrm flipH="1">
            <a:off x="6039823" y="3877248"/>
            <a:ext cx="1" cy="187526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Sina Mohseni</cp:lastModifiedBy>
  <cp:revision>8</cp:revision>
  <dcterms:created xsi:type="dcterms:W3CDTF">2020-04-13T19:43:13Z</dcterms:created>
  <dcterms:modified xsi:type="dcterms:W3CDTF">2020-04-13T21:03:12Z</dcterms:modified>
</cp:coreProperties>
</file>