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1"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FFFF"/>
    <a:srgbClr val="CCECFF"/>
    <a:srgbClr val="FFCCFF"/>
    <a:srgbClr val="D9D9D9"/>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552E31-C40D-4F02-A5E7-3455D1DF10A3}" v="755" dt="2025-03-02T11:44:04.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a mollaebrahimi" userId="1d2a291fa8142875" providerId="LiveId" clId="{93552E31-C40D-4F02-A5E7-3455D1DF10A3}"/>
    <pc:docChg chg="undo custSel addSld modSld">
      <pc:chgData name="sina mollaebrahimi" userId="1d2a291fa8142875" providerId="LiveId" clId="{93552E31-C40D-4F02-A5E7-3455D1DF10A3}" dt="2025-03-02T11:48:58.908" v="2290" actId="207"/>
      <pc:docMkLst>
        <pc:docMk/>
      </pc:docMkLst>
      <pc:sldChg chg="modSp mod modTransition">
        <pc:chgData name="sina mollaebrahimi" userId="1d2a291fa8142875" providerId="LiveId" clId="{93552E31-C40D-4F02-A5E7-3455D1DF10A3}" dt="2025-03-02T11:43:52.853" v="2283"/>
        <pc:sldMkLst>
          <pc:docMk/>
          <pc:sldMk cId="3621089946" sldId="256"/>
        </pc:sldMkLst>
        <pc:spChg chg="mod">
          <ac:chgData name="sina mollaebrahimi" userId="1d2a291fa8142875" providerId="LiveId" clId="{93552E31-C40D-4F02-A5E7-3455D1DF10A3}" dt="2025-02-25T16:24:27.393" v="2270" actId="20577"/>
          <ac:spMkLst>
            <pc:docMk/>
            <pc:sldMk cId="3621089946" sldId="256"/>
            <ac:spMk id="13" creationId="{172CA785-419A-76AB-4E03-46DA80C4C44A}"/>
          </ac:spMkLst>
        </pc:spChg>
      </pc:sldChg>
      <pc:sldChg chg="modTransition">
        <pc:chgData name="sina mollaebrahimi" userId="1d2a291fa8142875" providerId="LiveId" clId="{93552E31-C40D-4F02-A5E7-3455D1DF10A3}" dt="2025-03-02T11:43:57.349" v="2284"/>
        <pc:sldMkLst>
          <pc:docMk/>
          <pc:sldMk cId="2621826288" sldId="257"/>
        </pc:sldMkLst>
      </pc:sldChg>
      <pc:sldChg chg="modSp">
        <pc:chgData name="sina mollaebrahimi" userId="1d2a291fa8142875" providerId="LiveId" clId="{93552E31-C40D-4F02-A5E7-3455D1DF10A3}" dt="2025-02-25T16:47:11.358" v="2272"/>
        <pc:sldMkLst>
          <pc:docMk/>
          <pc:sldMk cId="1332690155" sldId="261"/>
        </pc:sldMkLst>
        <pc:picChg chg="mod">
          <ac:chgData name="sina mollaebrahimi" userId="1d2a291fa8142875" providerId="LiveId" clId="{93552E31-C40D-4F02-A5E7-3455D1DF10A3}" dt="2025-02-25T16:47:11.358" v="2272"/>
          <ac:picMkLst>
            <pc:docMk/>
            <pc:sldMk cId="1332690155" sldId="261"/>
            <ac:picMk id="8" creationId="{209362E9-3635-6219-E36A-B610582560C7}"/>
          </ac:picMkLst>
        </pc:picChg>
      </pc:sldChg>
      <pc:sldChg chg="delSp modSp mod modTransition">
        <pc:chgData name="sina mollaebrahimi" userId="1d2a291fa8142875" providerId="LiveId" clId="{93552E31-C40D-4F02-A5E7-3455D1DF10A3}" dt="2025-03-02T11:48:58.908" v="2290" actId="207"/>
        <pc:sldMkLst>
          <pc:docMk/>
          <pc:sldMk cId="3073971781" sldId="271"/>
        </pc:sldMkLst>
        <pc:spChg chg="mod topLvl">
          <ac:chgData name="sina mollaebrahimi" userId="1d2a291fa8142875" providerId="LiveId" clId="{93552E31-C40D-4F02-A5E7-3455D1DF10A3}" dt="2025-03-02T11:47:24.352" v="2289" actId="207"/>
          <ac:spMkLst>
            <pc:docMk/>
            <pc:sldMk cId="3073971781" sldId="271"/>
            <ac:spMk id="5" creationId="{B192F6C0-1441-0E92-4023-3E7E0252ED6D}"/>
          </ac:spMkLst>
        </pc:spChg>
        <pc:spChg chg="mod topLvl">
          <ac:chgData name="sina mollaebrahimi" userId="1d2a291fa8142875" providerId="LiveId" clId="{93552E31-C40D-4F02-A5E7-3455D1DF10A3}" dt="2025-03-02T11:48:58.908" v="2290" actId="207"/>
          <ac:spMkLst>
            <pc:docMk/>
            <pc:sldMk cId="3073971781" sldId="271"/>
            <ac:spMk id="6" creationId="{28BF4EF8-0023-FF7A-D19C-24BD2AD01394}"/>
          </ac:spMkLst>
        </pc:spChg>
        <pc:grpChg chg="del">
          <ac:chgData name="sina mollaebrahimi" userId="1d2a291fa8142875" providerId="LiveId" clId="{93552E31-C40D-4F02-A5E7-3455D1DF10A3}" dt="2025-03-02T11:44:04.064" v="2285" actId="165"/>
          <ac:grpSpMkLst>
            <pc:docMk/>
            <pc:sldMk cId="3073971781" sldId="271"/>
            <ac:grpSpMk id="8" creationId="{358519EA-6B38-6A42-EBF3-5EEA8A0D0E4F}"/>
          </ac:grpSpMkLst>
        </pc:grpChg>
      </pc:sldChg>
      <pc:sldChg chg="modSp mod">
        <pc:chgData name="sina mollaebrahimi" userId="1d2a291fa8142875" providerId="LiveId" clId="{93552E31-C40D-4F02-A5E7-3455D1DF10A3}" dt="2025-02-25T16:49:58.520" v="2275"/>
        <pc:sldMkLst>
          <pc:docMk/>
          <pc:sldMk cId="1581525077" sldId="273"/>
        </pc:sldMkLst>
        <pc:picChg chg="mod">
          <ac:chgData name="sina mollaebrahimi" userId="1d2a291fa8142875" providerId="LiveId" clId="{93552E31-C40D-4F02-A5E7-3455D1DF10A3}" dt="2025-02-25T16:49:46.569" v="2274"/>
          <ac:picMkLst>
            <pc:docMk/>
            <pc:sldMk cId="1581525077" sldId="273"/>
            <ac:picMk id="8" creationId="{4AC01B21-E69C-935F-BFC5-DA1770202E25}"/>
          </ac:picMkLst>
        </pc:picChg>
        <pc:picChg chg="mod">
          <ac:chgData name="sina mollaebrahimi" userId="1d2a291fa8142875" providerId="LiveId" clId="{93552E31-C40D-4F02-A5E7-3455D1DF10A3}" dt="2025-02-25T16:49:58.520" v="2275"/>
          <ac:picMkLst>
            <pc:docMk/>
            <pc:sldMk cId="1581525077" sldId="273"/>
            <ac:picMk id="10" creationId="{70565600-0F3E-4BA5-88A5-59B7B04A4F4A}"/>
          </ac:picMkLst>
        </pc:picChg>
      </pc:sldChg>
      <pc:sldChg chg="addSp delSp modSp new mod">
        <pc:chgData name="sina mollaebrahimi" userId="1d2a291fa8142875" providerId="LiveId" clId="{93552E31-C40D-4F02-A5E7-3455D1DF10A3}" dt="2025-02-25T08:53:54.258" v="1225" actId="207"/>
        <pc:sldMkLst>
          <pc:docMk/>
          <pc:sldMk cId="3387914445" sldId="274"/>
        </pc:sldMkLst>
        <pc:spChg chg="add mod">
          <ac:chgData name="sina mollaebrahimi" userId="1d2a291fa8142875" providerId="LiveId" clId="{93552E31-C40D-4F02-A5E7-3455D1DF10A3}" dt="2025-02-25T08:53:54.258" v="1225" actId="207"/>
          <ac:spMkLst>
            <pc:docMk/>
            <pc:sldMk cId="3387914445" sldId="274"/>
            <ac:spMk id="2" creationId="{A345381E-FC34-F1BB-E45E-A25C61DBAAD1}"/>
          </ac:spMkLst>
        </pc:spChg>
        <pc:spChg chg="mod topLvl">
          <ac:chgData name="sina mollaebrahimi" userId="1d2a291fa8142875" providerId="LiveId" clId="{93552E31-C40D-4F02-A5E7-3455D1DF10A3}" dt="2025-02-25T08:53:27.193" v="1223"/>
          <ac:spMkLst>
            <pc:docMk/>
            <pc:sldMk cId="3387914445" sldId="274"/>
            <ac:spMk id="3" creationId="{45EFC36E-C23D-809F-5EB6-5E4B286A51BE}"/>
          </ac:spMkLst>
        </pc:spChg>
        <pc:spChg chg="mod topLvl">
          <ac:chgData name="sina mollaebrahimi" userId="1d2a291fa8142875" providerId="LiveId" clId="{93552E31-C40D-4F02-A5E7-3455D1DF10A3}" dt="2025-02-25T08:53:27.193" v="1223"/>
          <ac:spMkLst>
            <pc:docMk/>
            <pc:sldMk cId="3387914445" sldId="274"/>
            <ac:spMk id="4" creationId="{A8D0177B-E4C9-4D13-4117-F53D003DCAD8}"/>
          </ac:spMkLst>
        </pc:spChg>
        <pc:spChg chg="mod topLvl">
          <ac:chgData name="sina mollaebrahimi" userId="1d2a291fa8142875" providerId="LiveId" clId="{93552E31-C40D-4F02-A5E7-3455D1DF10A3}" dt="2025-02-25T08:53:27.193" v="1223"/>
          <ac:spMkLst>
            <pc:docMk/>
            <pc:sldMk cId="3387914445" sldId="274"/>
            <ac:spMk id="5" creationId="{B7FC53A2-BA1A-A1BF-35C8-21D73D240263}"/>
          </ac:spMkLst>
        </pc:spChg>
        <pc:spChg chg="add mod">
          <ac:chgData name="sina mollaebrahimi" userId="1d2a291fa8142875" providerId="LiveId" clId="{93552E31-C40D-4F02-A5E7-3455D1DF10A3}" dt="2025-02-25T08:53:27.193" v="1223"/>
          <ac:spMkLst>
            <pc:docMk/>
            <pc:sldMk cId="3387914445" sldId="274"/>
            <ac:spMk id="7" creationId="{F7D3D911-70E6-B28C-B981-904311277B5B}"/>
          </ac:spMkLst>
        </pc:spChg>
        <pc:spChg chg="add mod">
          <ac:chgData name="sina mollaebrahimi" userId="1d2a291fa8142875" providerId="LiveId" clId="{93552E31-C40D-4F02-A5E7-3455D1DF10A3}" dt="2025-02-23T14:19:52.705" v="34" actId="121"/>
          <ac:spMkLst>
            <pc:docMk/>
            <pc:sldMk cId="3387914445" sldId="274"/>
            <ac:spMk id="8" creationId="{5D9F1D07-70F1-9834-EA9E-25499A2DEB60}"/>
          </ac:spMkLst>
        </pc:spChg>
        <pc:grpChg chg="add mod">
          <ac:chgData name="sina mollaebrahimi" userId="1d2a291fa8142875" providerId="LiveId" clId="{93552E31-C40D-4F02-A5E7-3455D1DF10A3}" dt="2025-02-25T08:29:59.448" v="549" actId="164"/>
          <ac:grpSpMkLst>
            <pc:docMk/>
            <pc:sldMk cId="3387914445" sldId="274"/>
            <ac:grpSpMk id="19" creationId="{E5E89CBF-8D06-6E28-537B-869FE939EB1D}"/>
          </ac:grpSpMkLst>
        </pc:grpChg>
        <pc:cxnChg chg="add mod">
          <ac:chgData name="sina mollaebrahimi" userId="1d2a291fa8142875" providerId="LiveId" clId="{93552E31-C40D-4F02-A5E7-3455D1DF10A3}" dt="2025-02-25T08:24:54.376" v="308" actId="1076"/>
          <ac:cxnSpMkLst>
            <pc:docMk/>
            <pc:sldMk cId="3387914445" sldId="274"/>
            <ac:cxnSpMk id="9" creationId="{73DFD1AD-FAD3-FE37-9CB2-D5AADED22245}"/>
          </ac:cxnSpMkLst>
        </pc:cxnChg>
        <pc:cxnChg chg="add mod">
          <ac:chgData name="sina mollaebrahimi" userId="1d2a291fa8142875" providerId="LiveId" clId="{93552E31-C40D-4F02-A5E7-3455D1DF10A3}" dt="2025-02-25T08:25:13.993" v="322" actId="14100"/>
          <ac:cxnSpMkLst>
            <pc:docMk/>
            <pc:sldMk cId="3387914445" sldId="274"/>
            <ac:cxnSpMk id="12" creationId="{941C1729-2E1A-BE9F-67FE-D251D0E277E2}"/>
          </ac:cxnSpMkLst>
        </pc:cxnChg>
        <pc:cxnChg chg="add mod">
          <ac:chgData name="sina mollaebrahimi" userId="1d2a291fa8142875" providerId="LiveId" clId="{93552E31-C40D-4F02-A5E7-3455D1DF10A3}" dt="2025-02-25T08:25:33.634" v="328" actId="1076"/>
          <ac:cxnSpMkLst>
            <pc:docMk/>
            <pc:sldMk cId="3387914445" sldId="274"/>
            <ac:cxnSpMk id="17" creationId="{E6B5B603-9418-4370-A2AD-B8C1C7DBE04F}"/>
          </ac:cxnSpMkLst>
        </pc:cxnChg>
        <pc:cxnChg chg="add mod">
          <ac:chgData name="sina mollaebrahimi" userId="1d2a291fa8142875" providerId="LiveId" clId="{93552E31-C40D-4F02-A5E7-3455D1DF10A3}" dt="2025-02-25T08:26:32.740" v="398" actId="1076"/>
          <ac:cxnSpMkLst>
            <pc:docMk/>
            <pc:sldMk cId="3387914445" sldId="274"/>
            <ac:cxnSpMk id="18" creationId="{08EE3476-AB82-F4AC-15D0-A5C2F1D5C843}"/>
          </ac:cxnSpMkLst>
        </pc:cxnChg>
      </pc:sldChg>
      <pc:sldChg chg="addSp delSp modSp new mod">
        <pc:chgData name="sina mollaebrahimi" userId="1d2a291fa8142875" providerId="LiveId" clId="{93552E31-C40D-4F02-A5E7-3455D1DF10A3}" dt="2025-02-25T08:43:17.452" v="844" actId="2711"/>
        <pc:sldMkLst>
          <pc:docMk/>
          <pc:sldMk cId="623832832" sldId="275"/>
        </pc:sldMkLst>
        <pc:spChg chg="mod">
          <ac:chgData name="sina mollaebrahimi" userId="1d2a291fa8142875" providerId="LiveId" clId="{93552E31-C40D-4F02-A5E7-3455D1DF10A3}" dt="2025-02-25T08:30:03.819" v="550"/>
          <ac:spMkLst>
            <pc:docMk/>
            <pc:sldMk cId="623832832" sldId="275"/>
            <ac:spMk id="3" creationId="{44BD8B2A-05FE-9988-F65B-3F53BCDECED6}"/>
          </ac:spMkLst>
        </pc:spChg>
        <pc:spChg chg="mod">
          <ac:chgData name="sina mollaebrahimi" userId="1d2a291fa8142875" providerId="LiveId" clId="{93552E31-C40D-4F02-A5E7-3455D1DF10A3}" dt="2025-02-25T08:30:03.819" v="550"/>
          <ac:spMkLst>
            <pc:docMk/>
            <pc:sldMk cId="623832832" sldId="275"/>
            <ac:spMk id="4" creationId="{48B2907D-C019-094E-6AAA-7A003BF94599}"/>
          </ac:spMkLst>
        </pc:spChg>
        <pc:spChg chg="mod">
          <ac:chgData name="sina mollaebrahimi" userId="1d2a291fa8142875" providerId="LiveId" clId="{93552E31-C40D-4F02-A5E7-3455D1DF10A3}" dt="2025-02-25T08:30:03.819" v="550"/>
          <ac:spMkLst>
            <pc:docMk/>
            <pc:sldMk cId="623832832" sldId="275"/>
            <ac:spMk id="5" creationId="{C9A46E23-35D5-3133-E0F0-2DD86EC8D6E3}"/>
          </ac:spMkLst>
        </pc:spChg>
        <pc:spChg chg="mod">
          <ac:chgData name="sina mollaebrahimi" userId="1d2a291fa8142875" providerId="LiveId" clId="{93552E31-C40D-4F02-A5E7-3455D1DF10A3}" dt="2025-02-25T08:30:03.819" v="550"/>
          <ac:spMkLst>
            <pc:docMk/>
            <pc:sldMk cId="623832832" sldId="275"/>
            <ac:spMk id="6" creationId="{FA642299-749E-999F-A049-1289EC23F3AB}"/>
          </ac:spMkLst>
        </pc:spChg>
        <pc:grpChg chg="add mod">
          <ac:chgData name="sina mollaebrahimi" userId="1d2a291fa8142875" providerId="LiveId" clId="{93552E31-C40D-4F02-A5E7-3455D1DF10A3}" dt="2025-02-25T08:30:03.819" v="550"/>
          <ac:grpSpMkLst>
            <pc:docMk/>
            <pc:sldMk cId="623832832" sldId="275"/>
            <ac:grpSpMk id="2" creationId="{E55B8736-E712-D5CB-AD27-4FE103E8C6BD}"/>
          </ac:grpSpMkLst>
        </pc:grpChg>
        <pc:graphicFrameChg chg="add mod modGraphic">
          <ac:chgData name="sina mollaebrahimi" userId="1d2a291fa8142875" providerId="LiveId" clId="{93552E31-C40D-4F02-A5E7-3455D1DF10A3}" dt="2025-02-25T08:43:17.452" v="844" actId="2711"/>
          <ac:graphicFrameMkLst>
            <pc:docMk/>
            <pc:sldMk cId="623832832" sldId="275"/>
            <ac:graphicFrameMk id="8" creationId="{63C0D71C-0ECF-9984-AE65-A77F986CDF61}"/>
          </ac:graphicFrameMkLst>
        </pc:graphicFrameChg>
      </pc:sldChg>
      <pc:sldChg chg="addSp delSp modSp new mod">
        <pc:chgData name="sina mollaebrahimi" userId="1d2a291fa8142875" providerId="LiveId" clId="{93552E31-C40D-4F02-A5E7-3455D1DF10A3}" dt="2025-02-25T16:28:16.439" v="2271" actId="20577"/>
        <pc:sldMkLst>
          <pc:docMk/>
          <pc:sldMk cId="4051023207" sldId="276"/>
        </pc:sldMkLst>
        <pc:spChg chg="mod">
          <ac:chgData name="sina mollaebrahimi" userId="1d2a291fa8142875" providerId="LiveId" clId="{93552E31-C40D-4F02-A5E7-3455D1DF10A3}" dt="2025-02-25T08:41:16.845" v="818"/>
          <ac:spMkLst>
            <pc:docMk/>
            <pc:sldMk cId="4051023207" sldId="276"/>
            <ac:spMk id="3" creationId="{000EE588-82CC-06CB-A57D-076C35DD8C5B}"/>
          </ac:spMkLst>
        </pc:spChg>
        <pc:spChg chg="mod">
          <ac:chgData name="sina mollaebrahimi" userId="1d2a291fa8142875" providerId="LiveId" clId="{93552E31-C40D-4F02-A5E7-3455D1DF10A3}" dt="2025-02-25T08:41:16.845" v="818"/>
          <ac:spMkLst>
            <pc:docMk/>
            <pc:sldMk cId="4051023207" sldId="276"/>
            <ac:spMk id="4" creationId="{3E52AD41-87E8-6F2C-058E-6A6C8F8EA466}"/>
          </ac:spMkLst>
        </pc:spChg>
        <pc:spChg chg="mod">
          <ac:chgData name="sina mollaebrahimi" userId="1d2a291fa8142875" providerId="LiveId" clId="{93552E31-C40D-4F02-A5E7-3455D1DF10A3}" dt="2025-02-25T08:41:16.845" v="818"/>
          <ac:spMkLst>
            <pc:docMk/>
            <pc:sldMk cId="4051023207" sldId="276"/>
            <ac:spMk id="5" creationId="{A6D5FEE3-C5B5-B2A6-8455-1768F1D83A22}"/>
          </ac:spMkLst>
        </pc:spChg>
        <pc:spChg chg="mod">
          <ac:chgData name="sina mollaebrahimi" userId="1d2a291fa8142875" providerId="LiveId" clId="{93552E31-C40D-4F02-A5E7-3455D1DF10A3}" dt="2025-02-25T08:41:16.845" v="818"/>
          <ac:spMkLst>
            <pc:docMk/>
            <pc:sldMk cId="4051023207" sldId="276"/>
            <ac:spMk id="6" creationId="{C1F6ECFA-926F-C100-459E-463DAFF27A62}"/>
          </ac:spMkLst>
        </pc:spChg>
        <pc:spChg chg="add mod">
          <ac:chgData name="sina mollaebrahimi" userId="1d2a291fa8142875" providerId="LiveId" clId="{93552E31-C40D-4F02-A5E7-3455D1DF10A3}" dt="2025-02-25T16:28:16.439" v="2271" actId="20577"/>
          <ac:spMkLst>
            <pc:docMk/>
            <pc:sldMk cId="4051023207" sldId="276"/>
            <ac:spMk id="8" creationId="{CC77835E-7C98-8F06-187B-90CB4C59FDE4}"/>
          </ac:spMkLst>
        </pc:spChg>
        <pc:grpChg chg="add mod">
          <ac:chgData name="sina mollaebrahimi" userId="1d2a291fa8142875" providerId="LiveId" clId="{93552E31-C40D-4F02-A5E7-3455D1DF10A3}" dt="2025-02-25T08:41:16.845" v="818"/>
          <ac:grpSpMkLst>
            <pc:docMk/>
            <pc:sldMk cId="4051023207" sldId="276"/>
            <ac:grpSpMk id="2" creationId="{1980D9BD-D7D7-0C94-287D-2FB5C2488AC7}"/>
          </ac:grpSpMkLst>
        </pc:grpChg>
        <pc:picChg chg="add mod topLvl">
          <ac:chgData name="sina mollaebrahimi" userId="1d2a291fa8142875" providerId="LiveId" clId="{93552E31-C40D-4F02-A5E7-3455D1DF10A3}" dt="2025-02-25T09:12:38.034" v="1697" actId="1076"/>
          <ac:picMkLst>
            <pc:docMk/>
            <pc:sldMk cId="4051023207" sldId="276"/>
            <ac:picMk id="10" creationId="{A1C3C07A-C52C-C890-253F-1798821BD457}"/>
          </ac:picMkLst>
        </pc:picChg>
        <pc:picChg chg="add mod">
          <ac:chgData name="sina mollaebrahimi" userId="1d2a291fa8142875" providerId="LiveId" clId="{93552E31-C40D-4F02-A5E7-3455D1DF10A3}" dt="2025-02-25T09:01:48.802" v="1404" actId="1076"/>
          <ac:picMkLst>
            <pc:docMk/>
            <pc:sldMk cId="4051023207" sldId="276"/>
            <ac:picMk id="14" creationId="{B649E2AB-B53D-EB2B-D6D2-56C8E8C72E6A}"/>
          </ac:picMkLst>
        </pc:picChg>
      </pc:sldChg>
      <pc:sldChg chg="addSp modSp new mod">
        <pc:chgData name="sina mollaebrahimi" userId="1d2a291fa8142875" providerId="LiveId" clId="{93552E31-C40D-4F02-A5E7-3455D1DF10A3}" dt="2025-02-25T16:50:18.739" v="2281" actId="1076"/>
        <pc:sldMkLst>
          <pc:docMk/>
          <pc:sldMk cId="3957822246" sldId="277"/>
        </pc:sldMkLst>
        <pc:spChg chg="mod">
          <ac:chgData name="sina mollaebrahimi" userId="1d2a291fa8142875" providerId="LiveId" clId="{93552E31-C40D-4F02-A5E7-3455D1DF10A3}" dt="2025-02-25T09:02:23.898" v="1410"/>
          <ac:spMkLst>
            <pc:docMk/>
            <pc:sldMk cId="3957822246" sldId="277"/>
            <ac:spMk id="3" creationId="{87D53329-548D-7BC9-1750-A69336C89175}"/>
          </ac:spMkLst>
        </pc:spChg>
        <pc:spChg chg="mod">
          <ac:chgData name="sina mollaebrahimi" userId="1d2a291fa8142875" providerId="LiveId" clId="{93552E31-C40D-4F02-A5E7-3455D1DF10A3}" dt="2025-02-25T09:02:23.898" v="1410"/>
          <ac:spMkLst>
            <pc:docMk/>
            <pc:sldMk cId="3957822246" sldId="277"/>
            <ac:spMk id="4" creationId="{186CC373-3400-A82E-C837-BE38D82A5218}"/>
          </ac:spMkLst>
        </pc:spChg>
        <pc:spChg chg="mod">
          <ac:chgData name="sina mollaebrahimi" userId="1d2a291fa8142875" providerId="LiveId" clId="{93552E31-C40D-4F02-A5E7-3455D1DF10A3}" dt="2025-02-25T09:02:23.898" v="1410"/>
          <ac:spMkLst>
            <pc:docMk/>
            <pc:sldMk cId="3957822246" sldId="277"/>
            <ac:spMk id="5" creationId="{847BC492-B89F-982D-4522-80802BE7A32A}"/>
          </ac:spMkLst>
        </pc:spChg>
        <pc:spChg chg="mod">
          <ac:chgData name="sina mollaebrahimi" userId="1d2a291fa8142875" providerId="LiveId" clId="{93552E31-C40D-4F02-A5E7-3455D1DF10A3}" dt="2025-02-25T09:02:23.898" v="1410"/>
          <ac:spMkLst>
            <pc:docMk/>
            <pc:sldMk cId="3957822246" sldId="277"/>
            <ac:spMk id="6" creationId="{59BF5C83-7854-6B2C-D880-2BE9067253B8}"/>
          </ac:spMkLst>
        </pc:spChg>
        <pc:spChg chg="add mod">
          <ac:chgData name="sina mollaebrahimi" userId="1d2a291fa8142875" providerId="LiveId" clId="{93552E31-C40D-4F02-A5E7-3455D1DF10A3}" dt="2025-02-25T09:21:33.250" v="1962" actId="20577"/>
          <ac:spMkLst>
            <pc:docMk/>
            <pc:sldMk cId="3957822246" sldId="277"/>
            <ac:spMk id="7" creationId="{0535CE12-69B8-2AC9-88F4-0830D12D2239}"/>
          </ac:spMkLst>
        </pc:spChg>
        <pc:grpChg chg="add mod">
          <ac:chgData name="sina mollaebrahimi" userId="1d2a291fa8142875" providerId="LiveId" clId="{93552E31-C40D-4F02-A5E7-3455D1DF10A3}" dt="2025-02-25T09:02:23.898" v="1410"/>
          <ac:grpSpMkLst>
            <pc:docMk/>
            <pc:sldMk cId="3957822246" sldId="277"/>
            <ac:grpSpMk id="2" creationId="{1F8E1B21-44D8-0AF9-E30B-4F023F05A9D1}"/>
          </ac:grpSpMkLst>
        </pc:grpChg>
        <pc:picChg chg="add mod modCrop">
          <ac:chgData name="sina mollaebrahimi" userId="1d2a291fa8142875" providerId="LiveId" clId="{93552E31-C40D-4F02-A5E7-3455D1DF10A3}" dt="2025-02-25T16:50:18.739" v="2281" actId="1076"/>
          <ac:picMkLst>
            <pc:docMk/>
            <pc:sldMk cId="3957822246" sldId="277"/>
            <ac:picMk id="9" creationId="{0A92948C-ADA2-CCF3-1F8E-6F42776518B6}"/>
          </ac:picMkLst>
        </pc:picChg>
        <pc:picChg chg="add mod">
          <ac:chgData name="sina mollaebrahimi" userId="1d2a291fa8142875" providerId="LiveId" clId="{93552E31-C40D-4F02-A5E7-3455D1DF10A3}" dt="2025-02-25T09:52:44.259" v="2249" actId="1076"/>
          <ac:picMkLst>
            <pc:docMk/>
            <pc:sldMk cId="3957822246" sldId="277"/>
            <ac:picMk id="11" creationId="{8B77432A-9968-F936-D3B6-6378965288E3}"/>
          </ac:picMkLst>
        </pc:picChg>
      </pc:sldChg>
      <pc:sldChg chg="addSp modSp new mod">
        <pc:chgData name="sina mollaebrahimi" userId="1d2a291fa8142875" providerId="LiveId" clId="{93552E31-C40D-4F02-A5E7-3455D1DF10A3}" dt="2025-02-25T09:56:06.223" v="2269"/>
        <pc:sldMkLst>
          <pc:docMk/>
          <pc:sldMk cId="347432625" sldId="278"/>
        </pc:sldMkLst>
        <pc:spChg chg="mod">
          <ac:chgData name="sina mollaebrahimi" userId="1d2a291fa8142875" providerId="LiveId" clId="{93552E31-C40D-4F02-A5E7-3455D1DF10A3}" dt="2025-02-25T09:26:16.994" v="2042"/>
          <ac:spMkLst>
            <pc:docMk/>
            <pc:sldMk cId="347432625" sldId="278"/>
            <ac:spMk id="3" creationId="{52065E1A-FAE5-3C41-5E52-262FD615807D}"/>
          </ac:spMkLst>
        </pc:spChg>
        <pc:spChg chg="mod">
          <ac:chgData name="sina mollaebrahimi" userId="1d2a291fa8142875" providerId="LiveId" clId="{93552E31-C40D-4F02-A5E7-3455D1DF10A3}" dt="2025-02-25T09:26:16.994" v="2042"/>
          <ac:spMkLst>
            <pc:docMk/>
            <pc:sldMk cId="347432625" sldId="278"/>
            <ac:spMk id="4" creationId="{8B75A501-E212-08DE-2391-82FC2E9D77C7}"/>
          </ac:spMkLst>
        </pc:spChg>
        <pc:spChg chg="mod">
          <ac:chgData name="sina mollaebrahimi" userId="1d2a291fa8142875" providerId="LiveId" clId="{93552E31-C40D-4F02-A5E7-3455D1DF10A3}" dt="2025-02-25T09:26:16.994" v="2042"/>
          <ac:spMkLst>
            <pc:docMk/>
            <pc:sldMk cId="347432625" sldId="278"/>
            <ac:spMk id="5" creationId="{3E0930EA-8D94-1613-62A4-21D3AD35C773}"/>
          </ac:spMkLst>
        </pc:spChg>
        <pc:spChg chg="mod">
          <ac:chgData name="sina mollaebrahimi" userId="1d2a291fa8142875" providerId="LiveId" clId="{93552E31-C40D-4F02-A5E7-3455D1DF10A3}" dt="2025-02-25T09:26:16.994" v="2042"/>
          <ac:spMkLst>
            <pc:docMk/>
            <pc:sldMk cId="347432625" sldId="278"/>
            <ac:spMk id="6" creationId="{1246314E-4567-D4B7-9058-172DBE4F113B}"/>
          </ac:spMkLst>
        </pc:spChg>
        <pc:spChg chg="add mod">
          <ac:chgData name="sina mollaebrahimi" userId="1d2a291fa8142875" providerId="LiveId" clId="{93552E31-C40D-4F02-A5E7-3455D1DF10A3}" dt="2025-02-25T09:28:14.605" v="2146" actId="20577"/>
          <ac:spMkLst>
            <pc:docMk/>
            <pc:sldMk cId="347432625" sldId="278"/>
            <ac:spMk id="7" creationId="{93273370-28A4-1E68-F52A-6E457CA2DCF9}"/>
          </ac:spMkLst>
        </pc:spChg>
        <pc:grpChg chg="add mod">
          <ac:chgData name="sina mollaebrahimi" userId="1d2a291fa8142875" providerId="LiveId" clId="{93552E31-C40D-4F02-A5E7-3455D1DF10A3}" dt="2025-02-25T09:26:16.994" v="2042"/>
          <ac:grpSpMkLst>
            <pc:docMk/>
            <pc:sldMk cId="347432625" sldId="278"/>
            <ac:grpSpMk id="2" creationId="{0EBB4807-7004-3347-FE25-49C1E7529B11}"/>
          </ac:grpSpMkLst>
        </pc:grpChg>
        <pc:picChg chg="add mod">
          <ac:chgData name="sina mollaebrahimi" userId="1d2a291fa8142875" providerId="LiveId" clId="{93552E31-C40D-4F02-A5E7-3455D1DF10A3}" dt="2025-02-25T09:52:53.314" v="2251" actId="1076"/>
          <ac:picMkLst>
            <pc:docMk/>
            <pc:sldMk cId="347432625" sldId="278"/>
            <ac:picMk id="9" creationId="{CD3EE7D1-7717-004B-9996-11253F44FA67}"/>
          </ac:picMkLst>
        </pc:picChg>
        <pc:picChg chg="add mod">
          <ac:chgData name="sina mollaebrahimi" userId="1d2a291fa8142875" providerId="LiveId" clId="{93552E31-C40D-4F02-A5E7-3455D1DF10A3}" dt="2025-02-25T09:55:07.834" v="2266" actId="1076"/>
          <ac:picMkLst>
            <pc:docMk/>
            <pc:sldMk cId="347432625" sldId="278"/>
            <ac:picMk id="11" creationId="{A355CF0A-7EB7-42C4-C663-6875F576D9BA}"/>
          </ac:picMkLst>
        </pc:picChg>
        <pc:picChg chg="add mod modCrop">
          <ac:chgData name="sina mollaebrahimi" userId="1d2a291fa8142875" providerId="LiveId" clId="{93552E31-C40D-4F02-A5E7-3455D1DF10A3}" dt="2025-02-25T09:54:53.100" v="2265" actId="732"/>
          <ac:picMkLst>
            <pc:docMk/>
            <pc:sldMk cId="347432625" sldId="278"/>
            <ac:picMk id="13" creationId="{1E663BEB-86B7-26C9-567F-3F1C3427E9EB}"/>
          </ac:picMkLst>
        </pc:picChg>
        <pc:picChg chg="add mod">
          <ac:chgData name="sina mollaebrahimi" userId="1d2a291fa8142875" providerId="LiveId" clId="{93552E31-C40D-4F02-A5E7-3455D1DF10A3}" dt="2025-02-25T09:56:06.223" v="2269"/>
          <ac:picMkLst>
            <pc:docMk/>
            <pc:sldMk cId="347432625" sldId="278"/>
            <ac:picMk id="15" creationId="{676A69D0-BC89-EC5E-A615-4DC4D5FBC97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C59490-BA9C-476E-BD69-76EF9840983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6A43FB0-AD94-49CB-BB65-4C5C9E185712}">
      <dgm:prSet phldrT="[Text]" custT="1"/>
      <dgm:spPr>
        <a:solidFill>
          <a:schemeClr val="tx1">
            <a:lumMod val="65000"/>
            <a:lumOff val="35000"/>
          </a:schemeClr>
        </a:solidFill>
        <a:ln>
          <a:solidFill>
            <a:srgbClr val="203864"/>
          </a:solidFill>
        </a:ln>
      </dgm:spPr>
      <dgm:t>
        <a:bodyPr/>
        <a:lstStyle/>
        <a:p>
          <a:r>
            <a:rPr lang="en-US" sz="3200" b="0" i="0" dirty="0">
              <a:latin typeface="+mn-lt"/>
            </a:rPr>
            <a:t>Trends in data mining research</a:t>
          </a:r>
          <a:endParaRPr lang="en-US" sz="3200" dirty="0">
            <a:latin typeface="+mn-lt"/>
          </a:endParaRPr>
        </a:p>
      </dgm:t>
    </dgm:pt>
    <dgm:pt modelId="{E7536A00-C36A-4337-98C1-F64AB870BBE8}" type="parTrans" cxnId="{DA945E6C-D731-45CD-BE53-FD5C9787C6CF}">
      <dgm:prSet/>
      <dgm:spPr/>
      <dgm:t>
        <a:bodyPr/>
        <a:lstStyle/>
        <a:p>
          <a:endParaRPr lang="en-US"/>
        </a:p>
      </dgm:t>
    </dgm:pt>
    <dgm:pt modelId="{1FA22E75-2E93-4043-A52A-F46A5DB01B48}" type="sibTrans" cxnId="{DA945E6C-D731-45CD-BE53-FD5C9787C6CF}">
      <dgm:prSet/>
      <dgm:spPr/>
      <dgm:t>
        <a:bodyPr/>
        <a:lstStyle/>
        <a:p>
          <a:endParaRPr lang="en-US"/>
        </a:p>
      </dgm:t>
    </dgm:pt>
    <dgm:pt modelId="{0F88D986-AAA2-42C7-BFA9-0AC457799C4A}">
      <dgm:prSet phldrT="[Text]" custT="1"/>
      <dgm:spPr>
        <a:solidFill>
          <a:schemeClr val="tx1">
            <a:lumMod val="65000"/>
            <a:lumOff val="35000"/>
          </a:schemeClr>
        </a:solidFill>
        <a:ln>
          <a:solidFill>
            <a:srgbClr val="203864"/>
          </a:solidFill>
        </a:ln>
      </dgm:spPr>
      <dgm:t>
        <a:bodyPr/>
        <a:lstStyle/>
        <a:p>
          <a:r>
            <a:rPr lang="en-US" sz="1800" b="0" i="0" dirty="0"/>
            <a:t>Data mining functions</a:t>
          </a:r>
          <a:endParaRPr lang="en-US" sz="1800" dirty="0"/>
        </a:p>
      </dgm:t>
    </dgm:pt>
    <dgm:pt modelId="{A3B75936-C861-4B19-867E-7DBD3580F4FA}" type="parTrans" cxnId="{C6A384E8-D74A-4EA0-81A9-889075DD1D4C}">
      <dgm:prSet/>
      <dgm:spPr>
        <a:solidFill>
          <a:schemeClr val="tx1">
            <a:lumMod val="65000"/>
            <a:lumOff val="35000"/>
          </a:schemeClr>
        </a:solidFill>
        <a:ln>
          <a:solidFill>
            <a:srgbClr val="203864"/>
          </a:solidFill>
        </a:ln>
      </dgm:spPr>
      <dgm:t>
        <a:bodyPr/>
        <a:lstStyle/>
        <a:p>
          <a:endParaRPr lang="en-US"/>
        </a:p>
      </dgm:t>
    </dgm:pt>
    <dgm:pt modelId="{F866C0A6-9C10-4FDC-B648-3CB8B4A67FFE}" type="sibTrans" cxnId="{C6A384E8-D74A-4EA0-81A9-889075DD1D4C}">
      <dgm:prSet/>
      <dgm:spPr/>
      <dgm:t>
        <a:bodyPr/>
        <a:lstStyle/>
        <a:p>
          <a:endParaRPr lang="en-US"/>
        </a:p>
      </dgm:t>
    </dgm:pt>
    <dgm:pt modelId="{F7A2D87E-DC3F-4299-9D81-1393806E67E0}">
      <dgm:prSet phldrT="[Text]" custT="1"/>
      <dgm:spPr>
        <a:solidFill>
          <a:schemeClr val="tx1">
            <a:lumMod val="65000"/>
            <a:lumOff val="35000"/>
          </a:schemeClr>
        </a:solidFill>
        <a:ln>
          <a:solidFill>
            <a:srgbClr val="203864"/>
          </a:solidFill>
        </a:ln>
      </dgm:spPr>
      <dgm:t>
        <a:bodyPr/>
        <a:lstStyle/>
        <a:p>
          <a:r>
            <a:rPr lang="en-US" sz="1800" b="0" i="0" dirty="0"/>
            <a:t>Data mining techniques</a:t>
          </a:r>
          <a:endParaRPr lang="en-US" sz="1800" dirty="0"/>
        </a:p>
      </dgm:t>
    </dgm:pt>
    <dgm:pt modelId="{FF154A5F-D9E5-42A5-A106-813C7631B735}" type="parTrans" cxnId="{201F58AA-5ACD-48D3-9831-A98416D47A8F}">
      <dgm:prSet/>
      <dgm:spPr>
        <a:solidFill>
          <a:schemeClr val="tx1">
            <a:lumMod val="65000"/>
            <a:lumOff val="35000"/>
          </a:schemeClr>
        </a:solidFill>
        <a:ln>
          <a:solidFill>
            <a:srgbClr val="203864"/>
          </a:solidFill>
        </a:ln>
      </dgm:spPr>
      <dgm:t>
        <a:bodyPr/>
        <a:lstStyle/>
        <a:p>
          <a:endParaRPr lang="en-US"/>
        </a:p>
      </dgm:t>
    </dgm:pt>
    <dgm:pt modelId="{03B15773-7129-40ED-B400-B426AC009473}" type="sibTrans" cxnId="{201F58AA-5ACD-48D3-9831-A98416D47A8F}">
      <dgm:prSet/>
      <dgm:spPr/>
      <dgm:t>
        <a:bodyPr/>
        <a:lstStyle/>
        <a:p>
          <a:endParaRPr lang="en-US"/>
        </a:p>
      </dgm:t>
    </dgm:pt>
    <dgm:pt modelId="{50E7769F-7557-42E8-ABD0-E458DE367A3C}">
      <dgm:prSet phldrT="[Text]" custT="1"/>
      <dgm:spPr>
        <a:solidFill>
          <a:schemeClr val="tx1">
            <a:lumMod val="65000"/>
            <a:lumOff val="35000"/>
          </a:schemeClr>
        </a:solidFill>
        <a:ln>
          <a:solidFill>
            <a:srgbClr val="203864"/>
          </a:solidFill>
        </a:ln>
      </dgm:spPr>
      <dgm:t>
        <a:bodyPr/>
        <a:lstStyle/>
        <a:p>
          <a:r>
            <a:rPr lang="en-US" sz="1800" b="0" i="0" dirty="0"/>
            <a:t>Data mining algorithms</a:t>
          </a:r>
          <a:endParaRPr lang="en-US" sz="1800" dirty="0"/>
        </a:p>
      </dgm:t>
    </dgm:pt>
    <dgm:pt modelId="{822C454A-8035-4C7B-B235-903ECE3804B5}" type="parTrans" cxnId="{5B98D7CF-76EE-4A2F-90D3-F0C9FD9C725D}">
      <dgm:prSet/>
      <dgm:spPr>
        <a:solidFill>
          <a:schemeClr val="tx1">
            <a:lumMod val="65000"/>
            <a:lumOff val="35000"/>
          </a:schemeClr>
        </a:solidFill>
        <a:ln>
          <a:solidFill>
            <a:srgbClr val="203864"/>
          </a:solidFill>
        </a:ln>
      </dgm:spPr>
      <dgm:t>
        <a:bodyPr/>
        <a:lstStyle/>
        <a:p>
          <a:endParaRPr lang="en-US"/>
        </a:p>
      </dgm:t>
    </dgm:pt>
    <dgm:pt modelId="{9232EBCC-078C-4531-818B-DC6930F01A47}" type="sibTrans" cxnId="{5B98D7CF-76EE-4A2F-90D3-F0C9FD9C725D}">
      <dgm:prSet/>
      <dgm:spPr/>
      <dgm:t>
        <a:bodyPr/>
        <a:lstStyle/>
        <a:p>
          <a:endParaRPr lang="en-US"/>
        </a:p>
      </dgm:t>
    </dgm:pt>
    <dgm:pt modelId="{F4D3DA0A-DA44-496B-ADC7-6169FEBAAF8B}">
      <dgm:prSet phldrT="[Text]" custT="1"/>
      <dgm:spPr>
        <a:solidFill>
          <a:schemeClr val="tx1">
            <a:lumMod val="65000"/>
            <a:lumOff val="35000"/>
          </a:schemeClr>
        </a:solidFill>
        <a:ln>
          <a:solidFill>
            <a:srgbClr val="203864"/>
          </a:solidFill>
        </a:ln>
      </dgm:spPr>
      <dgm:t>
        <a:bodyPr/>
        <a:lstStyle/>
        <a:p>
          <a:r>
            <a:rPr lang="en-US" sz="1800" b="0" i="0" dirty="0"/>
            <a:t>Data mining applications</a:t>
          </a:r>
          <a:endParaRPr lang="en-US" sz="1800" dirty="0"/>
        </a:p>
      </dgm:t>
    </dgm:pt>
    <dgm:pt modelId="{4ACE6775-9E03-4C39-995D-05ABF9364A0F}" type="parTrans" cxnId="{B3AD8BAA-6BF7-474A-9296-5B5250F80169}">
      <dgm:prSet/>
      <dgm:spPr>
        <a:solidFill>
          <a:schemeClr val="tx1">
            <a:lumMod val="65000"/>
            <a:lumOff val="35000"/>
          </a:schemeClr>
        </a:solidFill>
        <a:ln>
          <a:solidFill>
            <a:srgbClr val="203864"/>
          </a:solidFill>
        </a:ln>
      </dgm:spPr>
      <dgm:t>
        <a:bodyPr/>
        <a:lstStyle/>
        <a:p>
          <a:endParaRPr lang="en-US"/>
        </a:p>
      </dgm:t>
    </dgm:pt>
    <dgm:pt modelId="{2A575E49-DDE2-4512-9E47-E5B8F29456EF}" type="sibTrans" cxnId="{B3AD8BAA-6BF7-474A-9296-5B5250F80169}">
      <dgm:prSet/>
      <dgm:spPr/>
      <dgm:t>
        <a:bodyPr/>
        <a:lstStyle/>
        <a:p>
          <a:endParaRPr lang="en-US"/>
        </a:p>
      </dgm:t>
    </dgm:pt>
    <dgm:pt modelId="{357E0E8B-05A4-4379-B088-3F32817B8A63}">
      <dgm:prSet phldrT="[Text]" custT="1"/>
      <dgm:spPr>
        <a:solidFill>
          <a:schemeClr val="tx1">
            <a:lumMod val="65000"/>
            <a:lumOff val="35000"/>
          </a:schemeClr>
        </a:solidFill>
        <a:ln>
          <a:solidFill>
            <a:srgbClr val="203864"/>
          </a:solidFill>
        </a:ln>
      </dgm:spPr>
      <dgm:t>
        <a:bodyPr/>
        <a:lstStyle/>
        <a:p>
          <a:r>
            <a:rPr lang="en-US" sz="1800" b="0" i="0" dirty="0"/>
            <a:t>Data mining domains</a:t>
          </a:r>
          <a:endParaRPr lang="en-US" sz="1800" dirty="0"/>
        </a:p>
      </dgm:t>
    </dgm:pt>
    <dgm:pt modelId="{A343F682-B79D-454E-B1A0-528A16541B0B}" type="parTrans" cxnId="{4A309AE1-96C6-412D-B6C7-B8BF2DA844D7}">
      <dgm:prSet/>
      <dgm:spPr>
        <a:solidFill>
          <a:schemeClr val="tx1">
            <a:lumMod val="65000"/>
            <a:lumOff val="35000"/>
          </a:schemeClr>
        </a:solidFill>
        <a:ln>
          <a:solidFill>
            <a:srgbClr val="203864"/>
          </a:solidFill>
        </a:ln>
      </dgm:spPr>
      <dgm:t>
        <a:bodyPr/>
        <a:lstStyle/>
        <a:p>
          <a:endParaRPr lang="en-US"/>
        </a:p>
      </dgm:t>
    </dgm:pt>
    <dgm:pt modelId="{C9460C03-CCF5-4942-9040-14F42BA2927E}" type="sibTrans" cxnId="{4A309AE1-96C6-412D-B6C7-B8BF2DA844D7}">
      <dgm:prSet/>
      <dgm:spPr/>
      <dgm:t>
        <a:bodyPr/>
        <a:lstStyle/>
        <a:p>
          <a:endParaRPr lang="en-US"/>
        </a:p>
      </dgm:t>
    </dgm:pt>
    <dgm:pt modelId="{225E4163-481E-4506-938E-7D6DAD20BF35}" type="pres">
      <dgm:prSet presAssocID="{48C59490-BA9C-476E-BD69-76EF9840983B}" presName="hierChild1" presStyleCnt="0">
        <dgm:presLayoutVars>
          <dgm:orgChart val="1"/>
          <dgm:chPref val="1"/>
          <dgm:dir/>
          <dgm:animOne val="branch"/>
          <dgm:animLvl val="lvl"/>
          <dgm:resizeHandles/>
        </dgm:presLayoutVars>
      </dgm:prSet>
      <dgm:spPr/>
    </dgm:pt>
    <dgm:pt modelId="{D174E1EE-CA26-4180-B1EE-E21FB3EBE2DA}" type="pres">
      <dgm:prSet presAssocID="{06A43FB0-AD94-49CB-BB65-4C5C9E185712}" presName="hierRoot1" presStyleCnt="0">
        <dgm:presLayoutVars>
          <dgm:hierBranch val="init"/>
        </dgm:presLayoutVars>
      </dgm:prSet>
      <dgm:spPr/>
    </dgm:pt>
    <dgm:pt modelId="{48640FD8-B37A-4A1B-8EDB-1CAD9ED9000D}" type="pres">
      <dgm:prSet presAssocID="{06A43FB0-AD94-49CB-BB65-4C5C9E185712}" presName="rootComposite1" presStyleCnt="0"/>
      <dgm:spPr/>
    </dgm:pt>
    <dgm:pt modelId="{6C6530A6-92F2-424A-9ED2-15B945C1C59B}" type="pres">
      <dgm:prSet presAssocID="{06A43FB0-AD94-49CB-BB65-4C5C9E185712}" presName="rootText1" presStyleLbl="node0" presStyleIdx="0" presStyleCnt="1" custScaleX="433207" custScaleY="142748">
        <dgm:presLayoutVars>
          <dgm:chPref val="3"/>
        </dgm:presLayoutVars>
      </dgm:prSet>
      <dgm:spPr/>
    </dgm:pt>
    <dgm:pt modelId="{A87E742D-A2FB-499E-BEB1-82DEEDA45218}" type="pres">
      <dgm:prSet presAssocID="{06A43FB0-AD94-49CB-BB65-4C5C9E185712}" presName="rootConnector1" presStyleLbl="node1" presStyleIdx="0" presStyleCnt="0"/>
      <dgm:spPr/>
    </dgm:pt>
    <dgm:pt modelId="{A93DF53D-B637-4053-9748-21AF7BEA588D}" type="pres">
      <dgm:prSet presAssocID="{06A43FB0-AD94-49CB-BB65-4C5C9E185712}" presName="hierChild2" presStyleCnt="0"/>
      <dgm:spPr/>
    </dgm:pt>
    <dgm:pt modelId="{053B216B-5065-4686-AE30-8E44AB3E2542}" type="pres">
      <dgm:prSet presAssocID="{A3B75936-C861-4B19-867E-7DBD3580F4FA}" presName="Name37" presStyleLbl="parChTrans1D2" presStyleIdx="0" presStyleCnt="5"/>
      <dgm:spPr/>
    </dgm:pt>
    <dgm:pt modelId="{77E06A82-4D03-425D-8E05-BADDE67CB398}" type="pres">
      <dgm:prSet presAssocID="{0F88D986-AAA2-42C7-BFA9-0AC457799C4A}" presName="hierRoot2" presStyleCnt="0">
        <dgm:presLayoutVars>
          <dgm:hierBranch val="init"/>
        </dgm:presLayoutVars>
      </dgm:prSet>
      <dgm:spPr/>
    </dgm:pt>
    <dgm:pt modelId="{A2ECC99F-09C2-4551-90CA-AC79093748E8}" type="pres">
      <dgm:prSet presAssocID="{0F88D986-AAA2-42C7-BFA9-0AC457799C4A}" presName="rootComposite" presStyleCnt="0"/>
      <dgm:spPr/>
    </dgm:pt>
    <dgm:pt modelId="{8B6750BF-65F0-4540-9D3F-B9F81E61C52A}" type="pres">
      <dgm:prSet presAssocID="{0F88D986-AAA2-42C7-BFA9-0AC457799C4A}" presName="rootText" presStyleLbl="node2" presStyleIdx="0" presStyleCnt="5">
        <dgm:presLayoutVars>
          <dgm:chPref val="3"/>
        </dgm:presLayoutVars>
      </dgm:prSet>
      <dgm:spPr/>
    </dgm:pt>
    <dgm:pt modelId="{989E5002-EE94-45F6-80A3-BC66D3657A5D}" type="pres">
      <dgm:prSet presAssocID="{0F88D986-AAA2-42C7-BFA9-0AC457799C4A}" presName="rootConnector" presStyleLbl="node2" presStyleIdx="0" presStyleCnt="5"/>
      <dgm:spPr/>
    </dgm:pt>
    <dgm:pt modelId="{D686AF2D-526D-4A70-A93E-2E05E889D67F}" type="pres">
      <dgm:prSet presAssocID="{0F88D986-AAA2-42C7-BFA9-0AC457799C4A}" presName="hierChild4" presStyleCnt="0"/>
      <dgm:spPr/>
    </dgm:pt>
    <dgm:pt modelId="{F30D92B1-5367-437A-8E90-BA85168E3C2E}" type="pres">
      <dgm:prSet presAssocID="{0F88D986-AAA2-42C7-BFA9-0AC457799C4A}" presName="hierChild5" presStyleCnt="0"/>
      <dgm:spPr/>
    </dgm:pt>
    <dgm:pt modelId="{B7E7F67A-020D-4015-96EE-16683C598457}" type="pres">
      <dgm:prSet presAssocID="{FF154A5F-D9E5-42A5-A106-813C7631B735}" presName="Name37" presStyleLbl="parChTrans1D2" presStyleIdx="1" presStyleCnt="5"/>
      <dgm:spPr/>
    </dgm:pt>
    <dgm:pt modelId="{3C336EF9-14A4-498B-843C-C1777B5F5D72}" type="pres">
      <dgm:prSet presAssocID="{F7A2D87E-DC3F-4299-9D81-1393806E67E0}" presName="hierRoot2" presStyleCnt="0">
        <dgm:presLayoutVars>
          <dgm:hierBranch val="init"/>
        </dgm:presLayoutVars>
      </dgm:prSet>
      <dgm:spPr/>
    </dgm:pt>
    <dgm:pt modelId="{BDBB44DF-DC42-4466-AC13-7C22AC21DF84}" type="pres">
      <dgm:prSet presAssocID="{F7A2D87E-DC3F-4299-9D81-1393806E67E0}" presName="rootComposite" presStyleCnt="0"/>
      <dgm:spPr/>
    </dgm:pt>
    <dgm:pt modelId="{26D26E29-1B37-4C2F-87C5-CC7CB084412B}" type="pres">
      <dgm:prSet presAssocID="{F7A2D87E-DC3F-4299-9D81-1393806E67E0}" presName="rootText" presStyleLbl="node2" presStyleIdx="1" presStyleCnt="5">
        <dgm:presLayoutVars>
          <dgm:chPref val="3"/>
        </dgm:presLayoutVars>
      </dgm:prSet>
      <dgm:spPr/>
    </dgm:pt>
    <dgm:pt modelId="{23213545-ECFD-46CE-A03A-A5B6A96302D2}" type="pres">
      <dgm:prSet presAssocID="{F7A2D87E-DC3F-4299-9D81-1393806E67E0}" presName="rootConnector" presStyleLbl="node2" presStyleIdx="1" presStyleCnt="5"/>
      <dgm:spPr/>
    </dgm:pt>
    <dgm:pt modelId="{F078B22B-2C63-4E7B-9706-13F04DFA88A8}" type="pres">
      <dgm:prSet presAssocID="{F7A2D87E-DC3F-4299-9D81-1393806E67E0}" presName="hierChild4" presStyleCnt="0"/>
      <dgm:spPr/>
    </dgm:pt>
    <dgm:pt modelId="{F025A053-820C-472E-A954-B12A8F1DDCB1}" type="pres">
      <dgm:prSet presAssocID="{F7A2D87E-DC3F-4299-9D81-1393806E67E0}" presName="hierChild5" presStyleCnt="0"/>
      <dgm:spPr/>
    </dgm:pt>
    <dgm:pt modelId="{D5B6FA39-A946-4FC8-A2C6-5D20E7C2E939}" type="pres">
      <dgm:prSet presAssocID="{822C454A-8035-4C7B-B235-903ECE3804B5}" presName="Name37" presStyleLbl="parChTrans1D2" presStyleIdx="2" presStyleCnt="5"/>
      <dgm:spPr/>
    </dgm:pt>
    <dgm:pt modelId="{32CD9423-E875-4C73-A083-22ED7B692A66}" type="pres">
      <dgm:prSet presAssocID="{50E7769F-7557-42E8-ABD0-E458DE367A3C}" presName="hierRoot2" presStyleCnt="0">
        <dgm:presLayoutVars>
          <dgm:hierBranch val="init"/>
        </dgm:presLayoutVars>
      </dgm:prSet>
      <dgm:spPr/>
    </dgm:pt>
    <dgm:pt modelId="{A348456B-F13F-47D2-A155-86642811122D}" type="pres">
      <dgm:prSet presAssocID="{50E7769F-7557-42E8-ABD0-E458DE367A3C}" presName="rootComposite" presStyleCnt="0"/>
      <dgm:spPr/>
    </dgm:pt>
    <dgm:pt modelId="{810D4E89-63B8-4042-BAB5-EB3E948F1065}" type="pres">
      <dgm:prSet presAssocID="{50E7769F-7557-42E8-ABD0-E458DE367A3C}" presName="rootText" presStyleLbl="node2" presStyleIdx="2" presStyleCnt="5">
        <dgm:presLayoutVars>
          <dgm:chPref val="3"/>
        </dgm:presLayoutVars>
      </dgm:prSet>
      <dgm:spPr/>
    </dgm:pt>
    <dgm:pt modelId="{C2BC4F23-1C4E-4457-9E10-45D54F16A299}" type="pres">
      <dgm:prSet presAssocID="{50E7769F-7557-42E8-ABD0-E458DE367A3C}" presName="rootConnector" presStyleLbl="node2" presStyleIdx="2" presStyleCnt="5"/>
      <dgm:spPr/>
    </dgm:pt>
    <dgm:pt modelId="{7CD1670B-54E4-4ACE-A4B4-51F98C7999C6}" type="pres">
      <dgm:prSet presAssocID="{50E7769F-7557-42E8-ABD0-E458DE367A3C}" presName="hierChild4" presStyleCnt="0"/>
      <dgm:spPr/>
    </dgm:pt>
    <dgm:pt modelId="{05444812-6426-4927-A190-F7422900DBDD}" type="pres">
      <dgm:prSet presAssocID="{50E7769F-7557-42E8-ABD0-E458DE367A3C}" presName="hierChild5" presStyleCnt="0"/>
      <dgm:spPr/>
    </dgm:pt>
    <dgm:pt modelId="{8005A488-8E47-45F3-9B2E-950164F9FF8C}" type="pres">
      <dgm:prSet presAssocID="{A343F682-B79D-454E-B1A0-528A16541B0B}" presName="Name37" presStyleLbl="parChTrans1D2" presStyleIdx="3" presStyleCnt="5"/>
      <dgm:spPr/>
    </dgm:pt>
    <dgm:pt modelId="{6E01CDF5-27E5-42FB-8355-09F12E36F5B0}" type="pres">
      <dgm:prSet presAssocID="{357E0E8B-05A4-4379-B088-3F32817B8A63}" presName="hierRoot2" presStyleCnt="0">
        <dgm:presLayoutVars>
          <dgm:hierBranch val="init"/>
        </dgm:presLayoutVars>
      </dgm:prSet>
      <dgm:spPr/>
    </dgm:pt>
    <dgm:pt modelId="{256260C9-D7DD-47FE-B29B-367211CCF112}" type="pres">
      <dgm:prSet presAssocID="{357E0E8B-05A4-4379-B088-3F32817B8A63}" presName="rootComposite" presStyleCnt="0"/>
      <dgm:spPr/>
    </dgm:pt>
    <dgm:pt modelId="{C6B2033B-2246-4E98-81B6-688B6807D566}" type="pres">
      <dgm:prSet presAssocID="{357E0E8B-05A4-4379-B088-3F32817B8A63}" presName="rootText" presStyleLbl="node2" presStyleIdx="3" presStyleCnt="5">
        <dgm:presLayoutVars>
          <dgm:chPref val="3"/>
        </dgm:presLayoutVars>
      </dgm:prSet>
      <dgm:spPr/>
    </dgm:pt>
    <dgm:pt modelId="{444AAA2D-B796-4F55-9882-52B758275EAB}" type="pres">
      <dgm:prSet presAssocID="{357E0E8B-05A4-4379-B088-3F32817B8A63}" presName="rootConnector" presStyleLbl="node2" presStyleIdx="3" presStyleCnt="5"/>
      <dgm:spPr/>
    </dgm:pt>
    <dgm:pt modelId="{C14AC261-2CDA-45E6-9DEF-16E937F5336F}" type="pres">
      <dgm:prSet presAssocID="{357E0E8B-05A4-4379-B088-3F32817B8A63}" presName="hierChild4" presStyleCnt="0"/>
      <dgm:spPr/>
    </dgm:pt>
    <dgm:pt modelId="{FA520E1C-BB93-40BB-8E1C-143CDCA866A5}" type="pres">
      <dgm:prSet presAssocID="{357E0E8B-05A4-4379-B088-3F32817B8A63}" presName="hierChild5" presStyleCnt="0"/>
      <dgm:spPr/>
    </dgm:pt>
    <dgm:pt modelId="{E0E04B46-D7B7-415D-9630-001392127337}" type="pres">
      <dgm:prSet presAssocID="{4ACE6775-9E03-4C39-995D-05ABF9364A0F}" presName="Name37" presStyleLbl="parChTrans1D2" presStyleIdx="4" presStyleCnt="5"/>
      <dgm:spPr/>
    </dgm:pt>
    <dgm:pt modelId="{C3DBA981-2B3E-4923-8D82-49C35353F4CE}" type="pres">
      <dgm:prSet presAssocID="{F4D3DA0A-DA44-496B-ADC7-6169FEBAAF8B}" presName="hierRoot2" presStyleCnt="0">
        <dgm:presLayoutVars>
          <dgm:hierBranch val="init"/>
        </dgm:presLayoutVars>
      </dgm:prSet>
      <dgm:spPr/>
    </dgm:pt>
    <dgm:pt modelId="{F29F6A5E-C22B-4823-82D5-D81E8A799051}" type="pres">
      <dgm:prSet presAssocID="{F4D3DA0A-DA44-496B-ADC7-6169FEBAAF8B}" presName="rootComposite" presStyleCnt="0"/>
      <dgm:spPr/>
    </dgm:pt>
    <dgm:pt modelId="{F28E1C73-80C0-486D-A662-2572AC3B131F}" type="pres">
      <dgm:prSet presAssocID="{F4D3DA0A-DA44-496B-ADC7-6169FEBAAF8B}" presName="rootText" presStyleLbl="node2" presStyleIdx="4" presStyleCnt="5">
        <dgm:presLayoutVars>
          <dgm:chPref val="3"/>
        </dgm:presLayoutVars>
      </dgm:prSet>
      <dgm:spPr/>
    </dgm:pt>
    <dgm:pt modelId="{8897EEA2-FB7C-4742-9C00-B7F0E1210274}" type="pres">
      <dgm:prSet presAssocID="{F4D3DA0A-DA44-496B-ADC7-6169FEBAAF8B}" presName="rootConnector" presStyleLbl="node2" presStyleIdx="4" presStyleCnt="5"/>
      <dgm:spPr/>
    </dgm:pt>
    <dgm:pt modelId="{FE4E4171-E7BB-4746-B471-15EF3AA9D7E4}" type="pres">
      <dgm:prSet presAssocID="{F4D3DA0A-DA44-496B-ADC7-6169FEBAAF8B}" presName="hierChild4" presStyleCnt="0"/>
      <dgm:spPr/>
    </dgm:pt>
    <dgm:pt modelId="{91715267-78D7-4612-AC10-4AA3E01F88CA}" type="pres">
      <dgm:prSet presAssocID="{F4D3DA0A-DA44-496B-ADC7-6169FEBAAF8B}" presName="hierChild5" presStyleCnt="0"/>
      <dgm:spPr/>
    </dgm:pt>
    <dgm:pt modelId="{4DF4A550-456F-4AA6-A69E-D49718C71DC1}" type="pres">
      <dgm:prSet presAssocID="{06A43FB0-AD94-49CB-BB65-4C5C9E185712}" presName="hierChild3" presStyleCnt="0"/>
      <dgm:spPr/>
    </dgm:pt>
  </dgm:ptLst>
  <dgm:cxnLst>
    <dgm:cxn modelId="{9439911C-2E43-4A83-B581-9B64B55A7289}" type="presOf" srcId="{4ACE6775-9E03-4C39-995D-05ABF9364A0F}" destId="{E0E04B46-D7B7-415D-9630-001392127337}" srcOrd="0" destOrd="0" presId="urn:microsoft.com/office/officeart/2005/8/layout/orgChart1"/>
    <dgm:cxn modelId="{32075024-A984-4F43-B7DE-323DEC980247}" type="presOf" srcId="{48C59490-BA9C-476E-BD69-76EF9840983B}" destId="{225E4163-481E-4506-938E-7D6DAD20BF35}" srcOrd="0" destOrd="0" presId="urn:microsoft.com/office/officeart/2005/8/layout/orgChart1"/>
    <dgm:cxn modelId="{0220FC27-4660-4037-9FC6-458914F28CF7}" type="presOf" srcId="{50E7769F-7557-42E8-ABD0-E458DE367A3C}" destId="{C2BC4F23-1C4E-4457-9E10-45D54F16A299}" srcOrd="1" destOrd="0" presId="urn:microsoft.com/office/officeart/2005/8/layout/orgChart1"/>
    <dgm:cxn modelId="{3DF3DA44-109B-4075-A860-7EA23D5A85E9}" type="presOf" srcId="{A343F682-B79D-454E-B1A0-528A16541B0B}" destId="{8005A488-8E47-45F3-9B2E-950164F9FF8C}" srcOrd="0" destOrd="0" presId="urn:microsoft.com/office/officeart/2005/8/layout/orgChart1"/>
    <dgm:cxn modelId="{667DDF6B-7070-45FA-952A-1CC5295A70B6}" type="presOf" srcId="{06A43FB0-AD94-49CB-BB65-4C5C9E185712}" destId="{A87E742D-A2FB-499E-BEB1-82DEEDA45218}" srcOrd="1" destOrd="0" presId="urn:microsoft.com/office/officeart/2005/8/layout/orgChart1"/>
    <dgm:cxn modelId="{DA945E6C-D731-45CD-BE53-FD5C9787C6CF}" srcId="{48C59490-BA9C-476E-BD69-76EF9840983B}" destId="{06A43FB0-AD94-49CB-BB65-4C5C9E185712}" srcOrd="0" destOrd="0" parTransId="{E7536A00-C36A-4337-98C1-F64AB870BBE8}" sibTransId="{1FA22E75-2E93-4043-A52A-F46A5DB01B48}"/>
    <dgm:cxn modelId="{FC07614D-9AE0-4B2E-B13E-DF9D2A6D6085}" type="presOf" srcId="{0F88D986-AAA2-42C7-BFA9-0AC457799C4A}" destId="{8B6750BF-65F0-4540-9D3F-B9F81E61C52A}" srcOrd="0" destOrd="0" presId="urn:microsoft.com/office/officeart/2005/8/layout/orgChart1"/>
    <dgm:cxn modelId="{33C52F58-1714-4740-A3ED-3A53A985DE8C}" type="presOf" srcId="{F7A2D87E-DC3F-4299-9D81-1393806E67E0}" destId="{23213545-ECFD-46CE-A03A-A5B6A96302D2}" srcOrd="1" destOrd="0" presId="urn:microsoft.com/office/officeart/2005/8/layout/orgChart1"/>
    <dgm:cxn modelId="{201F58AA-5ACD-48D3-9831-A98416D47A8F}" srcId="{06A43FB0-AD94-49CB-BB65-4C5C9E185712}" destId="{F7A2D87E-DC3F-4299-9D81-1393806E67E0}" srcOrd="1" destOrd="0" parTransId="{FF154A5F-D9E5-42A5-A106-813C7631B735}" sibTransId="{03B15773-7129-40ED-B400-B426AC009473}"/>
    <dgm:cxn modelId="{B3AD8BAA-6BF7-474A-9296-5B5250F80169}" srcId="{06A43FB0-AD94-49CB-BB65-4C5C9E185712}" destId="{F4D3DA0A-DA44-496B-ADC7-6169FEBAAF8B}" srcOrd="4" destOrd="0" parTransId="{4ACE6775-9E03-4C39-995D-05ABF9364A0F}" sibTransId="{2A575E49-DDE2-4512-9E47-E5B8F29456EF}"/>
    <dgm:cxn modelId="{C458D8C2-46C9-4579-AB21-8C5BE94C299A}" type="presOf" srcId="{357E0E8B-05A4-4379-B088-3F32817B8A63}" destId="{444AAA2D-B796-4F55-9882-52B758275EAB}" srcOrd="1" destOrd="0" presId="urn:microsoft.com/office/officeart/2005/8/layout/orgChart1"/>
    <dgm:cxn modelId="{5B98D7CF-76EE-4A2F-90D3-F0C9FD9C725D}" srcId="{06A43FB0-AD94-49CB-BB65-4C5C9E185712}" destId="{50E7769F-7557-42E8-ABD0-E458DE367A3C}" srcOrd="2" destOrd="0" parTransId="{822C454A-8035-4C7B-B235-903ECE3804B5}" sibTransId="{9232EBCC-078C-4531-818B-DC6930F01A47}"/>
    <dgm:cxn modelId="{9D9EBAD0-2A5D-491D-AD64-A83F74F83BA0}" type="presOf" srcId="{F4D3DA0A-DA44-496B-ADC7-6169FEBAAF8B}" destId="{8897EEA2-FB7C-4742-9C00-B7F0E1210274}" srcOrd="1" destOrd="0" presId="urn:microsoft.com/office/officeart/2005/8/layout/orgChart1"/>
    <dgm:cxn modelId="{BA582ED8-575C-4183-82B4-532071B52D08}" type="presOf" srcId="{F7A2D87E-DC3F-4299-9D81-1393806E67E0}" destId="{26D26E29-1B37-4C2F-87C5-CC7CB084412B}" srcOrd="0" destOrd="0" presId="urn:microsoft.com/office/officeart/2005/8/layout/orgChart1"/>
    <dgm:cxn modelId="{219282DE-9ED7-4226-A18D-18D3A1A1A1D2}" type="presOf" srcId="{06A43FB0-AD94-49CB-BB65-4C5C9E185712}" destId="{6C6530A6-92F2-424A-9ED2-15B945C1C59B}" srcOrd="0" destOrd="0" presId="urn:microsoft.com/office/officeart/2005/8/layout/orgChart1"/>
    <dgm:cxn modelId="{4A309AE1-96C6-412D-B6C7-B8BF2DA844D7}" srcId="{06A43FB0-AD94-49CB-BB65-4C5C9E185712}" destId="{357E0E8B-05A4-4379-B088-3F32817B8A63}" srcOrd="3" destOrd="0" parTransId="{A343F682-B79D-454E-B1A0-528A16541B0B}" sibTransId="{C9460C03-CCF5-4942-9040-14F42BA2927E}"/>
    <dgm:cxn modelId="{C6A384E8-D74A-4EA0-81A9-889075DD1D4C}" srcId="{06A43FB0-AD94-49CB-BB65-4C5C9E185712}" destId="{0F88D986-AAA2-42C7-BFA9-0AC457799C4A}" srcOrd="0" destOrd="0" parTransId="{A3B75936-C861-4B19-867E-7DBD3580F4FA}" sibTransId="{F866C0A6-9C10-4FDC-B648-3CB8B4A67FFE}"/>
    <dgm:cxn modelId="{E5FEAFEA-8A8E-4033-9F62-76E7F25620D9}" type="presOf" srcId="{357E0E8B-05A4-4379-B088-3F32817B8A63}" destId="{C6B2033B-2246-4E98-81B6-688B6807D566}" srcOrd="0" destOrd="0" presId="urn:microsoft.com/office/officeart/2005/8/layout/orgChart1"/>
    <dgm:cxn modelId="{79007CED-19FA-4936-97D6-EAF0555CF637}" type="presOf" srcId="{0F88D986-AAA2-42C7-BFA9-0AC457799C4A}" destId="{989E5002-EE94-45F6-80A3-BC66D3657A5D}" srcOrd="1" destOrd="0" presId="urn:microsoft.com/office/officeart/2005/8/layout/orgChart1"/>
    <dgm:cxn modelId="{C9E7ECF5-841D-4362-B0AD-C7EF5BBFE347}" type="presOf" srcId="{F4D3DA0A-DA44-496B-ADC7-6169FEBAAF8B}" destId="{F28E1C73-80C0-486D-A662-2572AC3B131F}" srcOrd="0" destOrd="0" presId="urn:microsoft.com/office/officeart/2005/8/layout/orgChart1"/>
    <dgm:cxn modelId="{69B419FD-7430-42CF-AB33-005A894268E5}" type="presOf" srcId="{FF154A5F-D9E5-42A5-A106-813C7631B735}" destId="{B7E7F67A-020D-4015-96EE-16683C598457}" srcOrd="0" destOrd="0" presId="urn:microsoft.com/office/officeart/2005/8/layout/orgChart1"/>
    <dgm:cxn modelId="{F682FBFD-DED4-426F-82D6-89A188AD7485}" type="presOf" srcId="{822C454A-8035-4C7B-B235-903ECE3804B5}" destId="{D5B6FA39-A946-4FC8-A2C6-5D20E7C2E939}" srcOrd="0" destOrd="0" presId="urn:microsoft.com/office/officeart/2005/8/layout/orgChart1"/>
    <dgm:cxn modelId="{656061FE-BC58-4F7A-BEF9-AA600BB85CFD}" type="presOf" srcId="{A3B75936-C861-4B19-867E-7DBD3580F4FA}" destId="{053B216B-5065-4686-AE30-8E44AB3E2542}" srcOrd="0" destOrd="0" presId="urn:microsoft.com/office/officeart/2005/8/layout/orgChart1"/>
    <dgm:cxn modelId="{E99160FF-9AC6-4E89-8428-FAE0010A0F26}" type="presOf" srcId="{50E7769F-7557-42E8-ABD0-E458DE367A3C}" destId="{810D4E89-63B8-4042-BAB5-EB3E948F1065}" srcOrd="0" destOrd="0" presId="urn:microsoft.com/office/officeart/2005/8/layout/orgChart1"/>
    <dgm:cxn modelId="{558D340E-63C0-48A7-8691-2292C04F4DCE}" type="presParOf" srcId="{225E4163-481E-4506-938E-7D6DAD20BF35}" destId="{D174E1EE-CA26-4180-B1EE-E21FB3EBE2DA}" srcOrd="0" destOrd="0" presId="urn:microsoft.com/office/officeart/2005/8/layout/orgChart1"/>
    <dgm:cxn modelId="{3D3A6BE7-0B46-4301-B835-D3C301F42862}" type="presParOf" srcId="{D174E1EE-CA26-4180-B1EE-E21FB3EBE2DA}" destId="{48640FD8-B37A-4A1B-8EDB-1CAD9ED9000D}" srcOrd="0" destOrd="0" presId="urn:microsoft.com/office/officeart/2005/8/layout/orgChart1"/>
    <dgm:cxn modelId="{DC0C2BC8-7820-4370-9B99-11585197918E}" type="presParOf" srcId="{48640FD8-B37A-4A1B-8EDB-1CAD9ED9000D}" destId="{6C6530A6-92F2-424A-9ED2-15B945C1C59B}" srcOrd="0" destOrd="0" presId="urn:microsoft.com/office/officeart/2005/8/layout/orgChart1"/>
    <dgm:cxn modelId="{9657E3C5-D76F-4B2B-ABD2-B35D61F622A9}" type="presParOf" srcId="{48640FD8-B37A-4A1B-8EDB-1CAD9ED9000D}" destId="{A87E742D-A2FB-499E-BEB1-82DEEDA45218}" srcOrd="1" destOrd="0" presId="urn:microsoft.com/office/officeart/2005/8/layout/orgChart1"/>
    <dgm:cxn modelId="{131B45E0-782C-4BB7-98E7-26FAFB6BCE19}" type="presParOf" srcId="{D174E1EE-CA26-4180-B1EE-E21FB3EBE2DA}" destId="{A93DF53D-B637-4053-9748-21AF7BEA588D}" srcOrd="1" destOrd="0" presId="urn:microsoft.com/office/officeart/2005/8/layout/orgChart1"/>
    <dgm:cxn modelId="{1D6FCB51-9569-48DD-A7A3-1D3175945D37}" type="presParOf" srcId="{A93DF53D-B637-4053-9748-21AF7BEA588D}" destId="{053B216B-5065-4686-AE30-8E44AB3E2542}" srcOrd="0" destOrd="0" presId="urn:microsoft.com/office/officeart/2005/8/layout/orgChart1"/>
    <dgm:cxn modelId="{2B9C4FCF-D1DC-45F8-A889-6D17C06713DD}" type="presParOf" srcId="{A93DF53D-B637-4053-9748-21AF7BEA588D}" destId="{77E06A82-4D03-425D-8E05-BADDE67CB398}" srcOrd="1" destOrd="0" presId="urn:microsoft.com/office/officeart/2005/8/layout/orgChart1"/>
    <dgm:cxn modelId="{3F6989CA-4843-4A1E-99A7-484A7D3F2719}" type="presParOf" srcId="{77E06A82-4D03-425D-8E05-BADDE67CB398}" destId="{A2ECC99F-09C2-4551-90CA-AC79093748E8}" srcOrd="0" destOrd="0" presId="urn:microsoft.com/office/officeart/2005/8/layout/orgChart1"/>
    <dgm:cxn modelId="{49E2FEBA-2613-4A12-BD28-3618C3F86036}" type="presParOf" srcId="{A2ECC99F-09C2-4551-90CA-AC79093748E8}" destId="{8B6750BF-65F0-4540-9D3F-B9F81E61C52A}" srcOrd="0" destOrd="0" presId="urn:microsoft.com/office/officeart/2005/8/layout/orgChart1"/>
    <dgm:cxn modelId="{5DCBBFA3-B23A-42C4-B187-E29B0E17E4EE}" type="presParOf" srcId="{A2ECC99F-09C2-4551-90CA-AC79093748E8}" destId="{989E5002-EE94-45F6-80A3-BC66D3657A5D}" srcOrd="1" destOrd="0" presId="urn:microsoft.com/office/officeart/2005/8/layout/orgChart1"/>
    <dgm:cxn modelId="{C2AD835C-B917-43E7-8B7C-BDA24E18A9D6}" type="presParOf" srcId="{77E06A82-4D03-425D-8E05-BADDE67CB398}" destId="{D686AF2D-526D-4A70-A93E-2E05E889D67F}" srcOrd="1" destOrd="0" presId="urn:microsoft.com/office/officeart/2005/8/layout/orgChart1"/>
    <dgm:cxn modelId="{05DA0B12-188C-43C4-81B3-688D36FC78DE}" type="presParOf" srcId="{77E06A82-4D03-425D-8E05-BADDE67CB398}" destId="{F30D92B1-5367-437A-8E90-BA85168E3C2E}" srcOrd="2" destOrd="0" presId="urn:microsoft.com/office/officeart/2005/8/layout/orgChart1"/>
    <dgm:cxn modelId="{F04C8D5E-5F6A-4712-8368-E3C19CCBFF22}" type="presParOf" srcId="{A93DF53D-B637-4053-9748-21AF7BEA588D}" destId="{B7E7F67A-020D-4015-96EE-16683C598457}" srcOrd="2" destOrd="0" presId="urn:microsoft.com/office/officeart/2005/8/layout/orgChart1"/>
    <dgm:cxn modelId="{0BC8297B-B8BC-4D5C-AADA-512307AF2FDB}" type="presParOf" srcId="{A93DF53D-B637-4053-9748-21AF7BEA588D}" destId="{3C336EF9-14A4-498B-843C-C1777B5F5D72}" srcOrd="3" destOrd="0" presId="urn:microsoft.com/office/officeart/2005/8/layout/orgChart1"/>
    <dgm:cxn modelId="{A9553138-9092-4CDF-AA6B-B022BC7CB272}" type="presParOf" srcId="{3C336EF9-14A4-498B-843C-C1777B5F5D72}" destId="{BDBB44DF-DC42-4466-AC13-7C22AC21DF84}" srcOrd="0" destOrd="0" presId="urn:microsoft.com/office/officeart/2005/8/layout/orgChart1"/>
    <dgm:cxn modelId="{B8402423-82ED-4DD3-9B87-189EF3D38357}" type="presParOf" srcId="{BDBB44DF-DC42-4466-AC13-7C22AC21DF84}" destId="{26D26E29-1B37-4C2F-87C5-CC7CB084412B}" srcOrd="0" destOrd="0" presId="urn:microsoft.com/office/officeart/2005/8/layout/orgChart1"/>
    <dgm:cxn modelId="{1966E88D-A828-4158-9CBC-4D5A624DCFF7}" type="presParOf" srcId="{BDBB44DF-DC42-4466-AC13-7C22AC21DF84}" destId="{23213545-ECFD-46CE-A03A-A5B6A96302D2}" srcOrd="1" destOrd="0" presId="urn:microsoft.com/office/officeart/2005/8/layout/orgChart1"/>
    <dgm:cxn modelId="{D2728739-F5A3-45FC-BBF5-52F75F311D60}" type="presParOf" srcId="{3C336EF9-14A4-498B-843C-C1777B5F5D72}" destId="{F078B22B-2C63-4E7B-9706-13F04DFA88A8}" srcOrd="1" destOrd="0" presId="urn:microsoft.com/office/officeart/2005/8/layout/orgChart1"/>
    <dgm:cxn modelId="{986677C7-CB3B-400F-A5D1-32D0EFE6218F}" type="presParOf" srcId="{3C336EF9-14A4-498B-843C-C1777B5F5D72}" destId="{F025A053-820C-472E-A954-B12A8F1DDCB1}" srcOrd="2" destOrd="0" presId="urn:microsoft.com/office/officeart/2005/8/layout/orgChart1"/>
    <dgm:cxn modelId="{F20C3024-9C57-4F08-8A68-755AD6F081FD}" type="presParOf" srcId="{A93DF53D-B637-4053-9748-21AF7BEA588D}" destId="{D5B6FA39-A946-4FC8-A2C6-5D20E7C2E939}" srcOrd="4" destOrd="0" presId="urn:microsoft.com/office/officeart/2005/8/layout/orgChart1"/>
    <dgm:cxn modelId="{7148C8FC-EE9D-4F3D-B09E-FF3BB36BA494}" type="presParOf" srcId="{A93DF53D-B637-4053-9748-21AF7BEA588D}" destId="{32CD9423-E875-4C73-A083-22ED7B692A66}" srcOrd="5" destOrd="0" presId="urn:microsoft.com/office/officeart/2005/8/layout/orgChart1"/>
    <dgm:cxn modelId="{3091D688-D4EC-4771-9077-4FA6DA83D3CE}" type="presParOf" srcId="{32CD9423-E875-4C73-A083-22ED7B692A66}" destId="{A348456B-F13F-47D2-A155-86642811122D}" srcOrd="0" destOrd="0" presId="urn:microsoft.com/office/officeart/2005/8/layout/orgChart1"/>
    <dgm:cxn modelId="{6338C270-8542-4607-84D2-B5263A0E6C8A}" type="presParOf" srcId="{A348456B-F13F-47D2-A155-86642811122D}" destId="{810D4E89-63B8-4042-BAB5-EB3E948F1065}" srcOrd="0" destOrd="0" presId="urn:microsoft.com/office/officeart/2005/8/layout/orgChart1"/>
    <dgm:cxn modelId="{ACD61016-FCA4-4B3D-8F21-DC5C0083E7BB}" type="presParOf" srcId="{A348456B-F13F-47D2-A155-86642811122D}" destId="{C2BC4F23-1C4E-4457-9E10-45D54F16A299}" srcOrd="1" destOrd="0" presId="urn:microsoft.com/office/officeart/2005/8/layout/orgChart1"/>
    <dgm:cxn modelId="{5B96F706-575D-4C2B-B105-7F6AFD6A0BDE}" type="presParOf" srcId="{32CD9423-E875-4C73-A083-22ED7B692A66}" destId="{7CD1670B-54E4-4ACE-A4B4-51F98C7999C6}" srcOrd="1" destOrd="0" presId="urn:microsoft.com/office/officeart/2005/8/layout/orgChart1"/>
    <dgm:cxn modelId="{0F76A6A5-4E7C-46E3-8943-F066A39A9F8F}" type="presParOf" srcId="{32CD9423-E875-4C73-A083-22ED7B692A66}" destId="{05444812-6426-4927-A190-F7422900DBDD}" srcOrd="2" destOrd="0" presId="urn:microsoft.com/office/officeart/2005/8/layout/orgChart1"/>
    <dgm:cxn modelId="{6F9FAE0E-1E23-411F-8D74-A26191A006F3}" type="presParOf" srcId="{A93DF53D-B637-4053-9748-21AF7BEA588D}" destId="{8005A488-8E47-45F3-9B2E-950164F9FF8C}" srcOrd="6" destOrd="0" presId="urn:microsoft.com/office/officeart/2005/8/layout/orgChart1"/>
    <dgm:cxn modelId="{CAC19CB8-E0B5-4324-A578-C18FCB881B73}" type="presParOf" srcId="{A93DF53D-B637-4053-9748-21AF7BEA588D}" destId="{6E01CDF5-27E5-42FB-8355-09F12E36F5B0}" srcOrd="7" destOrd="0" presId="urn:microsoft.com/office/officeart/2005/8/layout/orgChart1"/>
    <dgm:cxn modelId="{BCD48468-828E-4716-B657-832B6F75CD57}" type="presParOf" srcId="{6E01CDF5-27E5-42FB-8355-09F12E36F5B0}" destId="{256260C9-D7DD-47FE-B29B-367211CCF112}" srcOrd="0" destOrd="0" presId="urn:microsoft.com/office/officeart/2005/8/layout/orgChart1"/>
    <dgm:cxn modelId="{1A090CC5-7EB9-43C1-AD6C-05AB62305ADD}" type="presParOf" srcId="{256260C9-D7DD-47FE-B29B-367211CCF112}" destId="{C6B2033B-2246-4E98-81B6-688B6807D566}" srcOrd="0" destOrd="0" presId="urn:microsoft.com/office/officeart/2005/8/layout/orgChart1"/>
    <dgm:cxn modelId="{E1566844-ECCB-4395-B5F2-575A97E8783D}" type="presParOf" srcId="{256260C9-D7DD-47FE-B29B-367211CCF112}" destId="{444AAA2D-B796-4F55-9882-52B758275EAB}" srcOrd="1" destOrd="0" presId="urn:microsoft.com/office/officeart/2005/8/layout/orgChart1"/>
    <dgm:cxn modelId="{22F37876-0B3E-49E6-B2E4-5444ADF9AF9A}" type="presParOf" srcId="{6E01CDF5-27E5-42FB-8355-09F12E36F5B0}" destId="{C14AC261-2CDA-45E6-9DEF-16E937F5336F}" srcOrd="1" destOrd="0" presId="urn:microsoft.com/office/officeart/2005/8/layout/orgChart1"/>
    <dgm:cxn modelId="{CE4D28A1-409E-4AAB-92FA-7F6AC8B7A4DD}" type="presParOf" srcId="{6E01CDF5-27E5-42FB-8355-09F12E36F5B0}" destId="{FA520E1C-BB93-40BB-8E1C-143CDCA866A5}" srcOrd="2" destOrd="0" presId="urn:microsoft.com/office/officeart/2005/8/layout/orgChart1"/>
    <dgm:cxn modelId="{25193C4D-4805-4700-A57F-5D6D4F641645}" type="presParOf" srcId="{A93DF53D-B637-4053-9748-21AF7BEA588D}" destId="{E0E04B46-D7B7-415D-9630-001392127337}" srcOrd="8" destOrd="0" presId="urn:microsoft.com/office/officeart/2005/8/layout/orgChart1"/>
    <dgm:cxn modelId="{72D5B92A-B0E2-4BF2-A317-E3BC3275D659}" type="presParOf" srcId="{A93DF53D-B637-4053-9748-21AF7BEA588D}" destId="{C3DBA981-2B3E-4923-8D82-49C35353F4CE}" srcOrd="9" destOrd="0" presId="urn:microsoft.com/office/officeart/2005/8/layout/orgChart1"/>
    <dgm:cxn modelId="{81E4D2EC-BD7E-4358-9851-6248554528FB}" type="presParOf" srcId="{C3DBA981-2B3E-4923-8D82-49C35353F4CE}" destId="{F29F6A5E-C22B-4823-82D5-D81E8A799051}" srcOrd="0" destOrd="0" presId="urn:microsoft.com/office/officeart/2005/8/layout/orgChart1"/>
    <dgm:cxn modelId="{DE754F3D-DFE2-4C4C-A6D5-DFE687C22971}" type="presParOf" srcId="{F29F6A5E-C22B-4823-82D5-D81E8A799051}" destId="{F28E1C73-80C0-486D-A662-2572AC3B131F}" srcOrd="0" destOrd="0" presId="urn:microsoft.com/office/officeart/2005/8/layout/orgChart1"/>
    <dgm:cxn modelId="{65B3561A-7C51-44BD-A73D-868D9C700E63}" type="presParOf" srcId="{F29F6A5E-C22B-4823-82D5-D81E8A799051}" destId="{8897EEA2-FB7C-4742-9C00-B7F0E1210274}" srcOrd="1" destOrd="0" presId="urn:microsoft.com/office/officeart/2005/8/layout/orgChart1"/>
    <dgm:cxn modelId="{29FF14DE-4435-4F04-AF67-2DB3A495D63A}" type="presParOf" srcId="{C3DBA981-2B3E-4923-8D82-49C35353F4CE}" destId="{FE4E4171-E7BB-4746-B471-15EF3AA9D7E4}" srcOrd="1" destOrd="0" presId="urn:microsoft.com/office/officeart/2005/8/layout/orgChart1"/>
    <dgm:cxn modelId="{608E4105-8E87-4B56-B3CD-F035A44DEDFF}" type="presParOf" srcId="{C3DBA981-2B3E-4923-8D82-49C35353F4CE}" destId="{91715267-78D7-4612-AC10-4AA3E01F88CA}" srcOrd="2" destOrd="0" presId="urn:microsoft.com/office/officeart/2005/8/layout/orgChart1"/>
    <dgm:cxn modelId="{BF5F7EDD-AC4D-43D7-A787-9C6BE204384A}" type="presParOf" srcId="{D174E1EE-CA26-4180-B1EE-E21FB3EBE2DA}" destId="{4DF4A550-456F-4AA6-A69E-D49718C71DC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116C2-18C9-401F-9159-BA82228B62D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71F1486D-486D-49FB-9523-9845522047E9}">
      <dgm:prSet phldrT="[Text]" custT="1"/>
      <dgm:spPr>
        <a:solidFill>
          <a:schemeClr val="tx1">
            <a:lumMod val="65000"/>
            <a:lumOff val="35000"/>
          </a:schemeClr>
        </a:solidFill>
        <a:ln>
          <a:solidFill>
            <a:srgbClr val="203864"/>
          </a:solidFill>
        </a:ln>
      </dgm:spPr>
      <dgm:t>
        <a:bodyPr/>
        <a:lstStyle/>
        <a:p>
          <a:r>
            <a:rPr lang="en-US" sz="3200" b="0" i="0"/>
            <a:t>Data mining tasks (or functions)</a:t>
          </a:r>
          <a:endParaRPr lang="en-US" sz="3200"/>
        </a:p>
      </dgm:t>
    </dgm:pt>
    <dgm:pt modelId="{946E7EA5-2501-4801-80A5-21BD95CC9E28}" type="parTrans" cxnId="{E5091A55-0D96-429A-A08E-2B4769A82E49}">
      <dgm:prSet/>
      <dgm:spPr/>
      <dgm:t>
        <a:bodyPr/>
        <a:lstStyle/>
        <a:p>
          <a:endParaRPr lang="en-US"/>
        </a:p>
      </dgm:t>
    </dgm:pt>
    <dgm:pt modelId="{5E38AB21-347D-4AEA-A72E-FE33EC755F1A}" type="sibTrans" cxnId="{E5091A55-0D96-429A-A08E-2B4769A82E49}">
      <dgm:prSet/>
      <dgm:spPr/>
      <dgm:t>
        <a:bodyPr/>
        <a:lstStyle/>
        <a:p>
          <a:endParaRPr lang="en-US"/>
        </a:p>
      </dgm:t>
    </dgm:pt>
    <dgm:pt modelId="{6DE81D4E-850C-415C-BB8A-B5BD665FC819}">
      <dgm:prSet phldrT="[Text]" custT="1"/>
      <dgm:spPr>
        <a:solidFill>
          <a:schemeClr val="tx1">
            <a:lumMod val="65000"/>
            <a:lumOff val="35000"/>
          </a:schemeClr>
        </a:solidFill>
        <a:ln>
          <a:solidFill>
            <a:srgbClr val="203864"/>
          </a:solidFill>
        </a:ln>
      </dgm:spPr>
      <dgm:t>
        <a:bodyPr/>
        <a:lstStyle/>
        <a:p>
          <a:r>
            <a:rPr lang="en-US" sz="1800" b="0" i="0" dirty="0"/>
            <a:t>Summarization</a:t>
          </a:r>
          <a:endParaRPr lang="en-US" sz="1100" dirty="0"/>
        </a:p>
      </dgm:t>
    </dgm:pt>
    <dgm:pt modelId="{81A725A8-9186-4E19-8552-26C1DE760887}" type="parTrans" cxnId="{041205A1-0997-47C0-BB08-3B4572175692}">
      <dgm:prSet/>
      <dgm:spPr>
        <a:solidFill>
          <a:schemeClr val="tx1">
            <a:lumMod val="65000"/>
            <a:lumOff val="35000"/>
          </a:schemeClr>
        </a:solidFill>
        <a:ln>
          <a:solidFill>
            <a:srgbClr val="203864"/>
          </a:solidFill>
        </a:ln>
      </dgm:spPr>
      <dgm:t>
        <a:bodyPr/>
        <a:lstStyle/>
        <a:p>
          <a:endParaRPr lang="en-US"/>
        </a:p>
      </dgm:t>
    </dgm:pt>
    <dgm:pt modelId="{B2AA678E-18B5-45E6-A0F2-52792E3C6D4A}" type="sibTrans" cxnId="{041205A1-0997-47C0-BB08-3B4572175692}">
      <dgm:prSet/>
      <dgm:spPr/>
      <dgm:t>
        <a:bodyPr/>
        <a:lstStyle/>
        <a:p>
          <a:endParaRPr lang="en-US"/>
        </a:p>
      </dgm:t>
    </dgm:pt>
    <dgm:pt modelId="{F3DC759B-DD2E-4676-807D-F0BA71462A79}">
      <dgm:prSet phldrT="[Text]" custT="1"/>
      <dgm:spPr>
        <a:solidFill>
          <a:schemeClr val="tx1">
            <a:lumMod val="65000"/>
            <a:lumOff val="35000"/>
          </a:schemeClr>
        </a:solidFill>
        <a:ln>
          <a:solidFill>
            <a:srgbClr val="203864"/>
          </a:solidFill>
        </a:ln>
      </dgm:spPr>
      <dgm:t>
        <a:bodyPr/>
        <a:lstStyle/>
        <a:p>
          <a:r>
            <a:rPr lang="en-US" sz="1800" b="0" i="0" dirty="0"/>
            <a:t>Characterization and discrimination</a:t>
          </a:r>
          <a:endParaRPr lang="en-US" sz="1800" dirty="0"/>
        </a:p>
      </dgm:t>
    </dgm:pt>
    <dgm:pt modelId="{0F9DA4D1-3F56-4EF0-BCA1-B25D7F314C6C}" type="parTrans" cxnId="{DC1D507C-650B-413E-B879-1D4885EB1092}">
      <dgm:prSet/>
      <dgm:spPr>
        <a:solidFill>
          <a:schemeClr val="tx1">
            <a:lumMod val="65000"/>
            <a:lumOff val="35000"/>
          </a:schemeClr>
        </a:solidFill>
        <a:ln>
          <a:solidFill>
            <a:srgbClr val="203864"/>
          </a:solidFill>
        </a:ln>
      </dgm:spPr>
      <dgm:t>
        <a:bodyPr/>
        <a:lstStyle/>
        <a:p>
          <a:endParaRPr lang="en-US"/>
        </a:p>
      </dgm:t>
    </dgm:pt>
    <dgm:pt modelId="{0D4D9EA2-B936-47E3-9B9C-756E9DE9089D}" type="sibTrans" cxnId="{DC1D507C-650B-413E-B879-1D4885EB1092}">
      <dgm:prSet/>
      <dgm:spPr/>
      <dgm:t>
        <a:bodyPr/>
        <a:lstStyle/>
        <a:p>
          <a:endParaRPr lang="en-US"/>
        </a:p>
      </dgm:t>
    </dgm:pt>
    <dgm:pt modelId="{3A0751B0-104A-43C9-B165-DAC8C68B1273}">
      <dgm:prSet phldrT="[Text]" custT="1"/>
      <dgm:spPr>
        <a:solidFill>
          <a:schemeClr val="tx1">
            <a:lumMod val="65000"/>
            <a:lumOff val="35000"/>
          </a:schemeClr>
        </a:solidFill>
        <a:ln>
          <a:solidFill>
            <a:srgbClr val="203864"/>
          </a:solidFill>
        </a:ln>
      </dgm:spPr>
      <dgm:t>
        <a:bodyPr/>
        <a:lstStyle/>
        <a:p>
          <a:r>
            <a:rPr lang="en-US" sz="1800" b="0" i="0" dirty="0"/>
            <a:t>Classification</a:t>
          </a:r>
          <a:endParaRPr lang="en-US" sz="1800" dirty="0"/>
        </a:p>
      </dgm:t>
    </dgm:pt>
    <dgm:pt modelId="{E80E101A-AF83-4BB3-B931-EC9074861A9F}" type="parTrans" cxnId="{75BD8480-8E77-4130-BC37-B659F2C786BA}">
      <dgm:prSet/>
      <dgm:spPr>
        <a:solidFill>
          <a:schemeClr val="tx1">
            <a:lumMod val="65000"/>
            <a:lumOff val="35000"/>
          </a:schemeClr>
        </a:solidFill>
        <a:ln>
          <a:solidFill>
            <a:srgbClr val="203864"/>
          </a:solidFill>
        </a:ln>
      </dgm:spPr>
      <dgm:t>
        <a:bodyPr/>
        <a:lstStyle/>
        <a:p>
          <a:endParaRPr lang="en-US"/>
        </a:p>
      </dgm:t>
    </dgm:pt>
    <dgm:pt modelId="{ADF1E342-DA94-4049-872D-6861287814E8}" type="sibTrans" cxnId="{75BD8480-8E77-4130-BC37-B659F2C786BA}">
      <dgm:prSet/>
      <dgm:spPr/>
      <dgm:t>
        <a:bodyPr/>
        <a:lstStyle/>
        <a:p>
          <a:endParaRPr lang="en-US"/>
        </a:p>
      </dgm:t>
    </dgm:pt>
    <dgm:pt modelId="{0E71B0BC-4D77-48F0-9955-024EB5313721}">
      <dgm:prSet phldrT="[Text]" custT="1"/>
      <dgm:spPr>
        <a:solidFill>
          <a:schemeClr val="tx1">
            <a:lumMod val="65000"/>
            <a:lumOff val="35000"/>
          </a:schemeClr>
        </a:solidFill>
        <a:ln>
          <a:solidFill>
            <a:srgbClr val="203864"/>
          </a:solidFill>
        </a:ln>
      </dgm:spPr>
      <dgm:t>
        <a:bodyPr/>
        <a:lstStyle/>
        <a:p>
          <a:r>
            <a:rPr lang="en-US" sz="1800" b="0" i="0" dirty="0"/>
            <a:t>Clustering </a:t>
          </a:r>
          <a:endParaRPr lang="en-US" sz="1800" dirty="0"/>
        </a:p>
      </dgm:t>
    </dgm:pt>
    <dgm:pt modelId="{9F242F5C-CD15-4CD4-8163-4618586A617E}" type="parTrans" cxnId="{58A155FE-706B-48DE-8E15-6C901D16A2F3}">
      <dgm:prSet/>
      <dgm:spPr/>
      <dgm:t>
        <a:bodyPr/>
        <a:lstStyle/>
        <a:p>
          <a:endParaRPr lang="en-US"/>
        </a:p>
      </dgm:t>
    </dgm:pt>
    <dgm:pt modelId="{D3F24983-8AFE-43DF-A7A5-0BC8A05D1349}" type="sibTrans" cxnId="{58A155FE-706B-48DE-8E15-6C901D16A2F3}">
      <dgm:prSet/>
      <dgm:spPr/>
      <dgm:t>
        <a:bodyPr/>
        <a:lstStyle/>
        <a:p>
          <a:endParaRPr lang="en-US"/>
        </a:p>
      </dgm:t>
    </dgm:pt>
    <dgm:pt modelId="{58170925-2033-458E-A4FF-C3F248C3377D}">
      <dgm:prSet phldrT="[Text]" custT="1"/>
      <dgm:spPr>
        <a:solidFill>
          <a:schemeClr val="tx1">
            <a:lumMod val="65000"/>
            <a:lumOff val="35000"/>
          </a:schemeClr>
        </a:solidFill>
        <a:ln>
          <a:solidFill>
            <a:srgbClr val="203864"/>
          </a:solidFill>
        </a:ln>
      </dgm:spPr>
      <dgm:t>
        <a:bodyPr/>
        <a:lstStyle/>
        <a:p>
          <a:r>
            <a:rPr lang="en-US" sz="1800" b="0" i="0" dirty="0"/>
            <a:t>Association analysis</a:t>
          </a:r>
          <a:endParaRPr lang="en-US" sz="1800" dirty="0"/>
        </a:p>
      </dgm:t>
    </dgm:pt>
    <dgm:pt modelId="{E2930149-4048-4203-894F-35248EA4A157}" type="parTrans" cxnId="{35AE651D-B740-4DF7-9BD4-48F086A5ECE1}">
      <dgm:prSet/>
      <dgm:spPr/>
      <dgm:t>
        <a:bodyPr/>
        <a:lstStyle/>
        <a:p>
          <a:endParaRPr lang="en-US"/>
        </a:p>
      </dgm:t>
    </dgm:pt>
    <dgm:pt modelId="{57DB12BC-9EE8-4D71-9117-48D4B18ED871}" type="sibTrans" cxnId="{35AE651D-B740-4DF7-9BD4-48F086A5ECE1}">
      <dgm:prSet/>
      <dgm:spPr/>
      <dgm:t>
        <a:bodyPr/>
        <a:lstStyle/>
        <a:p>
          <a:endParaRPr lang="en-US"/>
        </a:p>
      </dgm:t>
    </dgm:pt>
    <dgm:pt modelId="{0BA7BA46-2434-4C8A-B804-2C0DDD9B9EBA}">
      <dgm:prSet phldrT="[Text]" custT="1"/>
      <dgm:spPr>
        <a:solidFill>
          <a:schemeClr val="tx1">
            <a:lumMod val="65000"/>
            <a:lumOff val="35000"/>
          </a:schemeClr>
        </a:solidFill>
        <a:ln>
          <a:solidFill>
            <a:srgbClr val="203864"/>
          </a:solidFill>
        </a:ln>
      </dgm:spPr>
      <dgm:t>
        <a:bodyPr/>
        <a:lstStyle/>
        <a:p>
          <a:r>
            <a:rPr lang="en-US" sz="1800" b="0" i="0" dirty="0"/>
            <a:t>Outlier analysis</a:t>
          </a:r>
          <a:endParaRPr lang="en-US" sz="1800" dirty="0"/>
        </a:p>
      </dgm:t>
    </dgm:pt>
    <dgm:pt modelId="{E09DE723-9D67-46EE-A257-E23492299D54}" type="sibTrans" cxnId="{FD29A2E0-196F-4AD9-A486-3077C196497A}">
      <dgm:prSet/>
      <dgm:spPr/>
      <dgm:t>
        <a:bodyPr/>
        <a:lstStyle/>
        <a:p>
          <a:endParaRPr lang="en-US"/>
        </a:p>
      </dgm:t>
    </dgm:pt>
    <dgm:pt modelId="{5BB9515F-1BB2-4140-97E5-511463A0B65B}" type="parTrans" cxnId="{FD29A2E0-196F-4AD9-A486-3077C196497A}">
      <dgm:prSet/>
      <dgm:spPr/>
      <dgm:t>
        <a:bodyPr/>
        <a:lstStyle/>
        <a:p>
          <a:endParaRPr lang="en-US"/>
        </a:p>
      </dgm:t>
    </dgm:pt>
    <dgm:pt modelId="{09ED8A13-C249-45E5-83E8-E4DF9A5784E8}">
      <dgm:prSet phldrT="[Text]" custT="1"/>
      <dgm:spPr>
        <a:solidFill>
          <a:schemeClr val="tx1">
            <a:lumMod val="65000"/>
            <a:lumOff val="35000"/>
          </a:schemeClr>
        </a:solidFill>
        <a:ln>
          <a:solidFill>
            <a:srgbClr val="203864"/>
          </a:solidFill>
        </a:ln>
      </dgm:spPr>
      <dgm:t>
        <a:bodyPr/>
        <a:lstStyle/>
        <a:p>
          <a:r>
            <a:rPr lang="en-US" sz="1800" b="0" i="0" dirty="0"/>
            <a:t>Regression and trend analysis</a:t>
          </a:r>
          <a:endParaRPr lang="en-US" sz="1800" dirty="0"/>
        </a:p>
      </dgm:t>
    </dgm:pt>
    <dgm:pt modelId="{486B8901-7B6F-4BB9-850D-632FC01C8204}" type="parTrans" cxnId="{847B613F-DFD9-47E9-AC46-1DB4EE247D62}">
      <dgm:prSet/>
      <dgm:spPr/>
      <dgm:t>
        <a:bodyPr/>
        <a:lstStyle/>
        <a:p>
          <a:endParaRPr lang="en-US"/>
        </a:p>
      </dgm:t>
    </dgm:pt>
    <dgm:pt modelId="{87446F85-FE94-4880-8672-ABBF0CC7225C}" type="sibTrans" cxnId="{847B613F-DFD9-47E9-AC46-1DB4EE247D62}">
      <dgm:prSet/>
      <dgm:spPr/>
      <dgm:t>
        <a:bodyPr/>
        <a:lstStyle/>
        <a:p>
          <a:endParaRPr lang="en-US"/>
        </a:p>
      </dgm:t>
    </dgm:pt>
    <dgm:pt modelId="{645197E2-B15F-46B2-9D6D-139A3922878C}" type="pres">
      <dgm:prSet presAssocID="{B40116C2-18C9-401F-9159-BA82228B62D5}" presName="hierChild1" presStyleCnt="0">
        <dgm:presLayoutVars>
          <dgm:orgChart val="1"/>
          <dgm:chPref val="1"/>
          <dgm:dir/>
          <dgm:animOne val="branch"/>
          <dgm:animLvl val="lvl"/>
          <dgm:resizeHandles/>
        </dgm:presLayoutVars>
      </dgm:prSet>
      <dgm:spPr/>
    </dgm:pt>
    <dgm:pt modelId="{A0DCF0BC-2D66-43FB-8CE3-2DDCD86B49BD}" type="pres">
      <dgm:prSet presAssocID="{71F1486D-486D-49FB-9523-9845522047E9}" presName="hierRoot1" presStyleCnt="0">
        <dgm:presLayoutVars>
          <dgm:hierBranch val="init"/>
        </dgm:presLayoutVars>
      </dgm:prSet>
      <dgm:spPr/>
    </dgm:pt>
    <dgm:pt modelId="{590349A6-1DB8-435E-A8B9-231C55188E04}" type="pres">
      <dgm:prSet presAssocID="{71F1486D-486D-49FB-9523-9845522047E9}" presName="rootComposite1" presStyleCnt="0"/>
      <dgm:spPr/>
    </dgm:pt>
    <dgm:pt modelId="{F0F56E5F-70FF-444F-B115-3361028DDB3D}" type="pres">
      <dgm:prSet presAssocID="{71F1486D-486D-49FB-9523-9845522047E9}" presName="rootText1" presStyleLbl="node0" presStyleIdx="0" presStyleCnt="1" custScaleX="506246" custScaleY="76054">
        <dgm:presLayoutVars>
          <dgm:chPref val="3"/>
        </dgm:presLayoutVars>
      </dgm:prSet>
      <dgm:spPr/>
    </dgm:pt>
    <dgm:pt modelId="{67F9330E-7E7A-4438-8717-DE1A516B96BD}" type="pres">
      <dgm:prSet presAssocID="{71F1486D-486D-49FB-9523-9845522047E9}" presName="rootConnector1" presStyleLbl="node1" presStyleIdx="0" presStyleCnt="0"/>
      <dgm:spPr/>
    </dgm:pt>
    <dgm:pt modelId="{94E92765-FB13-46A0-97D7-131FEAB25030}" type="pres">
      <dgm:prSet presAssocID="{71F1486D-486D-49FB-9523-9845522047E9}" presName="hierChild2" presStyleCnt="0"/>
      <dgm:spPr/>
    </dgm:pt>
    <dgm:pt modelId="{2418BD04-6719-489C-AA3E-766CC6CF0DC3}" type="pres">
      <dgm:prSet presAssocID="{81A725A8-9186-4E19-8552-26C1DE760887}" presName="Name37" presStyleLbl="parChTrans1D2" presStyleIdx="0" presStyleCnt="7"/>
      <dgm:spPr/>
    </dgm:pt>
    <dgm:pt modelId="{EE4804C1-590F-4783-AF31-098B78082CE9}" type="pres">
      <dgm:prSet presAssocID="{6DE81D4E-850C-415C-BB8A-B5BD665FC819}" presName="hierRoot2" presStyleCnt="0">
        <dgm:presLayoutVars>
          <dgm:hierBranch val="init"/>
        </dgm:presLayoutVars>
      </dgm:prSet>
      <dgm:spPr/>
    </dgm:pt>
    <dgm:pt modelId="{68E3D8ED-4E84-4481-9DC5-D5E28D025B51}" type="pres">
      <dgm:prSet presAssocID="{6DE81D4E-850C-415C-BB8A-B5BD665FC819}" presName="rootComposite" presStyleCnt="0"/>
      <dgm:spPr/>
    </dgm:pt>
    <dgm:pt modelId="{2B4BC131-4231-477A-9A2D-0D925407FC94}" type="pres">
      <dgm:prSet presAssocID="{6DE81D4E-850C-415C-BB8A-B5BD665FC819}" presName="rootText" presStyleLbl="node2" presStyleIdx="0" presStyleCnt="7" custScaleX="127069" custLinFactNeighborX="12801">
        <dgm:presLayoutVars>
          <dgm:chPref val="3"/>
        </dgm:presLayoutVars>
      </dgm:prSet>
      <dgm:spPr/>
    </dgm:pt>
    <dgm:pt modelId="{14BB4A48-C086-4C78-9EE7-BCE9E3AD6A3C}" type="pres">
      <dgm:prSet presAssocID="{6DE81D4E-850C-415C-BB8A-B5BD665FC819}" presName="rootConnector" presStyleLbl="node2" presStyleIdx="0" presStyleCnt="7"/>
      <dgm:spPr/>
    </dgm:pt>
    <dgm:pt modelId="{69FC9E6D-7A86-41FC-994C-32BCF156A3A7}" type="pres">
      <dgm:prSet presAssocID="{6DE81D4E-850C-415C-BB8A-B5BD665FC819}" presName="hierChild4" presStyleCnt="0"/>
      <dgm:spPr/>
    </dgm:pt>
    <dgm:pt modelId="{BDB5E182-ACF7-4E8F-AC22-F06E8311CB0C}" type="pres">
      <dgm:prSet presAssocID="{6DE81D4E-850C-415C-BB8A-B5BD665FC819}" presName="hierChild5" presStyleCnt="0"/>
      <dgm:spPr/>
    </dgm:pt>
    <dgm:pt modelId="{8AF822B4-CBD2-4E66-BE5D-D4D8FA767134}" type="pres">
      <dgm:prSet presAssocID="{0F9DA4D1-3F56-4EF0-BCA1-B25D7F314C6C}" presName="Name37" presStyleLbl="parChTrans1D2" presStyleIdx="1" presStyleCnt="7"/>
      <dgm:spPr/>
    </dgm:pt>
    <dgm:pt modelId="{AD245046-0393-4CCD-94BF-AF93F789FE2B}" type="pres">
      <dgm:prSet presAssocID="{F3DC759B-DD2E-4676-807D-F0BA71462A79}" presName="hierRoot2" presStyleCnt="0">
        <dgm:presLayoutVars>
          <dgm:hierBranch val="init"/>
        </dgm:presLayoutVars>
      </dgm:prSet>
      <dgm:spPr/>
    </dgm:pt>
    <dgm:pt modelId="{62FDF409-88DB-4F55-B0C7-B8AF6395E45E}" type="pres">
      <dgm:prSet presAssocID="{F3DC759B-DD2E-4676-807D-F0BA71462A79}" presName="rootComposite" presStyleCnt="0"/>
      <dgm:spPr/>
    </dgm:pt>
    <dgm:pt modelId="{63F585BE-ED11-4035-AED2-0E7E5D533219}" type="pres">
      <dgm:prSet presAssocID="{F3DC759B-DD2E-4676-807D-F0BA71462A79}" presName="rootText" presStyleLbl="node2" presStyleIdx="1" presStyleCnt="7" custScaleX="143838" custScaleY="213784">
        <dgm:presLayoutVars>
          <dgm:chPref val="3"/>
        </dgm:presLayoutVars>
      </dgm:prSet>
      <dgm:spPr/>
    </dgm:pt>
    <dgm:pt modelId="{3F1DDBC3-8CC9-4BE9-90D6-3189A4C0EF26}" type="pres">
      <dgm:prSet presAssocID="{F3DC759B-DD2E-4676-807D-F0BA71462A79}" presName="rootConnector" presStyleLbl="node2" presStyleIdx="1" presStyleCnt="7"/>
      <dgm:spPr/>
    </dgm:pt>
    <dgm:pt modelId="{E765A5F7-2050-4880-BD77-5DF90230F69C}" type="pres">
      <dgm:prSet presAssocID="{F3DC759B-DD2E-4676-807D-F0BA71462A79}" presName="hierChild4" presStyleCnt="0"/>
      <dgm:spPr/>
    </dgm:pt>
    <dgm:pt modelId="{D70D7766-E8EC-4EAE-B782-A782FDA2BD56}" type="pres">
      <dgm:prSet presAssocID="{F3DC759B-DD2E-4676-807D-F0BA71462A79}" presName="hierChild5" presStyleCnt="0"/>
      <dgm:spPr/>
    </dgm:pt>
    <dgm:pt modelId="{E0BBA865-058C-4C5A-854E-8BFE329300BB}" type="pres">
      <dgm:prSet presAssocID="{E80E101A-AF83-4BB3-B931-EC9074861A9F}" presName="Name37" presStyleLbl="parChTrans1D2" presStyleIdx="2" presStyleCnt="7"/>
      <dgm:spPr/>
    </dgm:pt>
    <dgm:pt modelId="{3649454F-E215-448C-AC7E-F919E6F368BA}" type="pres">
      <dgm:prSet presAssocID="{3A0751B0-104A-43C9-B165-DAC8C68B1273}" presName="hierRoot2" presStyleCnt="0">
        <dgm:presLayoutVars>
          <dgm:hierBranch val="init"/>
        </dgm:presLayoutVars>
      </dgm:prSet>
      <dgm:spPr/>
    </dgm:pt>
    <dgm:pt modelId="{D51C3420-EB80-4E03-89BD-50AC9BB2D422}" type="pres">
      <dgm:prSet presAssocID="{3A0751B0-104A-43C9-B165-DAC8C68B1273}" presName="rootComposite" presStyleCnt="0"/>
      <dgm:spPr/>
    </dgm:pt>
    <dgm:pt modelId="{5523CD8F-03CB-4975-BEBF-1408F8FEEA97}" type="pres">
      <dgm:prSet presAssocID="{3A0751B0-104A-43C9-B165-DAC8C68B1273}" presName="rootText" presStyleLbl="node2" presStyleIdx="2" presStyleCnt="7" custScaleX="116858" custScaleY="198208">
        <dgm:presLayoutVars>
          <dgm:chPref val="3"/>
        </dgm:presLayoutVars>
      </dgm:prSet>
      <dgm:spPr/>
    </dgm:pt>
    <dgm:pt modelId="{2BFEA1D1-2EF9-442E-8C3C-E8166675E2C0}" type="pres">
      <dgm:prSet presAssocID="{3A0751B0-104A-43C9-B165-DAC8C68B1273}" presName="rootConnector" presStyleLbl="node2" presStyleIdx="2" presStyleCnt="7"/>
      <dgm:spPr/>
    </dgm:pt>
    <dgm:pt modelId="{093D1732-E97E-47A6-85BB-0EDCB2FC19E5}" type="pres">
      <dgm:prSet presAssocID="{3A0751B0-104A-43C9-B165-DAC8C68B1273}" presName="hierChild4" presStyleCnt="0"/>
      <dgm:spPr/>
    </dgm:pt>
    <dgm:pt modelId="{E913545D-3009-4684-8B8E-E828098097A8}" type="pres">
      <dgm:prSet presAssocID="{3A0751B0-104A-43C9-B165-DAC8C68B1273}" presName="hierChild5" presStyleCnt="0"/>
      <dgm:spPr/>
    </dgm:pt>
    <dgm:pt modelId="{B0238DC9-CFAF-48CC-9EC3-86328ED56D9D}" type="pres">
      <dgm:prSet presAssocID="{9F242F5C-CD15-4CD4-8163-4618586A617E}" presName="Name37" presStyleLbl="parChTrans1D2" presStyleIdx="3" presStyleCnt="7"/>
      <dgm:spPr/>
    </dgm:pt>
    <dgm:pt modelId="{66E13528-3032-4452-82F2-7E1DF606992B}" type="pres">
      <dgm:prSet presAssocID="{0E71B0BC-4D77-48F0-9955-024EB5313721}" presName="hierRoot2" presStyleCnt="0">
        <dgm:presLayoutVars>
          <dgm:hierBranch val="init"/>
        </dgm:presLayoutVars>
      </dgm:prSet>
      <dgm:spPr/>
    </dgm:pt>
    <dgm:pt modelId="{187D208A-9891-4092-ABD4-55EF6D730687}" type="pres">
      <dgm:prSet presAssocID="{0E71B0BC-4D77-48F0-9955-024EB5313721}" presName="rootComposite" presStyleCnt="0"/>
      <dgm:spPr/>
    </dgm:pt>
    <dgm:pt modelId="{F1269451-34A5-4FA5-962B-38C7939E5BE4}" type="pres">
      <dgm:prSet presAssocID="{0E71B0BC-4D77-48F0-9955-024EB5313721}" presName="rootText" presStyleLbl="node2" presStyleIdx="3" presStyleCnt="7">
        <dgm:presLayoutVars>
          <dgm:chPref val="3"/>
        </dgm:presLayoutVars>
      </dgm:prSet>
      <dgm:spPr/>
    </dgm:pt>
    <dgm:pt modelId="{9453AE4A-D5C4-4678-AB47-9A4C69489C34}" type="pres">
      <dgm:prSet presAssocID="{0E71B0BC-4D77-48F0-9955-024EB5313721}" presName="rootConnector" presStyleLbl="node2" presStyleIdx="3" presStyleCnt="7"/>
      <dgm:spPr/>
    </dgm:pt>
    <dgm:pt modelId="{CE843411-BACE-454E-9334-E54F674C1C0A}" type="pres">
      <dgm:prSet presAssocID="{0E71B0BC-4D77-48F0-9955-024EB5313721}" presName="hierChild4" presStyleCnt="0"/>
      <dgm:spPr/>
    </dgm:pt>
    <dgm:pt modelId="{33717955-E046-4EB4-9A34-7073EA8D154E}" type="pres">
      <dgm:prSet presAssocID="{0E71B0BC-4D77-48F0-9955-024EB5313721}" presName="hierChild5" presStyleCnt="0"/>
      <dgm:spPr/>
    </dgm:pt>
    <dgm:pt modelId="{EA22DDEC-05A3-4ABD-A7AC-35A75C1F9919}" type="pres">
      <dgm:prSet presAssocID="{5BB9515F-1BB2-4140-97E5-511463A0B65B}" presName="Name37" presStyleLbl="parChTrans1D2" presStyleIdx="4" presStyleCnt="7"/>
      <dgm:spPr/>
    </dgm:pt>
    <dgm:pt modelId="{C01F1205-293E-4D58-9674-5DA342BA8579}" type="pres">
      <dgm:prSet presAssocID="{0BA7BA46-2434-4C8A-B804-2C0DDD9B9EBA}" presName="hierRoot2" presStyleCnt="0">
        <dgm:presLayoutVars>
          <dgm:hierBranch val="init"/>
        </dgm:presLayoutVars>
      </dgm:prSet>
      <dgm:spPr/>
    </dgm:pt>
    <dgm:pt modelId="{907C88C9-E80E-4D40-83B5-C53069D7563F}" type="pres">
      <dgm:prSet presAssocID="{0BA7BA46-2434-4C8A-B804-2C0DDD9B9EBA}" presName="rootComposite" presStyleCnt="0"/>
      <dgm:spPr/>
    </dgm:pt>
    <dgm:pt modelId="{15E65347-E3AE-4BDE-B878-A67D11B149D9}" type="pres">
      <dgm:prSet presAssocID="{0BA7BA46-2434-4C8A-B804-2C0DDD9B9EBA}" presName="rootText" presStyleLbl="node2" presStyleIdx="4" presStyleCnt="7" custScaleY="116274">
        <dgm:presLayoutVars>
          <dgm:chPref val="3"/>
        </dgm:presLayoutVars>
      </dgm:prSet>
      <dgm:spPr/>
    </dgm:pt>
    <dgm:pt modelId="{91471786-001A-49D3-8C39-6D689F322B71}" type="pres">
      <dgm:prSet presAssocID="{0BA7BA46-2434-4C8A-B804-2C0DDD9B9EBA}" presName="rootConnector" presStyleLbl="node2" presStyleIdx="4" presStyleCnt="7"/>
      <dgm:spPr/>
    </dgm:pt>
    <dgm:pt modelId="{3C921260-5DDC-4CF4-99D4-14E4E5487D10}" type="pres">
      <dgm:prSet presAssocID="{0BA7BA46-2434-4C8A-B804-2C0DDD9B9EBA}" presName="hierChild4" presStyleCnt="0"/>
      <dgm:spPr/>
    </dgm:pt>
    <dgm:pt modelId="{E0B13007-61FB-4244-BDAB-8ECCF58D97F5}" type="pres">
      <dgm:prSet presAssocID="{0BA7BA46-2434-4C8A-B804-2C0DDD9B9EBA}" presName="hierChild5" presStyleCnt="0"/>
      <dgm:spPr/>
    </dgm:pt>
    <dgm:pt modelId="{7AF92073-EA10-4647-ABCC-EFCBC580270A}" type="pres">
      <dgm:prSet presAssocID="{E2930149-4048-4203-894F-35248EA4A157}" presName="Name37" presStyleLbl="parChTrans1D2" presStyleIdx="5" presStyleCnt="7"/>
      <dgm:spPr/>
    </dgm:pt>
    <dgm:pt modelId="{D7FF7C43-7D9E-4A25-939C-ACA112C6EEB5}" type="pres">
      <dgm:prSet presAssocID="{58170925-2033-458E-A4FF-C3F248C3377D}" presName="hierRoot2" presStyleCnt="0">
        <dgm:presLayoutVars>
          <dgm:hierBranch val="init"/>
        </dgm:presLayoutVars>
      </dgm:prSet>
      <dgm:spPr/>
    </dgm:pt>
    <dgm:pt modelId="{F41B14E3-F642-4C83-B72E-BF4F14894073}" type="pres">
      <dgm:prSet presAssocID="{58170925-2033-458E-A4FF-C3F248C3377D}" presName="rootComposite" presStyleCnt="0"/>
      <dgm:spPr/>
    </dgm:pt>
    <dgm:pt modelId="{98CF71D8-A158-41BF-BB96-E3F1AEC2D618}" type="pres">
      <dgm:prSet presAssocID="{58170925-2033-458E-A4FF-C3F248C3377D}" presName="rootText" presStyleLbl="node2" presStyleIdx="5" presStyleCnt="7" custScaleY="124884">
        <dgm:presLayoutVars>
          <dgm:chPref val="3"/>
        </dgm:presLayoutVars>
      </dgm:prSet>
      <dgm:spPr/>
    </dgm:pt>
    <dgm:pt modelId="{7DC0D826-A582-49D6-AAE4-838E5A68A271}" type="pres">
      <dgm:prSet presAssocID="{58170925-2033-458E-A4FF-C3F248C3377D}" presName="rootConnector" presStyleLbl="node2" presStyleIdx="5" presStyleCnt="7"/>
      <dgm:spPr/>
    </dgm:pt>
    <dgm:pt modelId="{0C0FD575-1F47-48DC-87FD-A26C2F12D482}" type="pres">
      <dgm:prSet presAssocID="{58170925-2033-458E-A4FF-C3F248C3377D}" presName="hierChild4" presStyleCnt="0"/>
      <dgm:spPr/>
    </dgm:pt>
    <dgm:pt modelId="{0CA8EB2E-C082-4C10-B73E-A052AD5E2599}" type="pres">
      <dgm:prSet presAssocID="{58170925-2033-458E-A4FF-C3F248C3377D}" presName="hierChild5" presStyleCnt="0"/>
      <dgm:spPr/>
    </dgm:pt>
    <dgm:pt modelId="{AF0EF443-8D9C-4223-AE7D-BDE394D06BF5}" type="pres">
      <dgm:prSet presAssocID="{486B8901-7B6F-4BB9-850D-632FC01C8204}" presName="Name37" presStyleLbl="parChTrans1D2" presStyleIdx="6" presStyleCnt="7"/>
      <dgm:spPr/>
    </dgm:pt>
    <dgm:pt modelId="{1B9D6B84-4803-42CA-8872-1B99D5DE5CEE}" type="pres">
      <dgm:prSet presAssocID="{09ED8A13-C249-45E5-83E8-E4DF9A5784E8}" presName="hierRoot2" presStyleCnt="0">
        <dgm:presLayoutVars>
          <dgm:hierBranch val="init"/>
        </dgm:presLayoutVars>
      </dgm:prSet>
      <dgm:spPr/>
    </dgm:pt>
    <dgm:pt modelId="{BEF16B14-ABFF-4BEA-8437-9F8DF4C62685}" type="pres">
      <dgm:prSet presAssocID="{09ED8A13-C249-45E5-83E8-E4DF9A5784E8}" presName="rootComposite" presStyleCnt="0"/>
      <dgm:spPr/>
    </dgm:pt>
    <dgm:pt modelId="{8AED874F-DA90-4E49-80BF-E4BBB36856C8}" type="pres">
      <dgm:prSet presAssocID="{09ED8A13-C249-45E5-83E8-E4DF9A5784E8}" presName="rootText" presStyleLbl="node2" presStyleIdx="6" presStyleCnt="7" custScaleY="162196">
        <dgm:presLayoutVars>
          <dgm:chPref val="3"/>
        </dgm:presLayoutVars>
      </dgm:prSet>
      <dgm:spPr/>
    </dgm:pt>
    <dgm:pt modelId="{711BA8E2-A4A7-44F7-8AAD-CB30D1D22DA2}" type="pres">
      <dgm:prSet presAssocID="{09ED8A13-C249-45E5-83E8-E4DF9A5784E8}" presName="rootConnector" presStyleLbl="node2" presStyleIdx="6" presStyleCnt="7"/>
      <dgm:spPr/>
    </dgm:pt>
    <dgm:pt modelId="{A1788296-DD3F-40EE-A1E5-837563840A32}" type="pres">
      <dgm:prSet presAssocID="{09ED8A13-C249-45E5-83E8-E4DF9A5784E8}" presName="hierChild4" presStyleCnt="0"/>
      <dgm:spPr/>
    </dgm:pt>
    <dgm:pt modelId="{D083EDEB-D712-48FA-BAAC-0126D9EDA03E}" type="pres">
      <dgm:prSet presAssocID="{09ED8A13-C249-45E5-83E8-E4DF9A5784E8}" presName="hierChild5" presStyleCnt="0"/>
      <dgm:spPr/>
    </dgm:pt>
    <dgm:pt modelId="{DAB06A7F-C2E9-4E89-89D2-25BE1D6FF3BC}" type="pres">
      <dgm:prSet presAssocID="{71F1486D-486D-49FB-9523-9845522047E9}" presName="hierChild3" presStyleCnt="0"/>
      <dgm:spPr/>
    </dgm:pt>
  </dgm:ptLst>
  <dgm:cxnLst>
    <dgm:cxn modelId="{51F9F501-2C69-4C6B-A66E-ACC93F063E4B}" type="presOf" srcId="{58170925-2033-458E-A4FF-C3F248C3377D}" destId="{7DC0D826-A582-49D6-AAE4-838E5A68A271}" srcOrd="1" destOrd="0" presId="urn:microsoft.com/office/officeart/2005/8/layout/orgChart1"/>
    <dgm:cxn modelId="{A77A2018-7ED9-4DCD-A636-87D395994A8E}" type="presOf" srcId="{E2930149-4048-4203-894F-35248EA4A157}" destId="{7AF92073-EA10-4647-ABCC-EFCBC580270A}" srcOrd="0" destOrd="0" presId="urn:microsoft.com/office/officeart/2005/8/layout/orgChart1"/>
    <dgm:cxn modelId="{B9B85B19-C06F-4B55-AC87-85B003E33DE4}" type="presOf" srcId="{09ED8A13-C249-45E5-83E8-E4DF9A5784E8}" destId="{8AED874F-DA90-4E49-80BF-E4BBB36856C8}" srcOrd="0" destOrd="0" presId="urn:microsoft.com/office/officeart/2005/8/layout/orgChart1"/>
    <dgm:cxn modelId="{35AE651D-B740-4DF7-9BD4-48F086A5ECE1}" srcId="{71F1486D-486D-49FB-9523-9845522047E9}" destId="{58170925-2033-458E-A4FF-C3F248C3377D}" srcOrd="5" destOrd="0" parTransId="{E2930149-4048-4203-894F-35248EA4A157}" sibTransId="{57DB12BC-9EE8-4D71-9117-48D4B18ED871}"/>
    <dgm:cxn modelId="{F4358023-6F1E-4C25-B231-1FB4AD53392F}" type="presOf" srcId="{F3DC759B-DD2E-4676-807D-F0BA71462A79}" destId="{63F585BE-ED11-4035-AED2-0E7E5D533219}" srcOrd="0" destOrd="0" presId="urn:microsoft.com/office/officeart/2005/8/layout/orgChart1"/>
    <dgm:cxn modelId="{39569626-BBC7-4E8B-9100-7257EDD7EFF5}" type="presOf" srcId="{9F242F5C-CD15-4CD4-8163-4618586A617E}" destId="{B0238DC9-CFAF-48CC-9EC3-86328ED56D9D}" srcOrd="0" destOrd="0" presId="urn:microsoft.com/office/officeart/2005/8/layout/orgChart1"/>
    <dgm:cxn modelId="{33DB5935-6614-4AB5-A9AB-C5EB9F3E9817}" type="presOf" srcId="{0BA7BA46-2434-4C8A-B804-2C0DDD9B9EBA}" destId="{15E65347-E3AE-4BDE-B878-A67D11B149D9}" srcOrd="0" destOrd="0" presId="urn:microsoft.com/office/officeart/2005/8/layout/orgChart1"/>
    <dgm:cxn modelId="{847B613F-DFD9-47E9-AC46-1DB4EE247D62}" srcId="{71F1486D-486D-49FB-9523-9845522047E9}" destId="{09ED8A13-C249-45E5-83E8-E4DF9A5784E8}" srcOrd="6" destOrd="0" parTransId="{486B8901-7B6F-4BB9-850D-632FC01C8204}" sibTransId="{87446F85-FE94-4880-8672-ABBF0CC7225C}"/>
    <dgm:cxn modelId="{FE44D240-4F14-4CFD-A73C-F38C9FBE9CAB}" type="presOf" srcId="{0E71B0BC-4D77-48F0-9955-024EB5313721}" destId="{9453AE4A-D5C4-4678-AB47-9A4C69489C34}" srcOrd="1" destOrd="0" presId="urn:microsoft.com/office/officeart/2005/8/layout/orgChart1"/>
    <dgm:cxn modelId="{2B6DA964-10CF-494F-89DC-56B0B60820BD}" type="presOf" srcId="{58170925-2033-458E-A4FF-C3F248C3377D}" destId="{98CF71D8-A158-41BF-BB96-E3F1AEC2D618}" srcOrd="0" destOrd="0" presId="urn:microsoft.com/office/officeart/2005/8/layout/orgChart1"/>
    <dgm:cxn modelId="{DC52284B-1486-4A13-84E4-AC174714C257}" type="presOf" srcId="{0E71B0BC-4D77-48F0-9955-024EB5313721}" destId="{F1269451-34A5-4FA5-962B-38C7939E5BE4}" srcOrd="0" destOrd="0" presId="urn:microsoft.com/office/officeart/2005/8/layout/orgChart1"/>
    <dgm:cxn modelId="{CD576C6E-25DB-4736-A657-85405D38BC41}" type="presOf" srcId="{F3DC759B-DD2E-4676-807D-F0BA71462A79}" destId="{3F1DDBC3-8CC9-4BE9-90D6-3189A4C0EF26}" srcOrd="1" destOrd="0" presId="urn:microsoft.com/office/officeart/2005/8/layout/orgChart1"/>
    <dgm:cxn modelId="{9E260952-DA8D-4D32-B22C-B5AB6336531C}" type="presOf" srcId="{3A0751B0-104A-43C9-B165-DAC8C68B1273}" destId="{5523CD8F-03CB-4975-BEBF-1408F8FEEA97}" srcOrd="0" destOrd="0" presId="urn:microsoft.com/office/officeart/2005/8/layout/orgChart1"/>
    <dgm:cxn modelId="{E5091A55-0D96-429A-A08E-2B4769A82E49}" srcId="{B40116C2-18C9-401F-9159-BA82228B62D5}" destId="{71F1486D-486D-49FB-9523-9845522047E9}" srcOrd="0" destOrd="0" parTransId="{946E7EA5-2501-4801-80A5-21BD95CC9E28}" sibTransId="{5E38AB21-347D-4AEA-A72E-FE33EC755F1A}"/>
    <dgm:cxn modelId="{0B67F255-58CB-40AF-BE38-EC647FD12BD0}" type="presOf" srcId="{3A0751B0-104A-43C9-B165-DAC8C68B1273}" destId="{2BFEA1D1-2EF9-442E-8C3C-E8166675E2C0}" srcOrd="1" destOrd="0" presId="urn:microsoft.com/office/officeart/2005/8/layout/orgChart1"/>
    <dgm:cxn modelId="{B5FB217A-77C9-42D4-ADFD-6547AE36DF9B}" type="presOf" srcId="{486B8901-7B6F-4BB9-850D-632FC01C8204}" destId="{AF0EF443-8D9C-4223-AE7D-BDE394D06BF5}" srcOrd="0" destOrd="0" presId="urn:microsoft.com/office/officeart/2005/8/layout/orgChart1"/>
    <dgm:cxn modelId="{DC1D507C-650B-413E-B879-1D4885EB1092}" srcId="{71F1486D-486D-49FB-9523-9845522047E9}" destId="{F3DC759B-DD2E-4676-807D-F0BA71462A79}" srcOrd="1" destOrd="0" parTransId="{0F9DA4D1-3F56-4EF0-BCA1-B25D7F314C6C}" sibTransId="{0D4D9EA2-B936-47E3-9B9C-756E9DE9089D}"/>
    <dgm:cxn modelId="{0CBC4D7D-8C05-4BCF-AAA4-526F6040013F}" type="presOf" srcId="{0F9DA4D1-3F56-4EF0-BCA1-B25D7F314C6C}" destId="{8AF822B4-CBD2-4E66-BE5D-D4D8FA767134}" srcOrd="0" destOrd="0" presId="urn:microsoft.com/office/officeart/2005/8/layout/orgChart1"/>
    <dgm:cxn modelId="{75BD8480-8E77-4130-BC37-B659F2C786BA}" srcId="{71F1486D-486D-49FB-9523-9845522047E9}" destId="{3A0751B0-104A-43C9-B165-DAC8C68B1273}" srcOrd="2" destOrd="0" parTransId="{E80E101A-AF83-4BB3-B931-EC9074861A9F}" sibTransId="{ADF1E342-DA94-4049-872D-6861287814E8}"/>
    <dgm:cxn modelId="{A63E9981-32EA-4F55-B576-8CB911BFEA63}" type="presOf" srcId="{09ED8A13-C249-45E5-83E8-E4DF9A5784E8}" destId="{711BA8E2-A4A7-44F7-8AAD-CB30D1D22DA2}" srcOrd="1" destOrd="0" presId="urn:microsoft.com/office/officeart/2005/8/layout/orgChart1"/>
    <dgm:cxn modelId="{EF5FF199-6CFD-47B1-9FB2-A3F26E3DF7C2}" type="presOf" srcId="{5BB9515F-1BB2-4140-97E5-511463A0B65B}" destId="{EA22DDEC-05A3-4ABD-A7AC-35A75C1F9919}" srcOrd="0" destOrd="0" presId="urn:microsoft.com/office/officeart/2005/8/layout/orgChart1"/>
    <dgm:cxn modelId="{751E1C9F-F9AC-4759-A700-EFA96C9BD861}" type="presOf" srcId="{B40116C2-18C9-401F-9159-BA82228B62D5}" destId="{645197E2-B15F-46B2-9D6D-139A3922878C}" srcOrd="0" destOrd="0" presId="urn:microsoft.com/office/officeart/2005/8/layout/orgChart1"/>
    <dgm:cxn modelId="{041205A1-0997-47C0-BB08-3B4572175692}" srcId="{71F1486D-486D-49FB-9523-9845522047E9}" destId="{6DE81D4E-850C-415C-BB8A-B5BD665FC819}" srcOrd="0" destOrd="0" parTransId="{81A725A8-9186-4E19-8552-26C1DE760887}" sibTransId="{B2AA678E-18B5-45E6-A0F2-52792E3C6D4A}"/>
    <dgm:cxn modelId="{01AA5AA3-3B0D-433B-815F-9DF291C72D12}" type="presOf" srcId="{E80E101A-AF83-4BB3-B931-EC9074861A9F}" destId="{E0BBA865-058C-4C5A-854E-8BFE329300BB}" srcOrd="0" destOrd="0" presId="urn:microsoft.com/office/officeart/2005/8/layout/orgChart1"/>
    <dgm:cxn modelId="{4FE949B0-5A89-4772-88E8-1C17FB87D705}" type="presOf" srcId="{81A725A8-9186-4E19-8552-26C1DE760887}" destId="{2418BD04-6719-489C-AA3E-766CC6CF0DC3}" srcOrd="0" destOrd="0" presId="urn:microsoft.com/office/officeart/2005/8/layout/orgChart1"/>
    <dgm:cxn modelId="{AA4F58B9-CF4C-418D-B199-145E2353D70B}" type="presOf" srcId="{6DE81D4E-850C-415C-BB8A-B5BD665FC819}" destId="{2B4BC131-4231-477A-9A2D-0D925407FC94}" srcOrd="0" destOrd="0" presId="urn:microsoft.com/office/officeart/2005/8/layout/orgChart1"/>
    <dgm:cxn modelId="{AE8755BE-9013-4E0C-B29E-6AF87EEE22A8}" type="presOf" srcId="{71F1486D-486D-49FB-9523-9845522047E9}" destId="{67F9330E-7E7A-4438-8717-DE1A516B96BD}" srcOrd="1" destOrd="0" presId="urn:microsoft.com/office/officeart/2005/8/layout/orgChart1"/>
    <dgm:cxn modelId="{546930C3-250E-4EC4-864C-82B5BE0DFE7F}" type="presOf" srcId="{6DE81D4E-850C-415C-BB8A-B5BD665FC819}" destId="{14BB4A48-C086-4C78-9EE7-BCE9E3AD6A3C}" srcOrd="1" destOrd="0" presId="urn:microsoft.com/office/officeart/2005/8/layout/orgChart1"/>
    <dgm:cxn modelId="{FDAFA8D1-536A-49B6-8FFF-63369D740916}" type="presOf" srcId="{0BA7BA46-2434-4C8A-B804-2C0DDD9B9EBA}" destId="{91471786-001A-49D3-8C39-6D689F322B71}" srcOrd="1" destOrd="0" presId="urn:microsoft.com/office/officeart/2005/8/layout/orgChart1"/>
    <dgm:cxn modelId="{3E2633D3-E527-414E-8161-5FA6EAF8AF71}" type="presOf" srcId="{71F1486D-486D-49FB-9523-9845522047E9}" destId="{F0F56E5F-70FF-444F-B115-3361028DDB3D}" srcOrd="0" destOrd="0" presId="urn:microsoft.com/office/officeart/2005/8/layout/orgChart1"/>
    <dgm:cxn modelId="{FD29A2E0-196F-4AD9-A486-3077C196497A}" srcId="{71F1486D-486D-49FB-9523-9845522047E9}" destId="{0BA7BA46-2434-4C8A-B804-2C0DDD9B9EBA}" srcOrd="4" destOrd="0" parTransId="{5BB9515F-1BB2-4140-97E5-511463A0B65B}" sibTransId="{E09DE723-9D67-46EE-A257-E23492299D54}"/>
    <dgm:cxn modelId="{58A155FE-706B-48DE-8E15-6C901D16A2F3}" srcId="{71F1486D-486D-49FB-9523-9845522047E9}" destId="{0E71B0BC-4D77-48F0-9955-024EB5313721}" srcOrd="3" destOrd="0" parTransId="{9F242F5C-CD15-4CD4-8163-4618586A617E}" sibTransId="{D3F24983-8AFE-43DF-A7A5-0BC8A05D1349}"/>
    <dgm:cxn modelId="{F71C8D52-BFD9-4A36-845E-A3559F983755}" type="presParOf" srcId="{645197E2-B15F-46B2-9D6D-139A3922878C}" destId="{A0DCF0BC-2D66-43FB-8CE3-2DDCD86B49BD}" srcOrd="0" destOrd="0" presId="urn:microsoft.com/office/officeart/2005/8/layout/orgChart1"/>
    <dgm:cxn modelId="{11C4004A-3A6D-424A-96AA-1AAA303ABADF}" type="presParOf" srcId="{A0DCF0BC-2D66-43FB-8CE3-2DDCD86B49BD}" destId="{590349A6-1DB8-435E-A8B9-231C55188E04}" srcOrd="0" destOrd="0" presId="urn:microsoft.com/office/officeart/2005/8/layout/orgChart1"/>
    <dgm:cxn modelId="{B3FA2537-D8CC-47C7-B20A-B0894198C96C}" type="presParOf" srcId="{590349A6-1DB8-435E-A8B9-231C55188E04}" destId="{F0F56E5F-70FF-444F-B115-3361028DDB3D}" srcOrd="0" destOrd="0" presId="urn:microsoft.com/office/officeart/2005/8/layout/orgChart1"/>
    <dgm:cxn modelId="{7FB9A96A-ADE0-4FDA-AF9F-4EB432ECC993}" type="presParOf" srcId="{590349A6-1DB8-435E-A8B9-231C55188E04}" destId="{67F9330E-7E7A-4438-8717-DE1A516B96BD}" srcOrd="1" destOrd="0" presId="urn:microsoft.com/office/officeart/2005/8/layout/orgChart1"/>
    <dgm:cxn modelId="{B38285C4-A0A1-4596-A650-A1400D54FEB8}" type="presParOf" srcId="{A0DCF0BC-2D66-43FB-8CE3-2DDCD86B49BD}" destId="{94E92765-FB13-46A0-97D7-131FEAB25030}" srcOrd="1" destOrd="0" presId="urn:microsoft.com/office/officeart/2005/8/layout/orgChart1"/>
    <dgm:cxn modelId="{30064307-549F-4E15-9498-FFA57EA19B71}" type="presParOf" srcId="{94E92765-FB13-46A0-97D7-131FEAB25030}" destId="{2418BD04-6719-489C-AA3E-766CC6CF0DC3}" srcOrd="0" destOrd="0" presId="urn:microsoft.com/office/officeart/2005/8/layout/orgChart1"/>
    <dgm:cxn modelId="{ADF32A99-8BD6-47C7-BA6A-235EB15C0654}" type="presParOf" srcId="{94E92765-FB13-46A0-97D7-131FEAB25030}" destId="{EE4804C1-590F-4783-AF31-098B78082CE9}" srcOrd="1" destOrd="0" presId="urn:microsoft.com/office/officeart/2005/8/layout/orgChart1"/>
    <dgm:cxn modelId="{476C98D1-74F7-4AAD-9B00-2570337EBA49}" type="presParOf" srcId="{EE4804C1-590F-4783-AF31-098B78082CE9}" destId="{68E3D8ED-4E84-4481-9DC5-D5E28D025B51}" srcOrd="0" destOrd="0" presId="urn:microsoft.com/office/officeart/2005/8/layout/orgChart1"/>
    <dgm:cxn modelId="{364BACE0-AB3C-4B1E-978D-AE4E3F75EF84}" type="presParOf" srcId="{68E3D8ED-4E84-4481-9DC5-D5E28D025B51}" destId="{2B4BC131-4231-477A-9A2D-0D925407FC94}" srcOrd="0" destOrd="0" presId="urn:microsoft.com/office/officeart/2005/8/layout/orgChart1"/>
    <dgm:cxn modelId="{47F9927A-9F56-4E1F-B0B9-AF83A6913E8A}" type="presParOf" srcId="{68E3D8ED-4E84-4481-9DC5-D5E28D025B51}" destId="{14BB4A48-C086-4C78-9EE7-BCE9E3AD6A3C}" srcOrd="1" destOrd="0" presId="urn:microsoft.com/office/officeart/2005/8/layout/orgChart1"/>
    <dgm:cxn modelId="{11B567DE-8A10-4DEF-8DD2-1B8A64D72610}" type="presParOf" srcId="{EE4804C1-590F-4783-AF31-098B78082CE9}" destId="{69FC9E6D-7A86-41FC-994C-32BCF156A3A7}" srcOrd="1" destOrd="0" presId="urn:microsoft.com/office/officeart/2005/8/layout/orgChart1"/>
    <dgm:cxn modelId="{757C676A-6160-4A17-A643-D46767D3288E}" type="presParOf" srcId="{EE4804C1-590F-4783-AF31-098B78082CE9}" destId="{BDB5E182-ACF7-4E8F-AC22-F06E8311CB0C}" srcOrd="2" destOrd="0" presId="urn:microsoft.com/office/officeart/2005/8/layout/orgChart1"/>
    <dgm:cxn modelId="{52F07C41-8A84-433D-A49E-7BD0C1DE693E}" type="presParOf" srcId="{94E92765-FB13-46A0-97D7-131FEAB25030}" destId="{8AF822B4-CBD2-4E66-BE5D-D4D8FA767134}" srcOrd="2" destOrd="0" presId="urn:microsoft.com/office/officeart/2005/8/layout/orgChart1"/>
    <dgm:cxn modelId="{467D60A8-A560-4BBF-8162-72B4C7A9EDFF}" type="presParOf" srcId="{94E92765-FB13-46A0-97D7-131FEAB25030}" destId="{AD245046-0393-4CCD-94BF-AF93F789FE2B}" srcOrd="3" destOrd="0" presId="urn:microsoft.com/office/officeart/2005/8/layout/orgChart1"/>
    <dgm:cxn modelId="{95D64CF3-1A44-475C-9D01-51410239963E}" type="presParOf" srcId="{AD245046-0393-4CCD-94BF-AF93F789FE2B}" destId="{62FDF409-88DB-4F55-B0C7-B8AF6395E45E}" srcOrd="0" destOrd="0" presId="urn:microsoft.com/office/officeart/2005/8/layout/orgChart1"/>
    <dgm:cxn modelId="{B1B2D699-4AF4-4A16-9503-58CF96825AE9}" type="presParOf" srcId="{62FDF409-88DB-4F55-B0C7-B8AF6395E45E}" destId="{63F585BE-ED11-4035-AED2-0E7E5D533219}" srcOrd="0" destOrd="0" presId="urn:microsoft.com/office/officeart/2005/8/layout/orgChart1"/>
    <dgm:cxn modelId="{29E67AEF-51AD-4D70-AB5E-2FD24D055370}" type="presParOf" srcId="{62FDF409-88DB-4F55-B0C7-B8AF6395E45E}" destId="{3F1DDBC3-8CC9-4BE9-90D6-3189A4C0EF26}" srcOrd="1" destOrd="0" presId="urn:microsoft.com/office/officeart/2005/8/layout/orgChart1"/>
    <dgm:cxn modelId="{6D704B89-4B7C-483B-B093-5CAA38B4B410}" type="presParOf" srcId="{AD245046-0393-4CCD-94BF-AF93F789FE2B}" destId="{E765A5F7-2050-4880-BD77-5DF90230F69C}" srcOrd="1" destOrd="0" presId="urn:microsoft.com/office/officeart/2005/8/layout/orgChart1"/>
    <dgm:cxn modelId="{851F5B4B-5538-47D8-BBEB-6632BBD41C17}" type="presParOf" srcId="{AD245046-0393-4CCD-94BF-AF93F789FE2B}" destId="{D70D7766-E8EC-4EAE-B782-A782FDA2BD56}" srcOrd="2" destOrd="0" presId="urn:microsoft.com/office/officeart/2005/8/layout/orgChart1"/>
    <dgm:cxn modelId="{AD068B88-33E7-4B4E-B34F-33D2F912C5B5}" type="presParOf" srcId="{94E92765-FB13-46A0-97D7-131FEAB25030}" destId="{E0BBA865-058C-4C5A-854E-8BFE329300BB}" srcOrd="4" destOrd="0" presId="urn:microsoft.com/office/officeart/2005/8/layout/orgChart1"/>
    <dgm:cxn modelId="{564E26B5-5F57-4D88-8FAC-21C8740D69CE}" type="presParOf" srcId="{94E92765-FB13-46A0-97D7-131FEAB25030}" destId="{3649454F-E215-448C-AC7E-F919E6F368BA}" srcOrd="5" destOrd="0" presId="urn:microsoft.com/office/officeart/2005/8/layout/orgChart1"/>
    <dgm:cxn modelId="{0D00B601-9E80-41D3-98AA-795CB6328C1A}" type="presParOf" srcId="{3649454F-E215-448C-AC7E-F919E6F368BA}" destId="{D51C3420-EB80-4E03-89BD-50AC9BB2D422}" srcOrd="0" destOrd="0" presId="urn:microsoft.com/office/officeart/2005/8/layout/orgChart1"/>
    <dgm:cxn modelId="{8F6FDD83-0604-495E-9193-1397B28245D8}" type="presParOf" srcId="{D51C3420-EB80-4E03-89BD-50AC9BB2D422}" destId="{5523CD8F-03CB-4975-BEBF-1408F8FEEA97}" srcOrd="0" destOrd="0" presId="urn:microsoft.com/office/officeart/2005/8/layout/orgChart1"/>
    <dgm:cxn modelId="{C67F10C1-126A-419F-9B9E-8BDE04C4B938}" type="presParOf" srcId="{D51C3420-EB80-4E03-89BD-50AC9BB2D422}" destId="{2BFEA1D1-2EF9-442E-8C3C-E8166675E2C0}" srcOrd="1" destOrd="0" presId="urn:microsoft.com/office/officeart/2005/8/layout/orgChart1"/>
    <dgm:cxn modelId="{18E6FF34-616A-4AAF-86FC-2A0C43044535}" type="presParOf" srcId="{3649454F-E215-448C-AC7E-F919E6F368BA}" destId="{093D1732-E97E-47A6-85BB-0EDCB2FC19E5}" srcOrd="1" destOrd="0" presId="urn:microsoft.com/office/officeart/2005/8/layout/orgChart1"/>
    <dgm:cxn modelId="{31F5D102-557A-49A8-9448-6B9FC579031B}" type="presParOf" srcId="{3649454F-E215-448C-AC7E-F919E6F368BA}" destId="{E913545D-3009-4684-8B8E-E828098097A8}" srcOrd="2" destOrd="0" presId="urn:microsoft.com/office/officeart/2005/8/layout/orgChart1"/>
    <dgm:cxn modelId="{C09ACC13-D9B8-4C8A-92C5-729C357F3107}" type="presParOf" srcId="{94E92765-FB13-46A0-97D7-131FEAB25030}" destId="{B0238DC9-CFAF-48CC-9EC3-86328ED56D9D}" srcOrd="6" destOrd="0" presId="urn:microsoft.com/office/officeart/2005/8/layout/orgChart1"/>
    <dgm:cxn modelId="{4FF81F39-D236-4DDE-8F6C-C6A47A7370BD}" type="presParOf" srcId="{94E92765-FB13-46A0-97D7-131FEAB25030}" destId="{66E13528-3032-4452-82F2-7E1DF606992B}" srcOrd="7" destOrd="0" presId="urn:microsoft.com/office/officeart/2005/8/layout/orgChart1"/>
    <dgm:cxn modelId="{88DC279F-CDEB-426D-B289-F26B8A6ABB9E}" type="presParOf" srcId="{66E13528-3032-4452-82F2-7E1DF606992B}" destId="{187D208A-9891-4092-ABD4-55EF6D730687}" srcOrd="0" destOrd="0" presId="urn:microsoft.com/office/officeart/2005/8/layout/orgChart1"/>
    <dgm:cxn modelId="{C2BD621A-0057-4A8F-8BFB-76EAC065C8FE}" type="presParOf" srcId="{187D208A-9891-4092-ABD4-55EF6D730687}" destId="{F1269451-34A5-4FA5-962B-38C7939E5BE4}" srcOrd="0" destOrd="0" presId="urn:microsoft.com/office/officeart/2005/8/layout/orgChart1"/>
    <dgm:cxn modelId="{49A1FD73-68C2-4C2E-A6C6-FD99A19A555A}" type="presParOf" srcId="{187D208A-9891-4092-ABD4-55EF6D730687}" destId="{9453AE4A-D5C4-4678-AB47-9A4C69489C34}" srcOrd="1" destOrd="0" presId="urn:microsoft.com/office/officeart/2005/8/layout/orgChart1"/>
    <dgm:cxn modelId="{C4B87BE3-DF68-411D-8A28-33B7594360F2}" type="presParOf" srcId="{66E13528-3032-4452-82F2-7E1DF606992B}" destId="{CE843411-BACE-454E-9334-E54F674C1C0A}" srcOrd="1" destOrd="0" presId="urn:microsoft.com/office/officeart/2005/8/layout/orgChart1"/>
    <dgm:cxn modelId="{8552B6C7-4121-44FE-A186-F780E4CD408B}" type="presParOf" srcId="{66E13528-3032-4452-82F2-7E1DF606992B}" destId="{33717955-E046-4EB4-9A34-7073EA8D154E}" srcOrd="2" destOrd="0" presId="urn:microsoft.com/office/officeart/2005/8/layout/orgChart1"/>
    <dgm:cxn modelId="{A1D72503-F71D-46D1-903D-D82A92C6A224}" type="presParOf" srcId="{94E92765-FB13-46A0-97D7-131FEAB25030}" destId="{EA22DDEC-05A3-4ABD-A7AC-35A75C1F9919}" srcOrd="8" destOrd="0" presId="urn:microsoft.com/office/officeart/2005/8/layout/orgChart1"/>
    <dgm:cxn modelId="{CDB08FB8-0A07-43F5-AC8C-4C6D40C86702}" type="presParOf" srcId="{94E92765-FB13-46A0-97D7-131FEAB25030}" destId="{C01F1205-293E-4D58-9674-5DA342BA8579}" srcOrd="9" destOrd="0" presId="urn:microsoft.com/office/officeart/2005/8/layout/orgChart1"/>
    <dgm:cxn modelId="{1783A162-A708-4E60-967C-CB2520261AF6}" type="presParOf" srcId="{C01F1205-293E-4D58-9674-5DA342BA8579}" destId="{907C88C9-E80E-4D40-83B5-C53069D7563F}" srcOrd="0" destOrd="0" presId="urn:microsoft.com/office/officeart/2005/8/layout/orgChart1"/>
    <dgm:cxn modelId="{C83E97ED-A48C-4A2D-B414-23585407E040}" type="presParOf" srcId="{907C88C9-E80E-4D40-83B5-C53069D7563F}" destId="{15E65347-E3AE-4BDE-B878-A67D11B149D9}" srcOrd="0" destOrd="0" presId="urn:microsoft.com/office/officeart/2005/8/layout/orgChart1"/>
    <dgm:cxn modelId="{5A0700C2-F15F-4DF1-9AE9-FECCB12EBD5C}" type="presParOf" srcId="{907C88C9-E80E-4D40-83B5-C53069D7563F}" destId="{91471786-001A-49D3-8C39-6D689F322B71}" srcOrd="1" destOrd="0" presId="urn:microsoft.com/office/officeart/2005/8/layout/orgChart1"/>
    <dgm:cxn modelId="{4AB83B3A-6B64-4D8E-B0D3-ECD126B6C21E}" type="presParOf" srcId="{C01F1205-293E-4D58-9674-5DA342BA8579}" destId="{3C921260-5DDC-4CF4-99D4-14E4E5487D10}" srcOrd="1" destOrd="0" presId="urn:microsoft.com/office/officeart/2005/8/layout/orgChart1"/>
    <dgm:cxn modelId="{0988E44B-9FE8-43F7-B33C-E1041A980682}" type="presParOf" srcId="{C01F1205-293E-4D58-9674-5DA342BA8579}" destId="{E0B13007-61FB-4244-BDAB-8ECCF58D97F5}" srcOrd="2" destOrd="0" presId="urn:microsoft.com/office/officeart/2005/8/layout/orgChart1"/>
    <dgm:cxn modelId="{E447128A-6F3A-4B8A-AA6A-EF59F7CE7ACF}" type="presParOf" srcId="{94E92765-FB13-46A0-97D7-131FEAB25030}" destId="{7AF92073-EA10-4647-ABCC-EFCBC580270A}" srcOrd="10" destOrd="0" presId="urn:microsoft.com/office/officeart/2005/8/layout/orgChart1"/>
    <dgm:cxn modelId="{D0BC5531-6320-4A9A-AAB1-55356B71D8C3}" type="presParOf" srcId="{94E92765-FB13-46A0-97D7-131FEAB25030}" destId="{D7FF7C43-7D9E-4A25-939C-ACA112C6EEB5}" srcOrd="11" destOrd="0" presId="urn:microsoft.com/office/officeart/2005/8/layout/orgChart1"/>
    <dgm:cxn modelId="{E7E7F0CE-38FA-49FE-B2BC-6E1A22CB550C}" type="presParOf" srcId="{D7FF7C43-7D9E-4A25-939C-ACA112C6EEB5}" destId="{F41B14E3-F642-4C83-B72E-BF4F14894073}" srcOrd="0" destOrd="0" presId="urn:microsoft.com/office/officeart/2005/8/layout/orgChart1"/>
    <dgm:cxn modelId="{292332E5-A0DA-4A47-BC7F-04DD6B50326B}" type="presParOf" srcId="{F41B14E3-F642-4C83-B72E-BF4F14894073}" destId="{98CF71D8-A158-41BF-BB96-E3F1AEC2D618}" srcOrd="0" destOrd="0" presId="urn:microsoft.com/office/officeart/2005/8/layout/orgChart1"/>
    <dgm:cxn modelId="{7A7D1293-3FF6-461E-830D-6EE417F19232}" type="presParOf" srcId="{F41B14E3-F642-4C83-B72E-BF4F14894073}" destId="{7DC0D826-A582-49D6-AAE4-838E5A68A271}" srcOrd="1" destOrd="0" presId="urn:microsoft.com/office/officeart/2005/8/layout/orgChart1"/>
    <dgm:cxn modelId="{520B3588-5F8C-4330-A074-74F36F1F44D8}" type="presParOf" srcId="{D7FF7C43-7D9E-4A25-939C-ACA112C6EEB5}" destId="{0C0FD575-1F47-48DC-87FD-A26C2F12D482}" srcOrd="1" destOrd="0" presId="urn:microsoft.com/office/officeart/2005/8/layout/orgChart1"/>
    <dgm:cxn modelId="{2CC7BCB6-06ED-430F-964D-BB8BEA78E8DC}" type="presParOf" srcId="{D7FF7C43-7D9E-4A25-939C-ACA112C6EEB5}" destId="{0CA8EB2E-C082-4C10-B73E-A052AD5E2599}" srcOrd="2" destOrd="0" presId="urn:microsoft.com/office/officeart/2005/8/layout/orgChart1"/>
    <dgm:cxn modelId="{2534C59B-D4A5-46C7-ADA2-F9A3814041AD}" type="presParOf" srcId="{94E92765-FB13-46A0-97D7-131FEAB25030}" destId="{AF0EF443-8D9C-4223-AE7D-BDE394D06BF5}" srcOrd="12" destOrd="0" presId="urn:microsoft.com/office/officeart/2005/8/layout/orgChart1"/>
    <dgm:cxn modelId="{53B37080-5559-474B-BA7F-051CFB67627E}" type="presParOf" srcId="{94E92765-FB13-46A0-97D7-131FEAB25030}" destId="{1B9D6B84-4803-42CA-8872-1B99D5DE5CEE}" srcOrd="13" destOrd="0" presId="urn:microsoft.com/office/officeart/2005/8/layout/orgChart1"/>
    <dgm:cxn modelId="{12BAB3C3-4B86-4C3F-8D80-BE11F1FDE14F}" type="presParOf" srcId="{1B9D6B84-4803-42CA-8872-1B99D5DE5CEE}" destId="{BEF16B14-ABFF-4BEA-8437-9F8DF4C62685}" srcOrd="0" destOrd="0" presId="urn:microsoft.com/office/officeart/2005/8/layout/orgChart1"/>
    <dgm:cxn modelId="{EEA73E19-A33E-47CD-8883-48D0EC5CA345}" type="presParOf" srcId="{BEF16B14-ABFF-4BEA-8437-9F8DF4C62685}" destId="{8AED874F-DA90-4E49-80BF-E4BBB36856C8}" srcOrd="0" destOrd="0" presId="urn:microsoft.com/office/officeart/2005/8/layout/orgChart1"/>
    <dgm:cxn modelId="{C52ACF2D-FD44-47D5-BB19-F0B8FF51004D}" type="presParOf" srcId="{BEF16B14-ABFF-4BEA-8437-9F8DF4C62685}" destId="{711BA8E2-A4A7-44F7-8AAD-CB30D1D22DA2}" srcOrd="1" destOrd="0" presId="urn:microsoft.com/office/officeart/2005/8/layout/orgChart1"/>
    <dgm:cxn modelId="{E71FD6BC-6A5F-493B-844D-43EB85712332}" type="presParOf" srcId="{1B9D6B84-4803-42CA-8872-1B99D5DE5CEE}" destId="{A1788296-DD3F-40EE-A1E5-837563840A32}" srcOrd="1" destOrd="0" presId="urn:microsoft.com/office/officeart/2005/8/layout/orgChart1"/>
    <dgm:cxn modelId="{D5371583-8D88-40F0-AD09-6C233BCDDADC}" type="presParOf" srcId="{1B9D6B84-4803-42CA-8872-1B99D5DE5CEE}" destId="{D083EDEB-D712-48FA-BAAC-0126D9EDA03E}" srcOrd="2" destOrd="0" presId="urn:microsoft.com/office/officeart/2005/8/layout/orgChart1"/>
    <dgm:cxn modelId="{53DD84DB-53F9-4F1A-AD10-E3604610A0CB}" type="presParOf" srcId="{A0DCF0BC-2D66-43FB-8CE3-2DDCD86B49BD}" destId="{DAB06A7F-C2E9-4E89-89D2-25BE1D6FF3BC}"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10496D-FC3F-4AC4-BC41-3786F51ADBC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10F7E8D-DBC5-4C57-9184-40122FC0D56B}">
      <dgm:prSet phldrT="[Text]" custT="1"/>
      <dgm:spPr>
        <a:solidFill>
          <a:schemeClr val="tx1">
            <a:lumMod val="65000"/>
            <a:lumOff val="35000"/>
          </a:schemeClr>
        </a:solidFill>
        <a:ln>
          <a:solidFill>
            <a:srgbClr val="203864"/>
          </a:solidFill>
        </a:ln>
      </dgm:spPr>
      <dgm:t>
        <a:bodyPr/>
        <a:lstStyle/>
        <a:p>
          <a:r>
            <a:rPr lang="en-US" sz="3200" b="0" i="0" dirty="0"/>
            <a:t>Data mining techniques</a:t>
          </a:r>
          <a:endParaRPr lang="en-US" sz="3200" dirty="0"/>
        </a:p>
      </dgm:t>
    </dgm:pt>
    <dgm:pt modelId="{50954BBD-948A-4045-9ADC-96F199312D0B}" type="parTrans" cxnId="{45676B27-F992-4FDE-9EA3-79DE0F5A5563}">
      <dgm:prSet/>
      <dgm:spPr/>
      <dgm:t>
        <a:bodyPr/>
        <a:lstStyle/>
        <a:p>
          <a:endParaRPr lang="en-US"/>
        </a:p>
      </dgm:t>
    </dgm:pt>
    <dgm:pt modelId="{6A14C2A4-EEA5-4B15-B477-A3EF649FF284}" type="sibTrans" cxnId="{45676B27-F992-4FDE-9EA3-79DE0F5A5563}">
      <dgm:prSet/>
      <dgm:spPr/>
      <dgm:t>
        <a:bodyPr/>
        <a:lstStyle/>
        <a:p>
          <a:endParaRPr lang="en-US"/>
        </a:p>
      </dgm:t>
    </dgm:pt>
    <dgm:pt modelId="{802B19F4-431B-4226-A721-F5C1B0640E2D}">
      <dgm:prSet phldrT="[Text]" custT="1"/>
      <dgm:spPr>
        <a:solidFill>
          <a:schemeClr val="tx1">
            <a:lumMod val="65000"/>
            <a:lumOff val="35000"/>
          </a:schemeClr>
        </a:solidFill>
        <a:ln>
          <a:solidFill>
            <a:srgbClr val="203864"/>
          </a:solidFill>
        </a:ln>
      </dgm:spPr>
      <dgm:t>
        <a:bodyPr/>
        <a:lstStyle/>
        <a:p>
          <a:r>
            <a:rPr lang="en-US" sz="1800" b="0" i="0" dirty="0"/>
            <a:t>Statistical approaches</a:t>
          </a:r>
          <a:endParaRPr lang="en-US" sz="1800" dirty="0"/>
        </a:p>
      </dgm:t>
    </dgm:pt>
    <dgm:pt modelId="{E1E7EBA5-BE55-4B8F-830F-FD0C65C231AC}" type="parTrans" cxnId="{1C9DAB58-3FEE-4091-BD4E-48BE3AC41319}">
      <dgm:prSet/>
      <dgm:spPr>
        <a:solidFill>
          <a:schemeClr val="tx1">
            <a:lumMod val="65000"/>
            <a:lumOff val="35000"/>
          </a:schemeClr>
        </a:solidFill>
        <a:ln>
          <a:solidFill>
            <a:srgbClr val="203864"/>
          </a:solidFill>
        </a:ln>
      </dgm:spPr>
      <dgm:t>
        <a:bodyPr/>
        <a:lstStyle/>
        <a:p>
          <a:endParaRPr lang="en-US"/>
        </a:p>
      </dgm:t>
    </dgm:pt>
    <dgm:pt modelId="{F83C3CB1-CF6A-45F3-B2B8-1361E79D85C2}" type="sibTrans" cxnId="{1C9DAB58-3FEE-4091-BD4E-48BE3AC41319}">
      <dgm:prSet/>
      <dgm:spPr/>
      <dgm:t>
        <a:bodyPr/>
        <a:lstStyle/>
        <a:p>
          <a:endParaRPr lang="en-US"/>
        </a:p>
      </dgm:t>
    </dgm:pt>
    <dgm:pt modelId="{D14DF4C0-F8AA-4FD4-96C4-9BAD92AEBB33}">
      <dgm:prSet phldrT="[Text]" custT="1"/>
      <dgm:spPr>
        <a:solidFill>
          <a:schemeClr val="tx1">
            <a:lumMod val="65000"/>
            <a:lumOff val="35000"/>
          </a:schemeClr>
        </a:solidFill>
        <a:ln>
          <a:solidFill>
            <a:srgbClr val="203864"/>
          </a:solidFill>
        </a:ln>
      </dgm:spPr>
      <dgm:t>
        <a:bodyPr/>
        <a:lstStyle/>
        <a:p>
          <a:r>
            <a:rPr lang="en-US" sz="1800" b="0" i="0" dirty="0"/>
            <a:t>Machine learning</a:t>
          </a:r>
          <a:endParaRPr lang="en-US" sz="1800" dirty="0"/>
        </a:p>
      </dgm:t>
    </dgm:pt>
    <dgm:pt modelId="{0BED0610-D9DF-4812-A5C4-F70A0F6A6329}" type="parTrans" cxnId="{9547954E-00B2-407C-AEE1-6B51F995D2C9}">
      <dgm:prSet/>
      <dgm:spPr>
        <a:solidFill>
          <a:schemeClr val="tx1">
            <a:lumMod val="65000"/>
            <a:lumOff val="35000"/>
          </a:schemeClr>
        </a:solidFill>
        <a:ln>
          <a:solidFill>
            <a:srgbClr val="203864"/>
          </a:solidFill>
        </a:ln>
      </dgm:spPr>
      <dgm:t>
        <a:bodyPr/>
        <a:lstStyle/>
        <a:p>
          <a:endParaRPr lang="en-US"/>
        </a:p>
      </dgm:t>
    </dgm:pt>
    <dgm:pt modelId="{E898DF8A-6AAC-44C9-9666-9DF8991D04FA}" type="sibTrans" cxnId="{9547954E-00B2-407C-AEE1-6B51F995D2C9}">
      <dgm:prSet/>
      <dgm:spPr/>
      <dgm:t>
        <a:bodyPr/>
        <a:lstStyle/>
        <a:p>
          <a:endParaRPr lang="en-US"/>
        </a:p>
      </dgm:t>
    </dgm:pt>
    <dgm:pt modelId="{14E12E24-3D05-4818-9129-F31D2DBBD2D1}">
      <dgm:prSet phldrT="[Text]" custT="1"/>
      <dgm:spPr>
        <a:solidFill>
          <a:schemeClr val="tx1">
            <a:lumMod val="65000"/>
            <a:lumOff val="35000"/>
          </a:schemeClr>
        </a:solidFill>
        <a:ln>
          <a:solidFill>
            <a:srgbClr val="203864"/>
          </a:solidFill>
        </a:ln>
      </dgm:spPr>
      <dgm:t>
        <a:bodyPr/>
        <a:lstStyle/>
        <a:p>
          <a:r>
            <a:rPr lang="en-US" sz="1800" b="0" i="0" dirty="0"/>
            <a:t>Neural network</a:t>
          </a:r>
          <a:endParaRPr lang="en-US" sz="1800" dirty="0"/>
        </a:p>
      </dgm:t>
    </dgm:pt>
    <dgm:pt modelId="{8684615B-137B-4037-8B9D-2F1FD03ED4CB}" type="parTrans" cxnId="{702BD71A-C2F3-4DEF-AB36-C03054C1D250}">
      <dgm:prSet/>
      <dgm:spPr>
        <a:solidFill>
          <a:schemeClr val="tx1">
            <a:lumMod val="65000"/>
            <a:lumOff val="35000"/>
          </a:schemeClr>
        </a:solidFill>
        <a:ln>
          <a:solidFill>
            <a:srgbClr val="203864"/>
          </a:solidFill>
        </a:ln>
      </dgm:spPr>
      <dgm:t>
        <a:bodyPr/>
        <a:lstStyle/>
        <a:p>
          <a:endParaRPr lang="en-US"/>
        </a:p>
      </dgm:t>
    </dgm:pt>
    <dgm:pt modelId="{2E511A68-7FF2-43DA-904D-7605295A437F}" type="sibTrans" cxnId="{702BD71A-C2F3-4DEF-AB36-C03054C1D250}">
      <dgm:prSet/>
      <dgm:spPr/>
      <dgm:t>
        <a:bodyPr/>
        <a:lstStyle/>
        <a:p>
          <a:endParaRPr lang="en-US"/>
        </a:p>
      </dgm:t>
    </dgm:pt>
    <dgm:pt modelId="{AD2B4934-818B-4DED-8EB8-93AF280B6133}">
      <dgm:prSet phldrT="[Text]" custT="1"/>
      <dgm:spPr>
        <a:solidFill>
          <a:schemeClr val="tx1">
            <a:lumMod val="65000"/>
            <a:lumOff val="35000"/>
          </a:schemeClr>
        </a:solidFill>
        <a:ln>
          <a:solidFill>
            <a:srgbClr val="203864"/>
          </a:solidFill>
        </a:ln>
      </dgm:spPr>
      <dgm:t>
        <a:bodyPr/>
        <a:lstStyle/>
        <a:p>
          <a:r>
            <a:rPr lang="en-US" sz="1800" b="0" i="0" dirty="0"/>
            <a:t>Database systems and data warehouses</a:t>
          </a:r>
          <a:endParaRPr lang="en-US" sz="1800" dirty="0"/>
        </a:p>
      </dgm:t>
    </dgm:pt>
    <dgm:pt modelId="{8E1A94F9-F7E2-41BF-B3E8-4B2B95D32DC5}" type="parTrans" cxnId="{BB32D7BA-888C-4EE9-B8EC-D7781E582549}">
      <dgm:prSet/>
      <dgm:spPr>
        <a:solidFill>
          <a:schemeClr val="tx1">
            <a:lumMod val="65000"/>
            <a:lumOff val="35000"/>
          </a:schemeClr>
        </a:solidFill>
        <a:ln>
          <a:solidFill>
            <a:srgbClr val="203864"/>
          </a:solidFill>
        </a:ln>
      </dgm:spPr>
      <dgm:t>
        <a:bodyPr/>
        <a:lstStyle/>
        <a:p>
          <a:endParaRPr lang="en-US"/>
        </a:p>
      </dgm:t>
    </dgm:pt>
    <dgm:pt modelId="{9A233DCA-7480-44DA-B2D2-746F43180EBB}" type="sibTrans" cxnId="{BB32D7BA-888C-4EE9-B8EC-D7781E582549}">
      <dgm:prSet/>
      <dgm:spPr/>
      <dgm:t>
        <a:bodyPr/>
        <a:lstStyle/>
        <a:p>
          <a:endParaRPr lang="en-US"/>
        </a:p>
      </dgm:t>
    </dgm:pt>
    <dgm:pt modelId="{98729A70-357D-45D4-B73E-6AB750E3B108}">
      <dgm:prSet phldrT="[Text]" custT="1"/>
      <dgm:spPr>
        <a:solidFill>
          <a:schemeClr val="tx1">
            <a:lumMod val="65000"/>
            <a:lumOff val="35000"/>
          </a:schemeClr>
        </a:solidFill>
        <a:ln>
          <a:solidFill>
            <a:srgbClr val="203864"/>
          </a:solidFill>
        </a:ln>
      </dgm:spPr>
      <dgm:t>
        <a:bodyPr/>
        <a:lstStyle/>
        <a:p>
          <a:r>
            <a:rPr lang="en-US" sz="1800" b="0" i="0" dirty="0"/>
            <a:t>Genetic algorithms</a:t>
          </a:r>
          <a:endParaRPr lang="en-US" sz="1800" dirty="0"/>
        </a:p>
      </dgm:t>
    </dgm:pt>
    <dgm:pt modelId="{6686F84C-9ACE-4172-8BD9-88C2F602014B}" type="parTrans" cxnId="{48A4C86D-C147-46CF-85DF-0C55D7695E2B}">
      <dgm:prSet/>
      <dgm:spPr>
        <a:solidFill>
          <a:schemeClr val="tx1">
            <a:lumMod val="65000"/>
            <a:lumOff val="35000"/>
          </a:schemeClr>
        </a:solidFill>
        <a:ln>
          <a:solidFill>
            <a:srgbClr val="203864"/>
          </a:solidFill>
        </a:ln>
      </dgm:spPr>
      <dgm:t>
        <a:bodyPr/>
        <a:lstStyle/>
        <a:p>
          <a:endParaRPr lang="en-US"/>
        </a:p>
      </dgm:t>
    </dgm:pt>
    <dgm:pt modelId="{6AC71C0B-526F-4519-89DF-FF2839DDBD7F}" type="sibTrans" cxnId="{48A4C86D-C147-46CF-85DF-0C55D7695E2B}">
      <dgm:prSet/>
      <dgm:spPr/>
      <dgm:t>
        <a:bodyPr/>
        <a:lstStyle/>
        <a:p>
          <a:endParaRPr lang="en-US"/>
        </a:p>
      </dgm:t>
    </dgm:pt>
    <dgm:pt modelId="{296569B3-7074-48F7-B340-2827DC504D40}">
      <dgm:prSet phldrT="[Text]" custT="1"/>
      <dgm:spPr>
        <a:solidFill>
          <a:schemeClr val="tx1">
            <a:lumMod val="65000"/>
            <a:lumOff val="35000"/>
          </a:schemeClr>
        </a:solidFill>
        <a:ln>
          <a:solidFill>
            <a:srgbClr val="203864"/>
          </a:solidFill>
        </a:ln>
      </dgm:spPr>
      <dgm:t>
        <a:bodyPr/>
        <a:lstStyle/>
        <a:p>
          <a:r>
            <a:rPr lang="en-US" sz="1800" b="0" i="0" dirty="0"/>
            <a:t>Fuzzy sets</a:t>
          </a:r>
          <a:endParaRPr lang="en-US" sz="1800" dirty="0"/>
        </a:p>
      </dgm:t>
    </dgm:pt>
    <dgm:pt modelId="{E5A8A91D-585D-49B6-9C1A-369CD3266D8F}" type="parTrans" cxnId="{233C6A2A-ED12-4B05-AEA1-13BB44928845}">
      <dgm:prSet/>
      <dgm:spPr>
        <a:solidFill>
          <a:schemeClr val="tx1">
            <a:lumMod val="65000"/>
            <a:lumOff val="35000"/>
          </a:schemeClr>
        </a:solidFill>
        <a:ln>
          <a:solidFill>
            <a:srgbClr val="203864"/>
          </a:solidFill>
        </a:ln>
      </dgm:spPr>
      <dgm:t>
        <a:bodyPr/>
        <a:lstStyle/>
        <a:p>
          <a:endParaRPr lang="en-US"/>
        </a:p>
      </dgm:t>
    </dgm:pt>
    <dgm:pt modelId="{B1A4A23D-6C5C-481C-B69C-59EA4AF7E4C0}" type="sibTrans" cxnId="{233C6A2A-ED12-4B05-AEA1-13BB44928845}">
      <dgm:prSet/>
      <dgm:spPr/>
      <dgm:t>
        <a:bodyPr/>
        <a:lstStyle/>
        <a:p>
          <a:endParaRPr lang="en-US"/>
        </a:p>
      </dgm:t>
    </dgm:pt>
    <dgm:pt modelId="{C872B6B7-E254-4D82-8273-EF9046A411B6}">
      <dgm:prSet phldrT="[Text]" custT="1"/>
      <dgm:spPr>
        <a:solidFill>
          <a:schemeClr val="tx1">
            <a:lumMod val="65000"/>
            <a:lumOff val="35000"/>
          </a:schemeClr>
        </a:solidFill>
        <a:ln>
          <a:solidFill>
            <a:srgbClr val="203864"/>
          </a:solidFill>
        </a:ln>
      </dgm:spPr>
      <dgm:t>
        <a:bodyPr/>
        <a:lstStyle/>
        <a:p>
          <a:r>
            <a:rPr lang="en-US" sz="1800" b="0" i="0" dirty="0"/>
            <a:t>Visualization</a:t>
          </a:r>
          <a:endParaRPr lang="en-US" sz="1800" dirty="0"/>
        </a:p>
      </dgm:t>
    </dgm:pt>
    <dgm:pt modelId="{C884747D-2503-4B2A-9E5A-4F6E0AD7DC1B}" type="parTrans" cxnId="{37D6DC7B-539D-4582-8FCC-83FDA7AED719}">
      <dgm:prSet/>
      <dgm:spPr>
        <a:solidFill>
          <a:schemeClr val="tx1">
            <a:lumMod val="65000"/>
            <a:lumOff val="35000"/>
          </a:schemeClr>
        </a:solidFill>
        <a:ln>
          <a:solidFill>
            <a:srgbClr val="203864"/>
          </a:solidFill>
        </a:ln>
      </dgm:spPr>
      <dgm:t>
        <a:bodyPr/>
        <a:lstStyle/>
        <a:p>
          <a:endParaRPr lang="en-US"/>
        </a:p>
      </dgm:t>
    </dgm:pt>
    <dgm:pt modelId="{4799378A-9ED8-42E3-82A1-E3FDB9E04126}" type="sibTrans" cxnId="{37D6DC7B-539D-4582-8FCC-83FDA7AED719}">
      <dgm:prSet/>
      <dgm:spPr/>
      <dgm:t>
        <a:bodyPr/>
        <a:lstStyle/>
        <a:p>
          <a:endParaRPr lang="en-US"/>
        </a:p>
      </dgm:t>
    </dgm:pt>
    <dgm:pt modelId="{BBB3675E-EC69-4412-85F1-B6213552E79F}" type="pres">
      <dgm:prSet presAssocID="{A410496D-FC3F-4AC4-BC41-3786F51ADBC5}" presName="hierChild1" presStyleCnt="0">
        <dgm:presLayoutVars>
          <dgm:orgChart val="1"/>
          <dgm:chPref val="1"/>
          <dgm:dir/>
          <dgm:animOne val="branch"/>
          <dgm:animLvl val="lvl"/>
          <dgm:resizeHandles/>
        </dgm:presLayoutVars>
      </dgm:prSet>
      <dgm:spPr/>
    </dgm:pt>
    <dgm:pt modelId="{A71DFB7B-038B-43AB-B4C6-58FB37366E35}" type="pres">
      <dgm:prSet presAssocID="{A10F7E8D-DBC5-4C57-9184-40122FC0D56B}" presName="hierRoot1" presStyleCnt="0">
        <dgm:presLayoutVars>
          <dgm:hierBranch val="init"/>
        </dgm:presLayoutVars>
      </dgm:prSet>
      <dgm:spPr/>
    </dgm:pt>
    <dgm:pt modelId="{C096E0A8-D9F1-4A6A-BF22-7532044395BB}" type="pres">
      <dgm:prSet presAssocID="{A10F7E8D-DBC5-4C57-9184-40122FC0D56B}" presName="rootComposite1" presStyleCnt="0"/>
      <dgm:spPr/>
    </dgm:pt>
    <dgm:pt modelId="{B11ACFB9-3F06-4E18-9116-C6B38D0B0699}" type="pres">
      <dgm:prSet presAssocID="{A10F7E8D-DBC5-4C57-9184-40122FC0D56B}" presName="rootText1" presStyleLbl="node0" presStyleIdx="0" presStyleCnt="1" custScaleX="533876" custScaleY="140364">
        <dgm:presLayoutVars>
          <dgm:chPref val="3"/>
        </dgm:presLayoutVars>
      </dgm:prSet>
      <dgm:spPr/>
    </dgm:pt>
    <dgm:pt modelId="{C9750BD9-017C-4596-98E2-D36EA8C77FA4}" type="pres">
      <dgm:prSet presAssocID="{A10F7E8D-DBC5-4C57-9184-40122FC0D56B}" presName="rootConnector1" presStyleLbl="node1" presStyleIdx="0" presStyleCnt="0"/>
      <dgm:spPr/>
    </dgm:pt>
    <dgm:pt modelId="{DF568153-CB70-4DA0-82B4-0C6FA1DF257C}" type="pres">
      <dgm:prSet presAssocID="{A10F7E8D-DBC5-4C57-9184-40122FC0D56B}" presName="hierChild2" presStyleCnt="0"/>
      <dgm:spPr/>
    </dgm:pt>
    <dgm:pt modelId="{72908143-C970-4511-977E-B13F333974C5}" type="pres">
      <dgm:prSet presAssocID="{E1E7EBA5-BE55-4B8F-830F-FD0C65C231AC}" presName="Name37" presStyleLbl="parChTrans1D2" presStyleIdx="0" presStyleCnt="7"/>
      <dgm:spPr/>
    </dgm:pt>
    <dgm:pt modelId="{35D82415-F97E-4880-BE03-793423355DF8}" type="pres">
      <dgm:prSet presAssocID="{802B19F4-431B-4226-A721-F5C1B0640E2D}" presName="hierRoot2" presStyleCnt="0">
        <dgm:presLayoutVars>
          <dgm:hierBranch val="init"/>
        </dgm:presLayoutVars>
      </dgm:prSet>
      <dgm:spPr/>
    </dgm:pt>
    <dgm:pt modelId="{7A5F6E65-8298-46F1-8385-9588BA7AE22C}" type="pres">
      <dgm:prSet presAssocID="{802B19F4-431B-4226-A721-F5C1B0640E2D}" presName="rootComposite" presStyleCnt="0"/>
      <dgm:spPr/>
    </dgm:pt>
    <dgm:pt modelId="{D763C420-77D0-4C54-8C73-B45B43376F54}" type="pres">
      <dgm:prSet presAssocID="{802B19F4-431B-4226-A721-F5C1B0640E2D}" presName="rootText" presStyleLbl="node2" presStyleIdx="0" presStyleCnt="7" custScaleX="143854" custScaleY="234296">
        <dgm:presLayoutVars>
          <dgm:chPref val="3"/>
        </dgm:presLayoutVars>
      </dgm:prSet>
      <dgm:spPr/>
    </dgm:pt>
    <dgm:pt modelId="{73557EC8-4135-4A18-8DBA-DC77935EB37D}" type="pres">
      <dgm:prSet presAssocID="{802B19F4-431B-4226-A721-F5C1B0640E2D}" presName="rootConnector" presStyleLbl="node2" presStyleIdx="0" presStyleCnt="7"/>
      <dgm:spPr/>
    </dgm:pt>
    <dgm:pt modelId="{BF40E90E-C2EB-4A96-B338-A9629A76A394}" type="pres">
      <dgm:prSet presAssocID="{802B19F4-431B-4226-A721-F5C1B0640E2D}" presName="hierChild4" presStyleCnt="0"/>
      <dgm:spPr/>
    </dgm:pt>
    <dgm:pt modelId="{F32B2759-CE45-4B7A-9692-98192D8EB621}" type="pres">
      <dgm:prSet presAssocID="{802B19F4-431B-4226-A721-F5C1B0640E2D}" presName="hierChild5" presStyleCnt="0"/>
      <dgm:spPr/>
    </dgm:pt>
    <dgm:pt modelId="{1F8BED43-EEAD-401D-9FAF-96467E3EB783}" type="pres">
      <dgm:prSet presAssocID="{0BED0610-D9DF-4812-A5C4-F70A0F6A6329}" presName="Name37" presStyleLbl="parChTrans1D2" presStyleIdx="1" presStyleCnt="7"/>
      <dgm:spPr/>
    </dgm:pt>
    <dgm:pt modelId="{47D1F865-1251-4CDF-A5FE-B277A2E3FFBE}" type="pres">
      <dgm:prSet presAssocID="{D14DF4C0-F8AA-4FD4-96C4-9BAD92AEBB33}" presName="hierRoot2" presStyleCnt="0">
        <dgm:presLayoutVars>
          <dgm:hierBranch val="init"/>
        </dgm:presLayoutVars>
      </dgm:prSet>
      <dgm:spPr/>
    </dgm:pt>
    <dgm:pt modelId="{8538EAC1-EDF8-4BF5-8F9B-D2E450B88155}" type="pres">
      <dgm:prSet presAssocID="{D14DF4C0-F8AA-4FD4-96C4-9BAD92AEBB33}" presName="rootComposite" presStyleCnt="0"/>
      <dgm:spPr/>
    </dgm:pt>
    <dgm:pt modelId="{AB985F7D-B8C0-416F-AC89-F71F9A80EFEE}" type="pres">
      <dgm:prSet presAssocID="{D14DF4C0-F8AA-4FD4-96C4-9BAD92AEBB33}" presName="rootText" presStyleLbl="node2" presStyleIdx="1" presStyleCnt="7" custScaleY="133252">
        <dgm:presLayoutVars>
          <dgm:chPref val="3"/>
        </dgm:presLayoutVars>
      </dgm:prSet>
      <dgm:spPr/>
    </dgm:pt>
    <dgm:pt modelId="{A88D45F2-E564-405E-8501-440F07E5EFE1}" type="pres">
      <dgm:prSet presAssocID="{D14DF4C0-F8AA-4FD4-96C4-9BAD92AEBB33}" presName="rootConnector" presStyleLbl="node2" presStyleIdx="1" presStyleCnt="7"/>
      <dgm:spPr/>
    </dgm:pt>
    <dgm:pt modelId="{75440CE7-C7EE-4770-8FBD-965469312594}" type="pres">
      <dgm:prSet presAssocID="{D14DF4C0-F8AA-4FD4-96C4-9BAD92AEBB33}" presName="hierChild4" presStyleCnt="0"/>
      <dgm:spPr/>
    </dgm:pt>
    <dgm:pt modelId="{B543A6FB-EA05-4CA8-87E1-E4CFDE8E6F8D}" type="pres">
      <dgm:prSet presAssocID="{D14DF4C0-F8AA-4FD4-96C4-9BAD92AEBB33}" presName="hierChild5" presStyleCnt="0"/>
      <dgm:spPr/>
    </dgm:pt>
    <dgm:pt modelId="{D7D5DB6B-F4E9-4E31-889F-368388BBDC39}" type="pres">
      <dgm:prSet presAssocID="{8684615B-137B-4037-8B9D-2F1FD03ED4CB}" presName="Name37" presStyleLbl="parChTrans1D2" presStyleIdx="2" presStyleCnt="7"/>
      <dgm:spPr/>
    </dgm:pt>
    <dgm:pt modelId="{211F12E5-7A7A-4D26-971D-9BD685C44047}" type="pres">
      <dgm:prSet presAssocID="{14E12E24-3D05-4818-9129-F31D2DBBD2D1}" presName="hierRoot2" presStyleCnt="0">
        <dgm:presLayoutVars>
          <dgm:hierBranch val="init"/>
        </dgm:presLayoutVars>
      </dgm:prSet>
      <dgm:spPr/>
    </dgm:pt>
    <dgm:pt modelId="{D3E2F2E2-97AB-4610-834E-65E7D9B057BA}" type="pres">
      <dgm:prSet presAssocID="{14E12E24-3D05-4818-9129-F31D2DBBD2D1}" presName="rootComposite" presStyleCnt="0"/>
      <dgm:spPr/>
    </dgm:pt>
    <dgm:pt modelId="{B79848FB-E476-4489-A69A-A72C583C9FB3}" type="pres">
      <dgm:prSet presAssocID="{14E12E24-3D05-4818-9129-F31D2DBBD2D1}" presName="rootText" presStyleLbl="node2" presStyleIdx="2" presStyleCnt="7" custScaleY="122570">
        <dgm:presLayoutVars>
          <dgm:chPref val="3"/>
        </dgm:presLayoutVars>
      </dgm:prSet>
      <dgm:spPr/>
    </dgm:pt>
    <dgm:pt modelId="{4D216033-371F-4C60-AC46-4672CF4A7671}" type="pres">
      <dgm:prSet presAssocID="{14E12E24-3D05-4818-9129-F31D2DBBD2D1}" presName="rootConnector" presStyleLbl="node2" presStyleIdx="2" presStyleCnt="7"/>
      <dgm:spPr/>
    </dgm:pt>
    <dgm:pt modelId="{E8C314EA-C7D1-4E9A-A415-27BF8AC5BEDC}" type="pres">
      <dgm:prSet presAssocID="{14E12E24-3D05-4818-9129-F31D2DBBD2D1}" presName="hierChild4" presStyleCnt="0"/>
      <dgm:spPr/>
    </dgm:pt>
    <dgm:pt modelId="{B8AA8819-96A0-4C34-9F5F-C484E1BBD629}" type="pres">
      <dgm:prSet presAssocID="{14E12E24-3D05-4818-9129-F31D2DBBD2D1}" presName="hierChild5" presStyleCnt="0"/>
      <dgm:spPr/>
    </dgm:pt>
    <dgm:pt modelId="{EB2AE27D-D042-45FC-B29F-3D7F6DED86F8}" type="pres">
      <dgm:prSet presAssocID="{8E1A94F9-F7E2-41BF-B3E8-4B2B95D32DC5}" presName="Name37" presStyleLbl="parChTrans1D2" presStyleIdx="3" presStyleCnt="7"/>
      <dgm:spPr/>
    </dgm:pt>
    <dgm:pt modelId="{A6ADDE3A-B7C4-47F6-881B-EBC57403C63E}" type="pres">
      <dgm:prSet presAssocID="{AD2B4934-818B-4DED-8EB8-93AF280B6133}" presName="hierRoot2" presStyleCnt="0">
        <dgm:presLayoutVars>
          <dgm:hierBranch val="init"/>
        </dgm:presLayoutVars>
      </dgm:prSet>
      <dgm:spPr/>
    </dgm:pt>
    <dgm:pt modelId="{18055A01-087D-4841-A9F2-D193796F37EA}" type="pres">
      <dgm:prSet presAssocID="{AD2B4934-818B-4DED-8EB8-93AF280B6133}" presName="rootComposite" presStyleCnt="0"/>
      <dgm:spPr/>
    </dgm:pt>
    <dgm:pt modelId="{5749A57C-00CA-4429-940C-E95160D7C36E}" type="pres">
      <dgm:prSet presAssocID="{AD2B4934-818B-4DED-8EB8-93AF280B6133}" presName="rootText" presStyleLbl="node2" presStyleIdx="3" presStyleCnt="7" custScaleX="146161" custScaleY="256549">
        <dgm:presLayoutVars>
          <dgm:chPref val="3"/>
        </dgm:presLayoutVars>
      </dgm:prSet>
      <dgm:spPr/>
    </dgm:pt>
    <dgm:pt modelId="{51141D77-FDC9-4F3C-817A-CD0B5B01D4D5}" type="pres">
      <dgm:prSet presAssocID="{AD2B4934-818B-4DED-8EB8-93AF280B6133}" presName="rootConnector" presStyleLbl="node2" presStyleIdx="3" presStyleCnt="7"/>
      <dgm:spPr/>
    </dgm:pt>
    <dgm:pt modelId="{1FD4FE86-0FD2-4C03-86A9-437A0B735208}" type="pres">
      <dgm:prSet presAssocID="{AD2B4934-818B-4DED-8EB8-93AF280B6133}" presName="hierChild4" presStyleCnt="0"/>
      <dgm:spPr/>
    </dgm:pt>
    <dgm:pt modelId="{C6D631A5-D03A-42FB-9E48-8DFAB1BCA1BC}" type="pres">
      <dgm:prSet presAssocID="{AD2B4934-818B-4DED-8EB8-93AF280B6133}" presName="hierChild5" presStyleCnt="0"/>
      <dgm:spPr/>
    </dgm:pt>
    <dgm:pt modelId="{B241F6F6-4CD4-41A9-9D2F-79C96FD83516}" type="pres">
      <dgm:prSet presAssocID="{6686F84C-9ACE-4172-8BD9-88C2F602014B}" presName="Name37" presStyleLbl="parChTrans1D2" presStyleIdx="4" presStyleCnt="7"/>
      <dgm:spPr/>
    </dgm:pt>
    <dgm:pt modelId="{EE2F9EEF-4533-4421-AF37-A220757A0DE2}" type="pres">
      <dgm:prSet presAssocID="{98729A70-357D-45D4-B73E-6AB750E3B108}" presName="hierRoot2" presStyleCnt="0">
        <dgm:presLayoutVars>
          <dgm:hierBranch val="init"/>
        </dgm:presLayoutVars>
      </dgm:prSet>
      <dgm:spPr/>
    </dgm:pt>
    <dgm:pt modelId="{F843C47F-2B98-4030-A8AA-6002E42870C1}" type="pres">
      <dgm:prSet presAssocID="{98729A70-357D-45D4-B73E-6AB750E3B108}" presName="rootComposite" presStyleCnt="0"/>
      <dgm:spPr/>
    </dgm:pt>
    <dgm:pt modelId="{048FC291-6989-43CE-A5F1-4E069729B4F7}" type="pres">
      <dgm:prSet presAssocID="{98729A70-357D-45D4-B73E-6AB750E3B108}" presName="rootText" presStyleLbl="node2" presStyleIdx="4" presStyleCnt="7" custScaleX="125782" custScaleY="118836">
        <dgm:presLayoutVars>
          <dgm:chPref val="3"/>
        </dgm:presLayoutVars>
      </dgm:prSet>
      <dgm:spPr/>
    </dgm:pt>
    <dgm:pt modelId="{CBC3828F-AA0B-4231-A9B0-D3860B5EAF43}" type="pres">
      <dgm:prSet presAssocID="{98729A70-357D-45D4-B73E-6AB750E3B108}" presName="rootConnector" presStyleLbl="node2" presStyleIdx="4" presStyleCnt="7"/>
      <dgm:spPr/>
    </dgm:pt>
    <dgm:pt modelId="{DE2C0C20-5510-4F17-B4DF-381970DDE337}" type="pres">
      <dgm:prSet presAssocID="{98729A70-357D-45D4-B73E-6AB750E3B108}" presName="hierChild4" presStyleCnt="0"/>
      <dgm:spPr/>
    </dgm:pt>
    <dgm:pt modelId="{8A603C24-DE3E-4CB9-AB15-EF920A467550}" type="pres">
      <dgm:prSet presAssocID="{98729A70-357D-45D4-B73E-6AB750E3B108}" presName="hierChild5" presStyleCnt="0"/>
      <dgm:spPr/>
    </dgm:pt>
    <dgm:pt modelId="{106AD7B6-273E-4B5A-985A-E3043B6E8707}" type="pres">
      <dgm:prSet presAssocID="{E5A8A91D-585D-49B6-9C1A-369CD3266D8F}" presName="Name37" presStyleLbl="parChTrans1D2" presStyleIdx="5" presStyleCnt="7"/>
      <dgm:spPr/>
    </dgm:pt>
    <dgm:pt modelId="{ABE33058-6D14-4D9F-9D6A-BAFA348C8108}" type="pres">
      <dgm:prSet presAssocID="{296569B3-7074-48F7-B340-2827DC504D40}" presName="hierRoot2" presStyleCnt="0">
        <dgm:presLayoutVars>
          <dgm:hierBranch val="init"/>
        </dgm:presLayoutVars>
      </dgm:prSet>
      <dgm:spPr/>
    </dgm:pt>
    <dgm:pt modelId="{37950122-2E71-4FBF-A952-BF6D5ED1886A}" type="pres">
      <dgm:prSet presAssocID="{296569B3-7074-48F7-B340-2827DC504D40}" presName="rootComposite" presStyleCnt="0"/>
      <dgm:spPr/>
    </dgm:pt>
    <dgm:pt modelId="{1E040DC7-EBFE-4A6F-B066-5D02E75689FB}" type="pres">
      <dgm:prSet presAssocID="{296569B3-7074-48F7-B340-2827DC504D40}" presName="rootText" presStyleLbl="node2" presStyleIdx="5" presStyleCnt="7" custScaleY="123488">
        <dgm:presLayoutVars>
          <dgm:chPref val="3"/>
        </dgm:presLayoutVars>
      </dgm:prSet>
      <dgm:spPr/>
    </dgm:pt>
    <dgm:pt modelId="{A45A08E0-9B9C-47B9-834E-5F4064AA4257}" type="pres">
      <dgm:prSet presAssocID="{296569B3-7074-48F7-B340-2827DC504D40}" presName="rootConnector" presStyleLbl="node2" presStyleIdx="5" presStyleCnt="7"/>
      <dgm:spPr/>
    </dgm:pt>
    <dgm:pt modelId="{C4C4EC52-EC51-4AEE-A07A-B48EFBFCC859}" type="pres">
      <dgm:prSet presAssocID="{296569B3-7074-48F7-B340-2827DC504D40}" presName="hierChild4" presStyleCnt="0"/>
      <dgm:spPr/>
    </dgm:pt>
    <dgm:pt modelId="{700880E0-DA52-41D6-8501-378E844EEAFC}" type="pres">
      <dgm:prSet presAssocID="{296569B3-7074-48F7-B340-2827DC504D40}" presName="hierChild5" presStyleCnt="0"/>
      <dgm:spPr/>
    </dgm:pt>
    <dgm:pt modelId="{E00C12F7-8DEE-493A-8984-B86B9CFB369A}" type="pres">
      <dgm:prSet presAssocID="{C884747D-2503-4B2A-9E5A-4F6E0AD7DC1B}" presName="Name37" presStyleLbl="parChTrans1D2" presStyleIdx="6" presStyleCnt="7"/>
      <dgm:spPr/>
    </dgm:pt>
    <dgm:pt modelId="{222A414D-EC57-4A35-9CE1-CF38B765B35A}" type="pres">
      <dgm:prSet presAssocID="{C872B6B7-E254-4D82-8273-EF9046A411B6}" presName="hierRoot2" presStyleCnt="0">
        <dgm:presLayoutVars>
          <dgm:hierBranch val="init"/>
        </dgm:presLayoutVars>
      </dgm:prSet>
      <dgm:spPr/>
    </dgm:pt>
    <dgm:pt modelId="{BACA7698-82DB-4811-83AA-40EB0F70AFBB}" type="pres">
      <dgm:prSet presAssocID="{C872B6B7-E254-4D82-8273-EF9046A411B6}" presName="rootComposite" presStyleCnt="0"/>
      <dgm:spPr/>
    </dgm:pt>
    <dgm:pt modelId="{AEF9EC84-DB3A-4452-A4B5-BC4CE200E6DF}" type="pres">
      <dgm:prSet presAssocID="{C872B6B7-E254-4D82-8273-EF9046A411B6}" presName="rootText" presStyleLbl="node2" presStyleIdx="6" presStyleCnt="7" custScaleX="151292">
        <dgm:presLayoutVars>
          <dgm:chPref val="3"/>
        </dgm:presLayoutVars>
      </dgm:prSet>
      <dgm:spPr/>
    </dgm:pt>
    <dgm:pt modelId="{BA1C5933-468A-461D-ADDF-73927963808E}" type="pres">
      <dgm:prSet presAssocID="{C872B6B7-E254-4D82-8273-EF9046A411B6}" presName="rootConnector" presStyleLbl="node2" presStyleIdx="6" presStyleCnt="7"/>
      <dgm:spPr/>
    </dgm:pt>
    <dgm:pt modelId="{AED2DF60-B4A4-466C-9739-E9DCDA1366E4}" type="pres">
      <dgm:prSet presAssocID="{C872B6B7-E254-4D82-8273-EF9046A411B6}" presName="hierChild4" presStyleCnt="0"/>
      <dgm:spPr/>
    </dgm:pt>
    <dgm:pt modelId="{F3C1BDB2-97CB-493A-BE92-C6077E2A3024}" type="pres">
      <dgm:prSet presAssocID="{C872B6B7-E254-4D82-8273-EF9046A411B6}" presName="hierChild5" presStyleCnt="0"/>
      <dgm:spPr/>
    </dgm:pt>
    <dgm:pt modelId="{4B09A58C-51CF-47D4-A9DF-889A49B80BC2}" type="pres">
      <dgm:prSet presAssocID="{A10F7E8D-DBC5-4C57-9184-40122FC0D56B}" presName="hierChild3" presStyleCnt="0"/>
      <dgm:spPr/>
    </dgm:pt>
  </dgm:ptLst>
  <dgm:cxnLst>
    <dgm:cxn modelId="{43969003-CBAF-4CF6-8EE3-7ACAAEB6C384}" type="presOf" srcId="{14E12E24-3D05-4818-9129-F31D2DBBD2D1}" destId="{B79848FB-E476-4489-A69A-A72C583C9FB3}" srcOrd="0" destOrd="0" presId="urn:microsoft.com/office/officeart/2005/8/layout/orgChart1"/>
    <dgm:cxn modelId="{83AA240D-FC7E-4F73-81A9-BF57BB65981E}" type="presOf" srcId="{E5A8A91D-585D-49B6-9C1A-369CD3266D8F}" destId="{106AD7B6-273E-4B5A-985A-E3043B6E8707}" srcOrd="0" destOrd="0" presId="urn:microsoft.com/office/officeart/2005/8/layout/orgChart1"/>
    <dgm:cxn modelId="{702BD71A-C2F3-4DEF-AB36-C03054C1D250}" srcId="{A10F7E8D-DBC5-4C57-9184-40122FC0D56B}" destId="{14E12E24-3D05-4818-9129-F31D2DBBD2D1}" srcOrd="2" destOrd="0" parTransId="{8684615B-137B-4037-8B9D-2F1FD03ED4CB}" sibTransId="{2E511A68-7FF2-43DA-904D-7605295A437F}"/>
    <dgm:cxn modelId="{6D4F7D20-5742-4D6E-BD6C-AFF82D337256}" type="presOf" srcId="{A410496D-FC3F-4AC4-BC41-3786F51ADBC5}" destId="{BBB3675E-EC69-4412-85F1-B6213552E79F}" srcOrd="0" destOrd="0" presId="urn:microsoft.com/office/officeart/2005/8/layout/orgChart1"/>
    <dgm:cxn modelId="{11BBB321-00F5-4844-BF87-DE09EF4F858E}" type="presOf" srcId="{802B19F4-431B-4226-A721-F5C1B0640E2D}" destId="{D763C420-77D0-4C54-8C73-B45B43376F54}" srcOrd="0" destOrd="0" presId="urn:microsoft.com/office/officeart/2005/8/layout/orgChart1"/>
    <dgm:cxn modelId="{C25EF723-C640-49DF-8DC1-861C0829DF85}" type="presOf" srcId="{98729A70-357D-45D4-B73E-6AB750E3B108}" destId="{CBC3828F-AA0B-4231-A9B0-D3860B5EAF43}" srcOrd="1" destOrd="0" presId="urn:microsoft.com/office/officeart/2005/8/layout/orgChart1"/>
    <dgm:cxn modelId="{45676B27-F992-4FDE-9EA3-79DE0F5A5563}" srcId="{A410496D-FC3F-4AC4-BC41-3786F51ADBC5}" destId="{A10F7E8D-DBC5-4C57-9184-40122FC0D56B}" srcOrd="0" destOrd="0" parTransId="{50954BBD-948A-4045-9ADC-96F199312D0B}" sibTransId="{6A14C2A4-EEA5-4B15-B477-A3EF649FF284}"/>
    <dgm:cxn modelId="{233C6A2A-ED12-4B05-AEA1-13BB44928845}" srcId="{A10F7E8D-DBC5-4C57-9184-40122FC0D56B}" destId="{296569B3-7074-48F7-B340-2827DC504D40}" srcOrd="5" destOrd="0" parTransId="{E5A8A91D-585D-49B6-9C1A-369CD3266D8F}" sibTransId="{B1A4A23D-6C5C-481C-B69C-59EA4AF7E4C0}"/>
    <dgm:cxn modelId="{CAEE182F-2773-4746-859E-6A2350E70B77}" type="presOf" srcId="{98729A70-357D-45D4-B73E-6AB750E3B108}" destId="{048FC291-6989-43CE-A5F1-4E069729B4F7}" srcOrd="0" destOrd="0" presId="urn:microsoft.com/office/officeart/2005/8/layout/orgChart1"/>
    <dgm:cxn modelId="{721FA830-B30F-44C6-9DF6-883BFDC3A61C}" type="presOf" srcId="{C872B6B7-E254-4D82-8273-EF9046A411B6}" destId="{AEF9EC84-DB3A-4452-A4B5-BC4CE200E6DF}" srcOrd="0" destOrd="0" presId="urn:microsoft.com/office/officeart/2005/8/layout/orgChart1"/>
    <dgm:cxn modelId="{2769586C-1368-4682-90B6-6A3BAE6D33B0}" type="presOf" srcId="{C884747D-2503-4B2A-9E5A-4F6E0AD7DC1B}" destId="{E00C12F7-8DEE-493A-8984-B86B9CFB369A}" srcOrd="0" destOrd="0" presId="urn:microsoft.com/office/officeart/2005/8/layout/orgChart1"/>
    <dgm:cxn modelId="{1B4E416D-7CA1-461E-8ADF-8EEB5FDF1DC6}" type="presOf" srcId="{8684615B-137B-4037-8B9D-2F1FD03ED4CB}" destId="{D7D5DB6B-F4E9-4E31-889F-368388BBDC39}" srcOrd="0" destOrd="0" presId="urn:microsoft.com/office/officeart/2005/8/layout/orgChart1"/>
    <dgm:cxn modelId="{48A4C86D-C147-46CF-85DF-0C55D7695E2B}" srcId="{A10F7E8D-DBC5-4C57-9184-40122FC0D56B}" destId="{98729A70-357D-45D4-B73E-6AB750E3B108}" srcOrd="4" destOrd="0" parTransId="{6686F84C-9ACE-4172-8BD9-88C2F602014B}" sibTransId="{6AC71C0B-526F-4519-89DF-FF2839DDBD7F}"/>
    <dgm:cxn modelId="{9547954E-00B2-407C-AEE1-6B51F995D2C9}" srcId="{A10F7E8D-DBC5-4C57-9184-40122FC0D56B}" destId="{D14DF4C0-F8AA-4FD4-96C4-9BAD92AEBB33}" srcOrd="1" destOrd="0" parTransId="{0BED0610-D9DF-4812-A5C4-F70A0F6A6329}" sibTransId="{E898DF8A-6AAC-44C9-9666-9DF8991D04FA}"/>
    <dgm:cxn modelId="{3CE2CD4F-2165-44CB-9B2A-42C3872ED75E}" type="presOf" srcId="{C872B6B7-E254-4D82-8273-EF9046A411B6}" destId="{BA1C5933-468A-461D-ADDF-73927963808E}" srcOrd="1" destOrd="0" presId="urn:microsoft.com/office/officeart/2005/8/layout/orgChart1"/>
    <dgm:cxn modelId="{C4BA8056-C3CD-474C-8248-382C4343E8A5}" type="presOf" srcId="{296569B3-7074-48F7-B340-2827DC504D40}" destId="{1E040DC7-EBFE-4A6F-B066-5D02E75689FB}" srcOrd="0" destOrd="0" presId="urn:microsoft.com/office/officeart/2005/8/layout/orgChart1"/>
    <dgm:cxn modelId="{386C1358-9BAF-4A6D-8112-057A343E281F}" type="presOf" srcId="{296569B3-7074-48F7-B340-2827DC504D40}" destId="{A45A08E0-9B9C-47B9-834E-5F4064AA4257}" srcOrd="1" destOrd="0" presId="urn:microsoft.com/office/officeart/2005/8/layout/orgChart1"/>
    <dgm:cxn modelId="{1C9DAB58-3FEE-4091-BD4E-48BE3AC41319}" srcId="{A10F7E8D-DBC5-4C57-9184-40122FC0D56B}" destId="{802B19F4-431B-4226-A721-F5C1B0640E2D}" srcOrd="0" destOrd="0" parTransId="{E1E7EBA5-BE55-4B8F-830F-FD0C65C231AC}" sibTransId="{F83C3CB1-CF6A-45F3-B2B8-1361E79D85C2}"/>
    <dgm:cxn modelId="{37D6DC7B-539D-4582-8FCC-83FDA7AED719}" srcId="{A10F7E8D-DBC5-4C57-9184-40122FC0D56B}" destId="{C872B6B7-E254-4D82-8273-EF9046A411B6}" srcOrd="6" destOrd="0" parTransId="{C884747D-2503-4B2A-9E5A-4F6E0AD7DC1B}" sibTransId="{4799378A-9ED8-42E3-82A1-E3FDB9E04126}"/>
    <dgm:cxn modelId="{E766D87E-D83E-4397-A8DF-329F21F1EE4E}" type="presOf" srcId="{AD2B4934-818B-4DED-8EB8-93AF280B6133}" destId="{5749A57C-00CA-4429-940C-E95160D7C36E}" srcOrd="0" destOrd="0" presId="urn:microsoft.com/office/officeart/2005/8/layout/orgChart1"/>
    <dgm:cxn modelId="{90CECB81-3D7C-4670-9495-F5D87F922F70}" type="presOf" srcId="{AD2B4934-818B-4DED-8EB8-93AF280B6133}" destId="{51141D77-FDC9-4F3C-817A-CD0B5B01D4D5}" srcOrd="1" destOrd="0" presId="urn:microsoft.com/office/officeart/2005/8/layout/orgChart1"/>
    <dgm:cxn modelId="{27353590-EF1D-4BBF-82EB-4018EB0B5566}" type="presOf" srcId="{6686F84C-9ACE-4172-8BD9-88C2F602014B}" destId="{B241F6F6-4CD4-41A9-9D2F-79C96FD83516}" srcOrd="0" destOrd="0" presId="urn:microsoft.com/office/officeart/2005/8/layout/orgChart1"/>
    <dgm:cxn modelId="{E2071AAB-284F-4101-8C16-A29C53DAD52C}" type="presOf" srcId="{D14DF4C0-F8AA-4FD4-96C4-9BAD92AEBB33}" destId="{AB985F7D-B8C0-416F-AC89-F71F9A80EFEE}" srcOrd="0" destOrd="0" presId="urn:microsoft.com/office/officeart/2005/8/layout/orgChart1"/>
    <dgm:cxn modelId="{BB32D7BA-888C-4EE9-B8EC-D7781E582549}" srcId="{A10F7E8D-DBC5-4C57-9184-40122FC0D56B}" destId="{AD2B4934-818B-4DED-8EB8-93AF280B6133}" srcOrd="3" destOrd="0" parTransId="{8E1A94F9-F7E2-41BF-B3E8-4B2B95D32DC5}" sibTransId="{9A233DCA-7480-44DA-B2D2-746F43180EBB}"/>
    <dgm:cxn modelId="{D3AF06BC-8DF9-4318-963A-F007F507807F}" type="presOf" srcId="{A10F7E8D-DBC5-4C57-9184-40122FC0D56B}" destId="{C9750BD9-017C-4596-98E2-D36EA8C77FA4}" srcOrd="1" destOrd="0" presId="urn:microsoft.com/office/officeart/2005/8/layout/orgChart1"/>
    <dgm:cxn modelId="{B7EF5BBF-7604-4737-88E7-4C9776842DF3}" type="presOf" srcId="{E1E7EBA5-BE55-4B8F-830F-FD0C65C231AC}" destId="{72908143-C970-4511-977E-B13F333974C5}" srcOrd="0" destOrd="0" presId="urn:microsoft.com/office/officeart/2005/8/layout/orgChart1"/>
    <dgm:cxn modelId="{A88436CA-E5E8-4829-A555-32F3665FDE78}" type="presOf" srcId="{8E1A94F9-F7E2-41BF-B3E8-4B2B95D32DC5}" destId="{EB2AE27D-D042-45FC-B29F-3D7F6DED86F8}" srcOrd="0" destOrd="0" presId="urn:microsoft.com/office/officeart/2005/8/layout/orgChart1"/>
    <dgm:cxn modelId="{5FE803D6-8CBE-4FC2-9B65-4C66E4C1B3E0}" type="presOf" srcId="{802B19F4-431B-4226-A721-F5C1B0640E2D}" destId="{73557EC8-4135-4A18-8DBA-DC77935EB37D}" srcOrd="1" destOrd="0" presId="urn:microsoft.com/office/officeart/2005/8/layout/orgChart1"/>
    <dgm:cxn modelId="{8749D4DA-3413-4924-8CF1-DB780295F0C1}" type="presOf" srcId="{A10F7E8D-DBC5-4C57-9184-40122FC0D56B}" destId="{B11ACFB9-3F06-4E18-9116-C6B38D0B0699}" srcOrd="0" destOrd="0" presId="urn:microsoft.com/office/officeart/2005/8/layout/orgChart1"/>
    <dgm:cxn modelId="{4E0EA0DB-DF13-4073-B314-C25E3304C530}" type="presOf" srcId="{0BED0610-D9DF-4812-A5C4-F70A0F6A6329}" destId="{1F8BED43-EEAD-401D-9FAF-96467E3EB783}" srcOrd="0" destOrd="0" presId="urn:microsoft.com/office/officeart/2005/8/layout/orgChart1"/>
    <dgm:cxn modelId="{96826AE4-D535-4C09-B4B1-BC3628126C80}" type="presOf" srcId="{14E12E24-3D05-4818-9129-F31D2DBBD2D1}" destId="{4D216033-371F-4C60-AC46-4672CF4A7671}" srcOrd="1" destOrd="0" presId="urn:microsoft.com/office/officeart/2005/8/layout/orgChart1"/>
    <dgm:cxn modelId="{DEB0A3FC-2725-4890-9518-899747E5FD37}" type="presOf" srcId="{D14DF4C0-F8AA-4FD4-96C4-9BAD92AEBB33}" destId="{A88D45F2-E564-405E-8501-440F07E5EFE1}" srcOrd="1" destOrd="0" presId="urn:microsoft.com/office/officeart/2005/8/layout/orgChart1"/>
    <dgm:cxn modelId="{AB817F10-7AB0-45F1-80B0-25EE08EF5949}" type="presParOf" srcId="{BBB3675E-EC69-4412-85F1-B6213552E79F}" destId="{A71DFB7B-038B-43AB-B4C6-58FB37366E35}" srcOrd="0" destOrd="0" presId="urn:microsoft.com/office/officeart/2005/8/layout/orgChart1"/>
    <dgm:cxn modelId="{C67F470B-B588-4FDD-9766-9BAA365415C8}" type="presParOf" srcId="{A71DFB7B-038B-43AB-B4C6-58FB37366E35}" destId="{C096E0A8-D9F1-4A6A-BF22-7532044395BB}" srcOrd="0" destOrd="0" presId="urn:microsoft.com/office/officeart/2005/8/layout/orgChart1"/>
    <dgm:cxn modelId="{EEA64118-4372-490F-AB20-10E82BCA544A}" type="presParOf" srcId="{C096E0A8-D9F1-4A6A-BF22-7532044395BB}" destId="{B11ACFB9-3F06-4E18-9116-C6B38D0B0699}" srcOrd="0" destOrd="0" presId="urn:microsoft.com/office/officeart/2005/8/layout/orgChart1"/>
    <dgm:cxn modelId="{A4C4E90A-B93F-4964-8E85-A844A36AB81A}" type="presParOf" srcId="{C096E0A8-D9F1-4A6A-BF22-7532044395BB}" destId="{C9750BD9-017C-4596-98E2-D36EA8C77FA4}" srcOrd="1" destOrd="0" presId="urn:microsoft.com/office/officeart/2005/8/layout/orgChart1"/>
    <dgm:cxn modelId="{BCE6554D-F31D-4E08-8E12-76F821FEE366}" type="presParOf" srcId="{A71DFB7B-038B-43AB-B4C6-58FB37366E35}" destId="{DF568153-CB70-4DA0-82B4-0C6FA1DF257C}" srcOrd="1" destOrd="0" presId="urn:microsoft.com/office/officeart/2005/8/layout/orgChart1"/>
    <dgm:cxn modelId="{9A6AADA3-51EA-4CF6-BABA-0407181B57A6}" type="presParOf" srcId="{DF568153-CB70-4DA0-82B4-0C6FA1DF257C}" destId="{72908143-C970-4511-977E-B13F333974C5}" srcOrd="0" destOrd="0" presId="urn:microsoft.com/office/officeart/2005/8/layout/orgChart1"/>
    <dgm:cxn modelId="{FA0FFAB6-C3B8-418C-953F-20C10A9D2262}" type="presParOf" srcId="{DF568153-CB70-4DA0-82B4-0C6FA1DF257C}" destId="{35D82415-F97E-4880-BE03-793423355DF8}" srcOrd="1" destOrd="0" presId="urn:microsoft.com/office/officeart/2005/8/layout/orgChart1"/>
    <dgm:cxn modelId="{0CEB99DE-9642-45EA-8B92-878F1A6725C6}" type="presParOf" srcId="{35D82415-F97E-4880-BE03-793423355DF8}" destId="{7A5F6E65-8298-46F1-8385-9588BA7AE22C}" srcOrd="0" destOrd="0" presId="urn:microsoft.com/office/officeart/2005/8/layout/orgChart1"/>
    <dgm:cxn modelId="{06372966-0BAA-468D-A045-D8B96AB52496}" type="presParOf" srcId="{7A5F6E65-8298-46F1-8385-9588BA7AE22C}" destId="{D763C420-77D0-4C54-8C73-B45B43376F54}" srcOrd="0" destOrd="0" presId="urn:microsoft.com/office/officeart/2005/8/layout/orgChart1"/>
    <dgm:cxn modelId="{6C945AD6-01B2-4889-961C-9D49CFCB7693}" type="presParOf" srcId="{7A5F6E65-8298-46F1-8385-9588BA7AE22C}" destId="{73557EC8-4135-4A18-8DBA-DC77935EB37D}" srcOrd="1" destOrd="0" presId="urn:microsoft.com/office/officeart/2005/8/layout/orgChart1"/>
    <dgm:cxn modelId="{7674E43D-B8C7-4465-926E-B1517A59AE1C}" type="presParOf" srcId="{35D82415-F97E-4880-BE03-793423355DF8}" destId="{BF40E90E-C2EB-4A96-B338-A9629A76A394}" srcOrd="1" destOrd="0" presId="urn:microsoft.com/office/officeart/2005/8/layout/orgChart1"/>
    <dgm:cxn modelId="{2AB8A0E5-8DB9-4728-A6A5-0F1130910FCD}" type="presParOf" srcId="{35D82415-F97E-4880-BE03-793423355DF8}" destId="{F32B2759-CE45-4B7A-9692-98192D8EB621}" srcOrd="2" destOrd="0" presId="urn:microsoft.com/office/officeart/2005/8/layout/orgChart1"/>
    <dgm:cxn modelId="{61503F41-CF24-46C7-AEFD-E00C3EEE0491}" type="presParOf" srcId="{DF568153-CB70-4DA0-82B4-0C6FA1DF257C}" destId="{1F8BED43-EEAD-401D-9FAF-96467E3EB783}" srcOrd="2" destOrd="0" presId="urn:microsoft.com/office/officeart/2005/8/layout/orgChart1"/>
    <dgm:cxn modelId="{339B2E3B-21E8-47C1-AC7B-18470CBA4F4D}" type="presParOf" srcId="{DF568153-CB70-4DA0-82B4-0C6FA1DF257C}" destId="{47D1F865-1251-4CDF-A5FE-B277A2E3FFBE}" srcOrd="3" destOrd="0" presId="urn:microsoft.com/office/officeart/2005/8/layout/orgChart1"/>
    <dgm:cxn modelId="{6ED70E7B-9A02-4854-AD61-F7A115AB6E94}" type="presParOf" srcId="{47D1F865-1251-4CDF-A5FE-B277A2E3FFBE}" destId="{8538EAC1-EDF8-4BF5-8F9B-D2E450B88155}" srcOrd="0" destOrd="0" presId="urn:microsoft.com/office/officeart/2005/8/layout/orgChart1"/>
    <dgm:cxn modelId="{D122E1D9-AC91-4427-867F-5C53FC172E9E}" type="presParOf" srcId="{8538EAC1-EDF8-4BF5-8F9B-D2E450B88155}" destId="{AB985F7D-B8C0-416F-AC89-F71F9A80EFEE}" srcOrd="0" destOrd="0" presId="urn:microsoft.com/office/officeart/2005/8/layout/orgChart1"/>
    <dgm:cxn modelId="{B1B8BF9A-87CC-4CDD-9729-4CBE2E7368B3}" type="presParOf" srcId="{8538EAC1-EDF8-4BF5-8F9B-D2E450B88155}" destId="{A88D45F2-E564-405E-8501-440F07E5EFE1}" srcOrd="1" destOrd="0" presId="urn:microsoft.com/office/officeart/2005/8/layout/orgChart1"/>
    <dgm:cxn modelId="{6C51B28B-01DC-4AF6-AF64-C8250007802E}" type="presParOf" srcId="{47D1F865-1251-4CDF-A5FE-B277A2E3FFBE}" destId="{75440CE7-C7EE-4770-8FBD-965469312594}" srcOrd="1" destOrd="0" presId="urn:microsoft.com/office/officeart/2005/8/layout/orgChart1"/>
    <dgm:cxn modelId="{BC5DC6D7-FAFA-423E-9DE8-4C7BFC94CD9E}" type="presParOf" srcId="{47D1F865-1251-4CDF-A5FE-B277A2E3FFBE}" destId="{B543A6FB-EA05-4CA8-87E1-E4CFDE8E6F8D}" srcOrd="2" destOrd="0" presId="urn:microsoft.com/office/officeart/2005/8/layout/orgChart1"/>
    <dgm:cxn modelId="{878675BB-C88A-4915-8B26-0C7FD2FF88D6}" type="presParOf" srcId="{DF568153-CB70-4DA0-82B4-0C6FA1DF257C}" destId="{D7D5DB6B-F4E9-4E31-889F-368388BBDC39}" srcOrd="4" destOrd="0" presId="urn:microsoft.com/office/officeart/2005/8/layout/orgChart1"/>
    <dgm:cxn modelId="{0C4D6689-8996-4B73-B3D1-677F29E36C21}" type="presParOf" srcId="{DF568153-CB70-4DA0-82B4-0C6FA1DF257C}" destId="{211F12E5-7A7A-4D26-971D-9BD685C44047}" srcOrd="5" destOrd="0" presId="urn:microsoft.com/office/officeart/2005/8/layout/orgChart1"/>
    <dgm:cxn modelId="{708915EE-A19B-4940-99F3-AA50B1751112}" type="presParOf" srcId="{211F12E5-7A7A-4D26-971D-9BD685C44047}" destId="{D3E2F2E2-97AB-4610-834E-65E7D9B057BA}" srcOrd="0" destOrd="0" presId="urn:microsoft.com/office/officeart/2005/8/layout/orgChart1"/>
    <dgm:cxn modelId="{32EA9F09-D14E-4B0C-BB8F-3F2922A69FC5}" type="presParOf" srcId="{D3E2F2E2-97AB-4610-834E-65E7D9B057BA}" destId="{B79848FB-E476-4489-A69A-A72C583C9FB3}" srcOrd="0" destOrd="0" presId="urn:microsoft.com/office/officeart/2005/8/layout/orgChart1"/>
    <dgm:cxn modelId="{EA3FC418-6BF6-42FE-8B8E-6625C0FE8104}" type="presParOf" srcId="{D3E2F2E2-97AB-4610-834E-65E7D9B057BA}" destId="{4D216033-371F-4C60-AC46-4672CF4A7671}" srcOrd="1" destOrd="0" presId="urn:microsoft.com/office/officeart/2005/8/layout/orgChart1"/>
    <dgm:cxn modelId="{574E6ED1-7244-4F28-AE5A-795CC79E6136}" type="presParOf" srcId="{211F12E5-7A7A-4D26-971D-9BD685C44047}" destId="{E8C314EA-C7D1-4E9A-A415-27BF8AC5BEDC}" srcOrd="1" destOrd="0" presId="urn:microsoft.com/office/officeart/2005/8/layout/orgChart1"/>
    <dgm:cxn modelId="{7F5B3B78-40DD-4F9B-BDBD-E99008ECC065}" type="presParOf" srcId="{211F12E5-7A7A-4D26-971D-9BD685C44047}" destId="{B8AA8819-96A0-4C34-9F5F-C484E1BBD629}" srcOrd="2" destOrd="0" presId="urn:microsoft.com/office/officeart/2005/8/layout/orgChart1"/>
    <dgm:cxn modelId="{DCE31F1C-6828-4D35-B0B1-A1008B46A8B8}" type="presParOf" srcId="{DF568153-CB70-4DA0-82B4-0C6FA1DF257C}" destId="{EB2AE27D-D042-45FC-B29F-3D7F6DED86F8}" srcOrd="6" destOrd="0" presId="urn:microsoft.com/office/officeart/2005/8/layout/orgChart1"/>
    <dgm:cxn modelId="{ADC23232-627F-42D3-A617-55C72C4219C5}" type="presParOf" srcId="{DF568153-CB70-4DA0-82B4-0C6FA1DF257C}" destId="{A6ADDE3A-B7C4-47F6-881B-EBC57403C63E}" srcOrd="7" destOrd="0" presId="urn:microsoft.com/office/officeart/2005/8/layout/orgChart1"/>
    <dgm:cxn modelId="{DB36265E-D86F-4D9A-8B16-7794CB0531D5}" type="presParOf" srcId="{A6ADDE3A-B7C4-47F6-881B-EBC57403C63E}" destId="{18055A01-087D-4841-A9F2-D193796F37EA}" srcOrd="0" destOrd="0" presId="urn:microsoft.com/office/officeart/2005/8/layout/orgChart1"/>
    <dgm:cxn modelId="{7E8451F5-8D53-4E33-8F49-3AA97F397D2D}" type="presParOf" srcId="{18055A01-087D-4841-A9F2-D193796F37EA}" destId="{5749A57C-00CA-4429-940C-E95160D7C36E}" srcOrd="0" destOrd="0" presId="urn:microsoft.com/office/officeart/2005/8/layout/orgChart1"/>
    <dgm:cxn modelId="{A1FEA676-81FC-46FD-B452-BE78DF51CB0E}" type="presParOf" srcId="{18055A01-087D-4841-A9F2-D193796F37EA}" destId="{51141D77-FDC9-4F3C-817A-CD0B5B01D4D5}" srcOrd="1" destOrd="0" presId="urn:microsoft.com/office/officeart/2005/8/layout/orgChart1"/>
    <dgm:cxn modelId="{F75827C0-6269-45F3-A82F-2217A79E3234}" type="presParOf" srcId="{A6ADDE3A-B7C4-47F6-881B-EBC57403C63E}" destId="{1FD4FE86-0FD2-4C03-86A9-437A0B735208}" srcOrd="1" destOrd="0" presId="urn:microsoft.com/office/officeart/2005/8/layout/orgChart1"/>
    <dgm:cxn modelId="{05B38167-CB85-4678-97F7-76A250108831}" type="presParOf" srcId="{A6ADDE3A-B7C4-47F6-881B-EBC57403C63E}" destId="{C6D631A5-D03A-42FB-9E48-8DFAB1BCA1BC}" srcOrd="2" destOrd="0" presId="urn:microsoft.com/office/officeart/2005/8/layout/orgChart1"/>
    <dgm:cxn modelId="{CA9B2DD9-4B8D-41F8-BFD9-E218E0DED761}" type="presParOf" srcId="{DF568153-CB70-4DA0-82B4-0C6FA1DF257C}" destId="{B241F6F6-4CD4-41A9-9D2F-79C96FD83516}" srcOrd="8" destOrd="0" presId="urn:microsoft.com/office/officeart/2005/8/layout/orgChart1"/>
    <dgm:cxn modelId="{99467923-98BC-4BDA-BB22-E93E3B4613DA}" type="presParOf" srcId="{DF568153-CB70-4DA0-82B4-0C6FA1DF257C}" destId="{EE2F9EEF-4533-4421-AF37-A220757A0DE2}" srcOrd="9" destOrd="0" presId="urn:microsoft.com/office/officeart/2005/8/layout/orgChart1"/>
    <dgm:cxn modelId="{17604BA2-113C-4922-BA1C-B1AC67A657D5}" type="presParOf" srcId="{EE2F9EEF-4533-4421-AF37-A220757A0DE2}" destId="{F843C47F-2B98-4030-A8AA-6002E42870C1}" srcOrd="0" destOrd="0" presId="urn:microsoft.com/office/officeart/2005/8/layout/orgChart1"/>
    <dgm:cxn modelId="{E0A69E46-4270-4EED-B03B-8C1645823C8F}" type="presParOf" srcId="{F843C47F-2B98-4030-A8AA-6002E42870C1}" destId="{048FC291-6989-43CE-A5F1-4E069729B4F7}" srcOrd="0" destOrd="0" presId="urn:microsoft.com/office/officeart/2005/8/layout/orgChart1"/>
    <dgm:cxn modelId="{4D3CEB72-A026-4408-AA4E-FA6AE11F3FD3}" type="presParOf" srcId="{F843C47F-2B98-4030-A8AA-6002E42870C1}" destId="{CBC3828F-AA0B-4231-A9B0-D3860B5EAF43}" srcOrd="1" destOrd="0" presId="urn:microsoft.com/office/officeart/2005/8/layout/orgChart1"/>
    <dgm:cxn modelId="{F5AD233A-8639-4A66-B5D5-EC4FFE83DD6B}" type="presParOf" srcId="{EE2F9EEF-4533-4421-AF37-A220757A0DE2}" destId="{DE2C0C20-5510-4F17-B4DF-381970DDE337}" srcOrd="1" destOrd="0" presId="urn:microsoft.com/office/officeart/2005/8/layout/orgChart1"/>
    <dgm:cxn modelId="{E8ADB471-B92E-449A-89AF-352B203391CB}" type="presParOf" srcId="{EE2F9EEF-4533-4421-AF37-A220757A0DE2}" destId="{8A603C24-DE3E-4CB9-AB15-EF920A467550}" srcOrd="2" destOrd="0" presId="urn:microsoft.com/office/officeart/2005/8/layout/orgChart1"/>
    <dgm:cxn modelId="{E0D0C554-A358-4412-98CD-F3314B97A81C}" type="presParOf" srcId="{DF568153-CB70-4DA0-82B4-0C6FA1DF257C}" destId="{106AD7B6-273E-4B5A-985A-E3043B6E8707}" srcOrd="10" destOrd="0" presId="urn:microsoft.com/office/officeart/2005/8/layout/orgChart1"/>
    <dgm:cxn modelId="{909033A7-DD95-48B9-B607-E084EA24E91F}" type="presParOf" srcId="{DF568153-CB70-4DA0-82B4-0C6FA1DF257C}" destId="{ABE33058-6D14-4D9F-9D6A-BAFA348C8108}" srcOrd="11" destOrd="0" presId="urn:microsoft.com/office/officeart/2005/8/layout/orgChart1"/>
    <dgm:cxn modelId="{A528867E-75BA-49D4-83D7-5FB077F349F0}" type="presParOf" srcId="{ABE33058-6D14-4D9F-9D6A-BAFA348C8108}" destId="{37950122-2E71-4FBF-A952-BF6D5ED1886A}" srcOrd="0" destOrd="0" presId="urn:microsoft.com/office/officeart/2005/8/layout/orgChart1"/>
    <dgm:cxn modelId="{52C107AA-7E75-46D1-A799-535AD172F408}" type="presParOf" srcId="{37950122-2E71-4FBF-A952-BF6D5ED1886A}" destId="{1E040DC7-EBFE-4A6F-B066-5D02E75689FB}" srcOrd="0" destOrd="0" presId="urn:microsoft.com/office/officeart/2005/8/layout/orgChart1"/>
    <dgm:cxn modelId="{3782620F-A6CE-4F87-ADCE-20F2588DEF5A}" type="presParOf" srcId="{37950122-2E71-4FBF-A952-BF6D5ED1886A}" destId="{A45A08E0-9B9C-47B9-834E-5F4064AA4257}" srcOrd="1" destOrd="0" presId="urn:microsoft.com/office/officeart/2005/8/layout/orgChart1"/>
    <dgm:cxn modelId="{E73313AE-8A3A-460B-B53E-5D5DC9FAA5EE}" type="presParOf" srcId="{ABE33058-6D14-4D9F-9D6A-BAFA348C8108}" destId="{C4C4EC52-EC51-4AEE-A07A-B48EFBFCC859}" srcOrd="1" destOrd="0" presId="urn:microsoft.com/office/officeart/2005/8/layout/orgChart1"/>
    <dgm:cxn modelId="{01E168BF-722B-41BC-913F-095F29E87C1C}" type="presParOf" srcId="{ABE33058-6D14-4D9F-9D6A-BAFA348C8108}" destId="{700880E0-DA52-41D6-8501-378E844EEAFC}" srcOrd="2" destOrd="0" presId="urn:microsoft.com/office/officeart/2005/8/layout/orgChart1"/>
    <dgm:cxn modelId="{E6592652-920C-4712-BC77-D78FFE798B43}" type="presParOf" srcId="{DF568153-CB70-4DA0-82B4-0C6FA1DF257C}" destId="{E00C12F7-8DEE-493A-8984-B86B9CFB369A}" srcOrd="12" destOrd="0" presId="urn:microsoft.com/office/officeart/2005/8/layout/orgChart1"/>
    <dgm:cxn modelId="{AB23F98E-F2BA-4BEA-93DE-451A24C26828}" type="presParOf" srcId="{DF568153-CB70-4DA0-82B4-0C6FA1DF257C}" destId="{222A414D-EC57-4A35-9CE1-CF38B765B35A}" srcOrd="13" destOrd="0" presId="urn:microsoft.com/office/officeart/2005/8/layout/orgChart1"/>
    <dgm:cxn modelId="{2E45D70A-D6BE-4BFF-B8B1-08F45E22A966}" type="presParOf" srcId="{222A414D-EC57-4A35-9CE1-CF38B765B35A}" destId="{BACA7698-82DB-4811-83AA-40EB0F70AFBB}" srcOrd="0" destOrd="0" presId="urn:microsoft.com/office/officeart/2005/8/layout/orgChart1"/>
    <dgm:cxn modelId="{49EB6791-82BD-41A0-B3D8-BFF8BDBC8C10}" type="presParOf" srcId="{BACA7698-82DB-4811-83AA-40EB0F70AFBB}" destId="{AEF9EC84-DB3A-4452-A4B5-BC4CE200E6DF}" srcOrd="0" destOrd="0" presId="urn:microsoft.com/office/officeart/2005/8/layout/orgChart1"/>
    <dgm:cxn modelId="{96EF7979-EF17-4483-96B3-1CD0DBD9FC0C}" type="presParOf" srcId="{BACA7698-82DB-4811-83AA-40EB0F70AFBB}" destId="{BA1C5933-468A-461D-ADDF-73927963808E}" srcOrd="1" destOrd="0" presId="urn:microsoft.com/office/officeart/2005/8/layout/orgChart1"/>
    <dgm:cxn modelId="{E6B5FE6A-1691-4399-ADAA-B7FF7166796B}" type="presParOf" srcId="{222A414D-EC57-4A35-9CE1-CF38B765B35A}" destId="{AED2DF60-B4A4-466C-9739-E9DCDA1366E4}" srcOrd="1" destOrd="0" presId="urn:microsoft.com/office/officeart/2005/8/layout/orgChart1"/>
    <dgm:cxn modelId="{9EE8C6BB-E0F6-44A7-9D32-61C9DE7BFAA6}" type="presParOf" srcId="{222A414D-EC57-4A35-9CE1-CF38B765B35A}" destId="{F3C1BDB2-97CB-493A-BE92-C6077E2A3024}" srcOrd="2" destOrd="0" presId="urn:microsoft.com/office/officeart/2005/8/layout/orgChart1"/>
    <dgm:cxn modelId="{F819DE53-0C43-4345-9A48-E3FFEA88583F}" type="presParOf" srcId="{A71DFB7B-038B-43AB-B4C6-58FB37366E35}" destId="{4B09A58C-51CF-47D4-A9DF-889A49B80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BFB043-6518-473B-91EC-26C3CDA6175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0C06AA4-74C5-49EA-98D7-6697E5F41691}">
      <dgm:prSet phldrT="[Text]"/>
      <dgm:spPr>
        <a:solidFill>
          <a:schemeClr val="accent5">
            <a:lumMod val="60000"/>
            <a:lumOff val="40000"/>
          </a:schemeClr>
        </a:solidFill>
      </dgm:spPr>
      <dgm:t>
        <a:bodyPr/>
        <a:lstStyle/>
        <a:p>
          <a:r>
            <a:rPr lang="fa-IR" dirty="0">
              <a:solidFill>
                <a:schemeClr val="tx1">
                  <a:lumMod val="75000"/>
                  <a:lumOff val="25000"/>
                </a:schemeClr>
              </a:solidFill>
              <a:cs typeface="B Nazanin" panose="00000400000000000000" pitchFamily="2" charset="-78"/>
            </a:rPr>
            <a:t>مدل های آمیخته </a:t>
          </a:r>
          <a:endParaRPr lang="en-US" dirty="0">
            <a:solidFill>
              <a:schemeClr val="tx1">
                <a:lumMod val="75000"/>
                <a:lumOff val="25000"/>
              </a:schemeClr>
            </a:solidFill>
            <a:cs typeface="B Nazanin" panose="00000400000000000000" pitchFamily="2" charset="-78"/>
          </a:endParaRPr>
        </a:p>
      </dgm:t>
    </dgm:pt>
    <dgm:pt modelId="{E251AB86-06F9-47D7-BF26-2636D238C306}" type="parTrans" cxnId="{A6048077-666A-420A-ABA4-421D688851DA}">
      <dgm:prSet/>
      <dgm:spPr/>
      <dgm:t>
        <a:bodyPr/>
        <a:lstStyle/>
        <a:p>
          <a:endParaRPr lang="en-US"/>
        </a:p>
      </dgm:t>
    </dgm:pt>
    <dgm:pt modelId="{61E7DA56-9F1E-4478-AFC4-6860D86BF6A9}" type="sibTrans" cxnId="{A6048077-666A-420A-ABA4-421D688851DA}">
      <dgm:prSet/>
      <dgm:spPr/>
      <dgm:t>
        <a:bodyPr/>
        <a:lstStyle/>
        <a:p>
          <a:endParaRPr lang="en-US"/>
        </a:p>
      </dgm:t>
    </dgm:pt>
    <dgm:pt modelId="{A0DBB157-D4D7-4395-A18B-7CACE60A0BBC}">
      <dgm:prSet phldrT="[Text]"/>
      <dgm:spPr>
        <a:solidFill>
          <a:schemeClr val="accent5">
            <a:lumMod val="60000"/>
            <a:lumOff val="40000"/>
          </a:schemeClr>
        </a:solidFill>
      </dgm:spPr>
      <dgm:t>
        <a:bodyPr/>
        <a:lstStyle/>
        <a:p>
          <a:r>
            <a:rPr lang="fa-IR" dirty="0">
              <a:solidFill>
                <a:schemeClr val="tx1">
                  <a:lumMod val="75000"/>
                  <a:lumOff val="25000"/>
                </a:schemeClr>
              </a:solidFill>
              <a:cs typeface="B Nazanin" panose="00000400000000000000" pitchFamily="2" charset="-78"/>
            </a:rPr>
            <a:t>روش مبتنی بر احتمال برای خوشه بندی نرم </a:t>
          </a:r>
          <a:endParaRPr lang="en-US" dirty="0">
            <a:solidFill>
              <a:schemeClr val="tx1">
                <a:lumMod val="75000"/>
                <a:lumOff val="25000"/>
              </a:schemeClr>
            </a:solidFill>
            <a:cs typeface="B Nazanin" panose="00000400000000000000" pitchFamily="2" charset="-78"/>
          </a:endParaRPr>
        </a:p>
      </dgm:t>
    </dgm:pt>
    <dgm:pt modelId="{4725B1EC-05C7-4457-9DD4-CC484ECB25B6}" type="parTrans" cxnId="{857C8A37-9C03-43D8-B2B6-5220E9C94E15}">
      <dgm:prSet/>
      <dgm:spPr>
        <a:solidFill>
          <a:schemeClr val="accent5">
            <a:lumMod val="60000"/>
            <a:lumOff val="40000"/>
          </a:schemeClr>
        </a:solidFill>
      </dgm:spPr>
      <dgm:t>
        <a:bodyPr/>
        <a:lstStyle/>
        <a:p>
          <a:endParaRPr lang="en-US"/>
        </a:p>
      </dgm:t>
    </dgm:pt>
    <dgm:pt modelId="{EA54DE6A-D76E-4E75-868D-E399A1473C9A}" type="sibTrans" cxnId="{857C8A37-9C03-43D8-B2B6-5220E9C94E15}">
      <dgm:prSet/>
      <dgm:spPr/>
      <dgm:t>
        <a:bodyPr/>
        <a:lstStyle/>
        <a:p>
          <a:endParaRPr lang="en-US"/>
        </a:p>
      </dgm:t>
    </dgm:pt>
    <dgm:pt modelId="{58D43904-B89D-4E74-B7CD-150B981F8032}">
      <dgm:prSet phldrT="[Text]"/>
      <dgm:spPr>
        <a:solidFill>
          <a:schemeClr val="accent5">
            <a:lumMod val="60000"/>
            <a:lumOff val="40000"/>
          </a:schemeClr>
        </a:solidFill>
      </dgm:spPr>
      <dgm:t>
        <a:bodyPr/>
        <a:lstStyle/>
        <a:p>
          <a:r>
            <a:rPr lang="fa-IR" dirty="0">
              <a:solidFill>
                <a:schemeClr val="tx1">
                  <a:lumMod val="75000"/>
                  <a:lumOff val="25000"/>
                </a:schemeClr>
              </a:solidFill>
              <a:cs typeface="B Nazanin" panose="00000400000000000000" pitchFamily="2" charset="-78"/>
            </a:rPr>
            <a:t>هر خوشه مدل مولد گاوسی یا چند جمله ای است </a:t>
          </a:r>
          <a:endParaRPr lang="en-US" dirty="0">
            <a:solidFill>
              <a:schemeClr val="tx1">
                <a:lumMod val="75000"/>
                <a:lumOff val="25000"/>
              </a:schemeClr>
            </a:solidFill>
            <a:cs typeface="B Nazanin" panose="00000400000000000000" pitchFamily="2" charset="-78"/>
          </a:endParaRPr>
        </a:p>
      </dgm:t>
    </dgm:pt>
    <dgm:pt modelId="{400F3E01-11A7-4B9B-9DE2-2BFB926D2E1B}" type="parTrans" cxnId="{FC1FA04C-8387-4CE6-B2EE-5EAE444DF5F0}">
      <dgm:prSet/>
      <dgm:spPr>
        <a:solidFill>
          <a:schemeClr val="accent5">
            <a:lumMod val="60000"/>
            <a:lumOff val="40000"/>
          </a:schemeClr>
        </a:solidFill>
      </dgm:spPr>
      <dgm:t>
        <a:bodyPr/>
        <a:lstStyle/>
        <a:p>
          <a:endParaRPr lang="en-US"/>
        </a:p>
      </dgm:t>
    </dgm:pt>
    <dgm:pt modelId="{C196801E-2E1B-44D0-9A0C-EBB65B2DBD22}" type="sibTrans" cxnId="{FC1FA04C-8387-4CE6-B2EE-5EAE444DF5F0}">
      <dgm:prSet/>
      <dgm:spPr/>
      <dgm:t>
        <a:bodyPr/>
        <a:lstStyle/>
        <a:p>
          <a:endParaRPr lang="en-US"/>
        </a:p>
      </dgm:t>
    </dgm:pt>
    <dgm:pt modelId="{29DE8549-58B3-4941-B961-A4F66BB9AF54}">
      <dgm:prSet phldrT="[Text]"/>
      <dgm:spPr>
        <a:solidFill>
          <a:schemeClr val="accent5">
            <a:lumMod val="60000"/>
            <a:lumOff val="40000"/>
          </a:schemeClr>
        </a:solidFill>
      </dgm:spPr>
      <dgm:t>
        <a:bodyPr/>
        <a:lstStyle/>
        <a:p>
          <a:r>
            <a:rPr lang="fa-IR" dirty="0">
              <a:solidFill>
                <a:schemeClr val="tx1">
                  <a:lumMod val="75000"/>
                  <a:lumOff val="25000"/>
                </a:schemeClr>
              </a:solidFill>
              <a:cs typeface="B Nazanin" panose="00000400000000000000" pitchFamily="2" charset="-78"/>
            </a:rPr>
            <a:t>پارامتر ها(مثل میانگین و واریانس) ناشناخته است </a:t>
          </a:r>
          <a:endParaRPr lang="en-US" dirty="0">
            <a:solidFill>
              <a:schemeClr val="tx1">
                <a:lumMod val="75000"/>
                <a:lumOff val="25000"/>
              </a:schemeClr>
            </a:solidFill>
            <a:cs typeface="B Nazanin" panose="00000400000000000000" pitchFamily="2" charset="-78"/>
          </a:endParaRPr>
        </a:p>
      </dgm:t>
    </dgm:pt>
    <dgm:pt modelId="{9126A7D0-2B98-47BA-97E1-1FBD56857C50}" type="parTrans" cxnId="{DEE8AB29-4F32-48D9-92C9-A687A731B949}">
      <dgm:prSet/>
      <dgm:spPr>
        <a:solidFill>
          <a:schemeClr val="accent5">
            <a:lumMod val="60000"/>
            <a:lumOff val="40000"/>
          </a:schemeClr>
        </a:solidFill>
      </dgm:spPr>
      <dgm:t>
        <a:bodyPr/>
        <a:lstStyle/>
        <a:p>
          <a:endParaRPr lang="en-US"/>
        </a:p>
      </dgm:t>
    </dgm:pt>
    <dgm:pt modelId="{AF601C5D-E198-4CE5-BD5E-72BBD5E15FAD}" type="sibTrans" cxnId="{DEE8AB29-4F32-48D9-92C9-A687A731B949}">
      <dgm:prSet/>
      <dgm:spPr/>
      <dgm:t>
        <a:bodyPr/>
        <a:lstStyle/>
        <a:p>
          <a:endParaRPr lang="en-US"/>
        </a:p>
      </dgm:t>
    </dgm:pt>
    <dgm:pt modelId="{C01F321F-4233-4C52-8524-0EB233FAAD05}" type="pres">
      <dgm:prSet presAssocID="{7CBFB043-6518-473B-91EC-26C3CDA6175C}" presName="hierChild1" presStyleCnt="0">
        <dgm:presLayoutVars>
          <dgm:orgChart val="1"/>
          <dgm:chPref val="1"/>
          <dgm:dir/>
          <dgm:animOne val="branch"/>
          <dgm:animLvl val="lvl"/>
          <dgm:resizeHandles/>
        </dgm:presLayoutVars>
      </dgm:prSet>
      <dgm:spPr/>
    </dgm:pt>
    <dgm:pt modelId="{FD7B3FC8-C29A-4D08-A809-790E61474CCC}" type="pres">
      <dgm:prSet presAssocID="{50C06AA4-74C5-49EA-98D7-6697E5F41691}" presName="hierRoot1" presStyleCnt="0">
        <dgm:presLayoutVars>
          <dgm:hierBranch val="init"/>
        </dgm:presLayoutVars>
      </dgm:prSet>
      <dgm:spPr/>
    </dgm:pt>
    <dgm:pt modelId="{3CA8D815-2AD4-4446-A268-2A18C1815016}" type="pres">
      <dgm:prSet presAssocID="{50C06AA4-74C5-49EA-98D7-6697E5F41691}" presName="rootComposite1" presStyleCnt="0"/>
      <dgm:spPr/>
    </dgm:pt>
    <dgm:pt modelId="{5B07DC7C-C209-425E-9F58-2622DC7432AD}" type="pres">
      <dgm:prSet presAssocID="{50C06AA4-74C5-49EA-98D7-6697E5F41691}" presName="rootText1" presStyleLbl="node0" presStyleIdx="0" presStyleCnt="1">
        <dgm:presLayoutVars>
          <dgm:chPref val="3"/>
        </dgm:presLayoutVars>
      </dgm:prSet>
      <dgm:spPr/>
    </dgm:pt>
    <dgm:pt modelId="{A2008BCD-AF7A-4D77-88EE-57212AFDF238}" type="pres">
      <dgm:prSet presAssocID="{50C06AA4-74C5-49EA-98D7-6697E5F41691}" presName="rootConnector1" presStyleLbl="node1" presStyleIdx="0" presStyleCnt="0"/>
      <dgm:spPr/>
    </dgm:pt>
    <dgm:pt modelId="{AD6B0C88-EE74-4623-B9A2-B17764FF2903}" type="pres">
      <dgm:prSet presAssocID="{50C06AA4-74C5-49EA-98D7-6697E5F41691}" presName="hierChild2" presStyleCnt="0"/>
      <dgm:spPr/>
    </dgm:pt>
    <dgm:pt modelId="{72791BA4-78D9-45F5-8EFE-DBA1277C8B05}" type="pres">
      <dgm:prSet presAssocID="{4725B1EC-05C7-4457-9DD4-CC484ECB25B6}" presName="Name37" presStyleLbl="parChTrans1D2" presStyleIdx="0" presStyleCnt="3"/>
      <dgm:spPr/>
    </dgm:pt>
    <dgm:pt modelId="{B6E7ED88-F251-48B3-92B7-8A2122D01C9C}" type="pres">
      <dgm:prSet presAssocID="{A0DBB157-D4D7-4395-A18B-7CACE60A0BBC}" presName="hierRoot2" presStyleCnt="0">
        <dgm:presLayoutVars>
          <dgm:hierBranch val="init"/>
        </dgm:presLayoutVars>
      </dgm:prSet>
      <dgm:spPr/>
    </dgm:pt>
    <dgm:pt modelId="{204F8F60-DE52-4EDD-A19F-6915299325FD}" type="pres">
      <dgm:prSet presAssocID="{A0DBB157-D4D7-4395-A18B-7CACE60A0BBC}" presName="rootComposite" presStyleCnt="0"/>
      <dgm:spPr/>
    </dgm:pt>
    <dgm:pt modelId="{2DA49609-4404-45B2-9BE5-C8F89A92DD80}" type="pres">
      <dgm:prSet presAssocID="{A0DBB157-D4D7-4395-A18B-7CACE60A0BBC}" presName="rootText" presStyleLbl="node2" presStyleIdx="0" presStyleCnt="3" custScaleX="173466">
        <dgm:presLayoutVars>
          <dgm:chPref val="3"/>
        </dgm:presLayoutVars>
      </dgm:prSet>
      <dgm:spPr/>
    </dgm:pt>
    <dgm:pt modelId="{4E043F71-F415-4AFB-8203-BBE1B128A525}" type="pres">
      <dgm:prSet presAssocID="{A0DBB157-D4D7-4395-A18B-7CACE60A0BBC}" presName="rootConnector" presStyleLbl="node2" presStyleIdx="0" presStyleCnt="3"/>
      <dgm:spPr/>
    </dgm:pt>
    <dgm:pt modelId="{DCB53B55-E9D0-4330-90C8-8ED0471BED7A}" type="pres">
      <dgm:prSet presAssocID="{A0DBB157-D4D7-4395-A18B-7CACE60A0BBC}" presName="hierChild4" presStyleCnt="0"/>
      <dgm:spPr/>
    </dgm:pt>
    <dgm:pt modelId="{4490B156-FDB5-4A32-BF8F-2709606497C0}" type="pres">
      <dgm:prSet presAssocID="{A0DBB157-D4D7-4395-A18B-7CACE60A0BBC}" presName="hierChild5" presStyleCnt="0"/>
      <dgm:spPr/>
    </dgm:pt>
    <dgm:pt modelId="{BACF4CDA-9678-428F-B7D5-5B6D41D73538}" type="pres">
      <dgm:prSet presAssocID="{400F3E01-11A7-4B9B-9DE2-2BFB926D2E1B}" presName="Name37" presStyleLbl="parChTrans1D2" presStyleIdx="1" presStyleCnt="3"/>
      <dgm:spPr/>
    </dgm:pt>
    <dgm:pt modelId="{7202F3EF-29A7-4129-B495-4DE94B535BE7}" type="pres">
      <dgm:prSet presAssocID="{58D43904-B89D-4E74-B7CD-150B981F8032}" presName="hierRoot2" presStyleCnt="0">
        <dgm:presLayoutVars>
          <dgm:hierBranch val="init"/>
        </dgm:presLayoutVars>
      </dgm:prSet>
      <dgm:spPr/>
    </dgm:pt>
    <dgm:pt modelId="{DCB712C4-1F63-4C5B-8F94-B65E40643773}" type="pres">
      <dgm:prSet presAssocID="{58D43904-B89D-4E74-B7CD-150B981F8032}" presName="rootComposite" presStyleCnt="0"/>
      <dgm:spPr/>
    </dgm:pt>
    <dgm:pt modelId="{195FC470-E6A1-4D32-875D-B0E64ED5592E}" type="pres">
      <dgm:prSet presAssocID="{58D43904-B89D-4E74-B7CD-150B981F8032}" presName="rootText" presStyleLbl="node2" presStyleIdx="1" presStyleCnt="3" custScaleX="173466">
        <dgm:presLayoutVars>
          <dgm:chPref val="3"/>
        </dgm:presLayoutVars>
      </dgm:prSet>
      <dgm:spPr/>
    </dgm:pt>
    <dgm:pt modelId="{AB62C8D4-3947-47B8-861F-3014CFBA6916}" type="pres">
      <dgm:prSet presAssocID="{58D43904-B89D-4E74-B7CD-150B981F8032}" presName="rootConnector" presStyleLbl="node2" presStyleIdx="1" presStyleCnt="3"/>
      <dgm:spPr/>
    </dgm:pt>
    <dgm:pt modelId="{0BDD1218-4319-4B21-ADFC-B63734136A1C}" type="pres">
      <dgm:prSet presAssocID="{58D43904-B89D-4E74-B7CD-150B981F8032}" presName="hierChild4" presStyleCnt="0"/>
      <dgm:spPr/>
    </dgm:pt>
    <dgm:pt modelId="{9BE9FF6F-BE74-4DCC-BC5A-F525ADDEE927}" type="pres">
      <dgm:prSet presAssocID="{58D43904-B89D-4E74-B7CD-150B981F8032}" presName="hierChild5" presStyleCnt="0"/>
      <dgm:spPr/>
    </dgm:pt>
    <dgm:pt modelId="{C09D64A2-45EF-4483-8FC7-18C79A5373A3}" type="pres">
      <dgm:prSet presAssocID="{9126A7D0-2B98-47BA-97E1-1FBD56857C50}" presName="Name37" presStyleLbl="parChTrans1D2" presStyleIdx="2" presStyleCnt="3"/>
      <dgm:spPr/>
    </dgm:pt>
    <dgm:pt modelId="{DA211A13-8A1C-4139-BE97-4DA32A0D2A57}" type="pres">
      <dgm:prSet presAssocID="{29DE8549-58B3-4941-B961-A4F66BB9AF54}" presName="hierRoot2" presStyleCnt="0">
        <dgm:presLayoutVars>
          <dgm:hierBranch val="init"/>
        </dgm:presLayoutVars>
      </dgm:prSet>
      <dgm:spPr/>
    </dgm:pt>
    <dgm:pt modelId="{CF98AA2A-ACD9-43DA-8067-4212089F30F8}" type="pres">
      <dgm:prSet presAssocID="{29DE8549-58B3-4941-B961-A4F66BB9AF54}" presName="rootComposite" presStyleCnt="0"/>
      <dgm:spPr/>
    </dgm:pt>
    <dgm:pt modelId="{714227F0-FD17-4563-AEC8-BC2C3A416C09}" type="pres">
      <dgm:prSet presAssocID="{29DE8549-58B3-4941-B961-A4F66BB9AF54}" presName="rootText" presStyleLbl="node2" presStyleIdx="2" presStyleCnt="3" custScaleX="173466">
        <dgm:presLayoutVars>
          <dgm:chPref val="3"/>
        </dgm:presLayoutVars>
      </dgm:prSet>
      <dgm:spPr/>
    </dgm:pt>
    <dgm:pt modelId="{F4D4B39F-6388-4F2A-8D14-AD3938D649B9}" type="pres">
      <dgm:prSet presAssocID="{29DE8549-58B3-4941-B961-A4F66BB9AF54}" presName="rootConnector" presStyleLbl="node2" presStyleIdx="2" presStyleCnt="3"/>
      <dgm:spPr/>
    </dgm:pt>
    <dgm:pt modelId="{0B5BC271-CC79-4B95-BE62-78ACAD8F536C}" type="pres">
      <dgm:prSet presAssocID="{29DE8549-58B3-4941-B961-A4F66BB9AF54}" presName="hierChild4" presStyleCnt="0"/>
      <dgm:spPr/>
    </dgm:pt>
    <dgm:pt modelId="{7B247EE4-9FC0-49BB-8073-1CCD97047B75}" type="pres">
      <dgm:prSet presAssocID="{29DE8549-58B3-4941-B961-A4F66BB9AF54}" presName="hierChild5" presStyleCnt="0"/>
      <dgm:spPr/>
    </dgm:pt>
    <dgm:pt modelId="{4D638CD3-5291-43B3-9263-7DF6E77C353B}" type="pres">
      <dgm:prSet presAssocID="{50C06AA4-74C5-49EA-98D7-6697E5F41691}" presName="hierChild3" presStyleCnt="0"/>
      <dgm:spPr/>
    </dgm:pt>
  </dgm:ptLst>
  <dgm:cxnLst>
    <dgm:cxn modelId="{AD1E3F00-FB5E-4ADE-9646-1B9C5EEC5F2E}" type="presOf" srcId="{A0DBB157-D4D7-4395-A18B-7CACE60A0BBC}" destId="{4E043F71-F415-4AFB-8203-BBE1B128A525}" srcOrd="1" destOrd="0" presId="urn:microsoft.com/office/officeart/2005/8/layout/orgChart1"/>
    <dgm:cxn modelId="{B1978100-C50A-4A69-BC11-4DD121D1B487}" type="presOf" srcId="{9126A7D0-2B98-47BA-97E1-1FBD56857C50}" destId="{C09D64A2-45EF-4483-8FC7-18C79A5373A3}" srcOrd="0" destOrd="0" presId="urn:microsoft.com/office/officeart/2005/8/layout/orgChart1"/>
    <dgm:cxn modelId="{4D765009-800F-4623-AA26-D71C56C5C74E}" type="presOf" srcId="{58D43904-B89D-4E74-B7CD-150B981F8032}" destId="{195FC470-E6A1-4D32-875D-B0E64ED5592E}" srcOrd="0" destOrd="0" presId="urn:microsoft.com/office/officeart/2005/8/layout/orgChart1"/>
    <dgm:cxn modelId="{6C8BDF18-CD83-4891-92E8-6B55D0D9FFFE}" type="presOf" srcId="{58D43904-B89D-4E74-B7CD-150B981F8032}" destId="{AB62C8D4-3947-47B8-861F-3014CFBA6916}" srcOrd="1" destOrd="0" presId="urn:microsoft.com/office/officeart/2005/8/layout/orgChart1"/>
    <dgm:cxn modelId="{37C5E91B-E90F-4A6A-A9A1-957F75FC10EB}" type="presOf" srcId="{7CBFB043-6518-473B-91EC-26C3CDA6175C}" destId="{C01F321F-4233-4C52-8524-0EB233FAAD05}" srcOrd="0" destOrd="0" presId="urn:microsoft.com/office/officeart/2005/8/layout/orgChart1"/>
    <dgm:cxn modelId="{DEE8AB29-4F32-48D9-92C9-A687A731B949}" srcId="{50C06AA4-74C5-49EA-98D7-6697E5F41691}" destId="{29DE8549-58B3-4941-B961-A4F66BB9AF54}" srcOrd="2" destOrd="0" parTransId="{9126A7D0-2B98-47BA-97E1-1FBD56857C50}" sibTransId="{AF601C5D-E198-4CE5-BD5E-72BBD5E15FAD}"/>
    <dgm:cxn modelId="{31ADC22D-0366-4E54-BD6D-CA668185A28B}" type="presOf" srcId="{400F3E01-11A7-4B9B-9DE2-2BFB926D2E1B}" destId="{BACF4CDA-9678-428F-B7D5-5B6D41D73538}" srcOrd="0" destOrd="0" presId="urn:microsoft.com/office/officeart/2005/8/layout/orgChart1"/>
    <dgm:cxn modelId="{857C8A37-9C03-43D8-B2B6-5220E9C94E15}" srcId="{50C06AA4-74C5-49EA-98D7-6697E5F41691}" destId="{A0DBB157-D4D7-4395-A18B-7CACE60A0BBC}" srcOrd="0" destOrd="0" parTransId="{4725B1EC-05C7-4457-9DD4-CC484ECB25B6}" sibTransId="{EA54DE6A-D76E-4E75-868D-E399A1473C9A}"/>
    <dgm:cxn modelId="{D503E25D-5861-49D2-82B2-81EB0938ABB5}" type="presOf" srcId="{29DE8549-58B3-4941-B961-A4F66BB9AF54}" destId="{714227F0-FD17-4563-AEC8-BC2C3A416C09}" srcOrd="0" destOrd="0" presId="urn:microsoft.com/office/officeart/2005/8/layout/orgChart1"/>
    <dgm:cxn modelId="{FC1FA04C-8387-4CE6-B2EE-5EAE444DF5F0}" srcId="{50C06AA4-74C5-49EA-98D7-6697E5F41691}" destId="{58D43904-B89D-4E74-B7CD-150B981F8032}" srcOrd="1" destOrd="0" parTransId="{400F3E01-11A7-4B9B-9DE2-2BFB926D2E1B}" sibTransId="{C196801E-2E1B-44D0-9A0C-EBB65B2DBD22}"/>
    <dgm:cxn modelId="{FE690A53-2C73-414C-8515-73745063A173}" type="presOf" srcId="{4725B1EC-05C7-4457-9DD4-CC484ECB25B6}" destId="{72791BA4-78D9-45F5-8EFE-DBA1277C8B05}" srcOrd="0" destOrd="0" presId="urn:microsoft.com/office/officeart/2005/8/layout/orgChart1"/>
    <dgm:cxn modelId="{A6048077-666A-420A-ABA4-421D688851DA}" srcId="{7CBFB043-6518-473B-91EC-26C3CDA6175C}" destId="{50C06AA4-74C5-49EA-98D7-6697E5F41691}" srcOrd="0" destOrd="0" parTransId="{E251AB86-06F9-47D7-BF26-2636D238C306}" sibTransId="{61E7DA56-9F1E-4478-AFC4-6860D86BF6A9}"/>
    <dgm:cxn modelId="{C28A067E-7261-48E8-B236-7C1EB36A7631}" type="presOf" srcId="{A0DBB157-D4D7-4395-A18B-7CACE60A0BBC}" destId="{2DA49609-4404-45B2-9BE5-C8F89A92DD80}" srcOrd="0" destOrd="0" presId="urn:microsoft.com/office/officeart/2005/8/layout/orgChart1"/>
    <dgm:cxn modelId="{C3829E9B-319F-4912-A7FF-6A0E15C57509}" type="presOf" srcId="{50C06AA4-74C5-49EA-98D7-6697E5F41691}" destId="{A2008BCD-AF7A-4D77-88EE-57212AFDF238}" srcOrd="1" destOrd="0" presId="urn:microsoft.com/office/officeart/2005/8/layout/orgChart1"/>
    <dgm:cxn modelId="{B3AECDAC-97CD-4106-BBB4-ACF3C7F03039}" type="presOf" srcId="{29DE8549-58B3-4941-B961-A4F66BB9AF54}" destId="{F4D4B39F-6388-4F2A-8D14-AD3938D649B9}" srcOrd="1" destOrd="0" presId="urn:microsoft.com/office/officeart/2005/8/layout/orgChart1"/>
    <dgm:cxn modelId="{C855D2DB-B061-4326-9587-7E387743E4BE}" type="presOf" srcId="{50C06AA4-74C5-49EA-98D7-6697E5F41691}" destId="{5B07DC7C-C209-425E-9F58-2622DC7432AD}" srcOrd="0" destOrd="0" presId="urn:microsoft.com/office/officeart/2005/8/layout/orgChart1"/>
    <dgm:cxn modelId="{DE1346E4-061F-435D-B641-169A63B7633C}" type="presParOf" srcId="{C01F321F-4233-4C52-8524-0EB233FAAD05}" destId="{FD7B3FC8-C29A-4D08-A809-790E61474CCC}" srcOrd="0" destOrd="0" presId="urn:microsoft.com/office/officeart/2005/8/layout/orgChart1"/>
    <dgm:cxn modelId="{D719FABE-42F0-4D90-9E70-F9F183299081}" type="presParOf" srcId="{FD7B3FC8-C29A-4D08-A809-790E61474CCC}" destId="{3CA8D815-2AD4-4446-A268-2A18C1815016}" srcOrd="0" destOrd="0" presId="urn:microsoft.com/office/officeart/2005/8/layout/orgChart1"/>
    <dgm:cxn modelId="{7A229485-A503-41D5-BEF5-52BC49ADFDA1}" type="presParOf" srcId="{3CA8D815-2AD4-4446-A268-2A18C1815016}" destId="{5B07DC7C-C209-425E-9F58-2622DC7432AD}" srcOrd="0" destOrd="0" presId="urn:microsoft.com/office/officeart/2005/8/layout/orgChart1"/>
    <dgm:cxn modelId="{F03C891E-FFE3-4AA2-B8DD-CD434DFC5C29}" type="presParOf" srcId="{3CA8D815-2AD4-4446-A268-2A18C1815016}" destId="{A2008BCD-AF7A-4D77-88EE-57212AFDF238}" srcOrd="1" destOrd="0" presId="urn:microsoft.com/office/officeart/2005/8/layout/orgChart1"/>
    <dgm:cxn modelId="{FE907613-6DBA-45CA-BE86-D6B28278BC44}" type="presParOf" srcId="{FD7B3FC8-C29A-4D08-A809-790E61474CCC}" destId="{AD6B0C88-EE74-4623-B9A2-B17764FF2903}" srcOrd="1" destOrd="0" presId="urn:microsoft.com/office/officeart/2005/8/layout/orgChart1"/>
    <dgm:cxn modelId="{FD7CCF6F-FD91-46DB-B3D0-6A8C6F89C40E}" type="presParOf" srcId="{AD6B0C88-EE74-4623-B9A2-B17764FF2903}" destId="{72791BA4-78D9-45F5-8EFE-DBA1277C8B05}" srcOrd="0" destOrd="0" presId="urn:microsoft.com/office/officeart/2005/8/layout/orgChart1"/>
    <dgm:cxn modelId="{8FBBAC89-EFFC-418D-B14F-548491046C4E}" type="presParOf" srcId="{AD6B0C88-EE74-4623-B9A2-B17764FF2903}" destId="{B6E7ED88-F251-48B3-92B7-8A2122D01C9C}" srcOrd="1" destOrd="0" presId="urn:microsoft.com/office/officeart/2005/8/layout/orgChart1"/>
    <dgm:cxn modelId="{2909B6EB-1BDE-4C38-A01C-3EEF9BF8446D}" type="presParOf" srcId="{B6E7ED88-F251-48B3-92B7-8A2122D01C9C}" destId="{204F8F60-DE52-4EDD-A19F-6915299325FD}" srcOrd="0" destOrd="0" presId="urn:microsoft.com/office/officeart/2005/8/layout/orgChart1"/>
    <dgm:cxn modelId="{92A25B91-DDB5-4B64-8E9A-63B9DBE0E493}" type="presParOf" srcId="{204F8F60-DE52-4EDD-A19F-6915299325FD}" destId="{2DA49609-4404-45B2-9BE5-C8F89A92DD80}" srcOrd="0" destOrd="0" presId="urn:microsoft.com/office/officeart/2005/8/layout/orgChart1"/>
    <dgm:cxn modelId="{78D45A57-4266-487B-AC86-107D9A6DEB73}" type="presParOf" srcId="{204F8F60-DE52-4EDD-A19F-6915299325FD}" destId="{4E043F71-F415-4AFB-8203-BBE1B128A525}" srcOrd="1" destOrd="0" presId="urn:microsoft.com/office/officeart/2005/8/layout/orgChart1"/>
    <dgm:cxn modelId="{6E9CE05C-A88E-4B45-ABA0-3DACA71FD259}" type="presParOf" srcId="{B6E7ED88-F251-48B3-92B7-8A2122D01C9C}" destId="{DCB53B55-E9D0-4330-90C8-8ED0471BED7A}" srcOrd="1" destOrd="0" presId="urn:microsoft.com/office/officeart/2005/8/layout/orgChart1"/>
    <dgm:cxn modelId="{049BB839-8A55-4424-AE57-8DE974872127}" type="presParOf" srcId="{B6E7ED88-F251-48B3-92B7-8A2122D01C9C}" destId="{4490B156-FDB5-4A32-BF8F-2709606497C0}" srcOrd="2" destOrd="0" presId="urn:microsoft.com/office/officeart/2005/8/layout/orgChart1"/>
    <dgm:cxn modelId="{DA6E9F9B-B89A-4936-9410-ECAD09EEAEFD}" type="presParOf" srcId="{AD6B0C88-EE74-4623-B9A2-B17764FF2903}" destId="{BACF4CDA-9678-428F-B7D5-5B6D41D73538}" srcOrd="2" destOrd="0" presId="urn:microsoft.com/office/officeart/2005/8/layout/orgChart1"/>
    <dgm:cxn modelId="{BC919A99-2179-4CEB-8E67-2307A9322624}" type="presParOf" srcId="{AD6B0C88-EE74-4623-B9A2-B17764FF2903}" destId="{7202F3EF-29A7-4129-B495-4DE94B535BE7}" srcOrd="3" destOrd="0" presId="urn:microsoft.com/office/officeart/2005/8/layout/orgChart1"/>
    <dgm:cxn modelId="{B61D33CA-FF0C-4522-B172-77A8BE0C9E04}" type="presParOf" srcId="{7202F3EF-29A7-4129-B495-4DE94B535BE7}" destId="{DCB712C4-1F63-4C5B-8F94-B65E40643773}" srcOrd="0" destOrd="0" presId="urn:microsoft.com/office/officeart/2005/8/layout/orgChart1"/>
    <dgm:cxn modelId="{76B4C0A8-6DA7-481F-900B-C98FBBDA199A}" type="presParOf" srcId="{DCB712C4-1F63-4C5B-8F94-B65E40643773}" destId="{195FC470-E6A1-4D32-875D-B0E64ED5592E}" srcOrd="0" destOrd="0" presId="urn:microsoft.com/office/officeart/2005/8/layout/orgChart1"/>
    <dgm:cxn modelId="{70C1EC5C-38D7-483E-B621-7067A0E2930B}" type="presParOf" srcId="{DCB712C4-1F63-4C5B-8F94-B65E40643773}" destId="{AB62C8D4-3947-47B8-861F-3014CFBA6916}" srcOrd="1" destOrd="0" presId="urn:microsoft.com/office/officeart/2005/8/layout/orgChart1"/>
    <dgm:cxn modelId="{22641954-A96D-483C-BA0E-374629219314}" type="presParOf" srcId="{7202F3EF-29A7-4129-B495-4DE94B535BE7}" destId="{0BDD1218-4319-4B21-ADFC-B63734136A1C}" srcOrd="1" destOrd="0" presId="urn:microsoft.com/office/officeart/2005/8/layout/orgChart1"/>
    <dgm:cxn modelId="{81FC5E5A-8226-48CE-9C76-DF8C9F7972D0}" type="presParOf" srcId="{7202F3EF-29A7-4129-B495-4DE94B535BE7}" destId="{9BE9FF6F-BE74-4DCC-BC5A-F525ADDEE927}" srcOrd="2" destOrd="0" presId="urn:microsoft.com/office/officeart/2005/8/layout/orgChart1"/>
    <dgm:cxn modelId="{CCBA7A64-2B12-4959-BFF1-63BC15A6C792}" type="presParOf" srcId="{AD6B0C88-EE74-4623-B9A2-B17764FF2903}" destId="{C09D64A2-45EF-4483-8FC7-18C79A5373A3}" srcOrd="4" destOrd="0" presId="urn:microsoft.com/office/officeart/2005/8/layout/orgChart1"/>
    <dgm:cxn modelId="{1F3FA838-27A6-4A0A-8430-186837378D07}" type="presParOf" srcId="{AD6B0C88-EE74-4623-B9A2-B17764FF2903}" destId="{DA211A13-8A1C-4139-BE97-4DA32A0D2A57}" srcOrd="5" destOrd="0" presId="urn:microsoft.com/office/officeart/2005/8/layout/orgChart1"/>
    <dgm:cxn modelId="{F6BDDF06-F4DE-47FA-AF11-8995189C3C9A}" type="presParOf" srcId="{DA211A13-8A1C-4139-BE97-4DA32A0D2A57}" destId="{CF98AA2A-ACD9-43DA-8067-4212089F30F8}" srcOrd="0" destOrd="0" presId="urn:microsoft.com/office/officeart/2005/8/layout/orgChart1"/>
    <dgm:cxn modelId="{BA79FBA9-1FCB-4D0F-B050-A85F5C9DC302}" type="presParOf" srcId="{CF98AA2A-ACD9-43DA-8067-4212089F30F8}" destId="{714227F0-FD17-4563-AEC8-BC2C3A416C09}" srcOrd="0" destOrd="0" presId="urn:microsoft.com/office/officeart/2005/8/layout/orgChart1"/>
    <dgm:cxn modelId="{88543799-093F-4F8D-916E-F47A154B387D}" type="presParOf" srcId="{CF98AA2A-ACD9-43DA-8067-4212089F30F8}" destId="{F4D4B39F-6388-4F2A-8D14-AD3938D649B9}" srcOrd="1" destOrd="0" presId="urn:microsoft.com/office/officeart/2005/8/layout/orgChart1"/>
    <dgm:cxn modelId="{4BB628B6-CE4B-495C-8450-03221856993E}" type="presParOf" srcId="{DA211A13-8A1C-4139-BE97-4DA32A0D2A57}" destId="{0B5BC271-CC79-4B95-BE62-78ACAD8F536C}" srcOrd="1" destOrd="0" presId="urn:microsoft.com/office/officeart/2005/8/layout/orgChart1"/>
    <dgm:cxn modelId="{E0C7900B-5363-44B1-95DD-308D813C5D9E}" type="presParOf" srcId="{DA211A13-8A1C-4139-BE97-4DA32A0D2A57}" destId="{7B247EE4-9FC0-49BB-8073-1CCD97047B75}" srcOrd="2" destOrd="0" presId="urn:microsoft.com/office/officeart/2005/8/layout/orgChart1"/>
    <dgm:cxn modelId="{110F6F81-82B8-4C6F-9B00-1AD977AA177E}" type="presParOf" srcId="{FD7B3FC8-C29A-4D08-A809-790E61474CCC}" destId="{4D638CD3-5291-43B3-9263-7DF6E77C353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04B46-D7B7-415D-9630-001392127337}">
      <dsp:nvSpPr>
        <dsp:cNvPr id="0" name=""/>
        <dsp:cNvSpPr/>
      </dsp:nvSpPr>
      <dsp:spPr>
        <a:xfrm>
          <a:off x="4064000" y="2711935"/>
          <a:ext cx="3367533" cy="292224"/>
        </a:xfrm>
        <a:custGeom>
          <a:avLst/>
          <a:gdLst/>
          <a:ahLst/>
          <a:cxnLst/>
          <a:rect l="0" t="0" r="0" b="0"/>
          <a:pathLst>
            <a:path>
              <a:moveTo>
                <a:pt x="0" y="0"/>
              </a:moveTo>
              <a:lnTo>
                <a:pt x="0" y="146112"/>
              </a:lnTo>
              <a:lnTo>
                <a:pt x="3367533" y="146112"/>
              </a:lnTo>
              <a:lnTo>
                <a:pt x="3367533" y="292224"/>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8005A488-8E47-45F3-9B2E-950164F9FF8C}">
      <dsp:nvSpPr>
        <dsp:cNvPr id="0" name=""/>
        <dsp:cNvSpPr/>
      </dsp:nvSpPr>
      <dsp:spPr>
        <a:xfrm>
          <a:off x="4064000" y="2711935"/>
          <a:ext cx="1683766" cy="292224"/>
        </a:xfrm>
        <a:custGeom>
          <a:avLst/>
          <a:gdLst/>
          <a:ahLst/>
          <a:cxnLst/>
          <a:rect l="0" t="0" r="0" b="0"/>
          <a:pathLst>
            <a:path>
              <a:moveTo>
                <a:pt x="0" y="0"/>
              </a:moveTo>
              <a:lnTo>
                <a:pt x="0" y="146112"/>
              </a:lnTo>
              <a:lnTo>
                <a:pt x="1683766" y="146112"/>
              </a:lnTo>
              <a:lnTo>
                <a:pt x="1683766" y="292224"/>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D5B6FA39-A946-4FC8-A2C6-5D20E7C2E939}">
      <dsp:nvSpPr>
        <dsp:cNvPr id="0" name=""/>
        <dsp:cNvSpPr/>
      </dsp:nvSpPr>
      <dsp:spPr>
        <a:xfrm>
          <a:off x="4018280" y="2711935"/>
          <a:ext cx="91440" cy="292224"/>
        </a:xfrm>
        <a:custGeom>
          <a:avLst/>
          <a:gdLst/>
          <a:ahLst/>
          <a:cxnLst/>
          <a:rect l="0" t="0" r="0" b="0"/>
          <a:pathLst>
            <a:path>
              <a:moveTo>
                <a:pt x="45720" y="0"/>
              </a:moveTo>
              <a:lnTo>
                <a:pt x="45720" y="292224"/>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B7E7F67A-020D-4015-96EE-16683C598457}">
      <dsp:nvSpPr>
        <dsp:cNvPr id="0" name=""/>
        <dsp:cNvSpPr/>
      </dsp:nvSpPr>
      <dsp:spPr>
        <a:xfrm>
          <a:off x="2380233" y="2711935"/>
          <a:ext cx="1683766" cy="292224"/>
        </a:xfrm>
        <a:custGeom>
          <a:avLst/>
          <a:gdLst/>
          <a:ahLst/>
          <a:cxnLst/>
          <a:rect l="0" t="0" r="0" b="0"/>
          <a:pathLst>
            <a:path>
              <a:moveTo>
                <a:pt x="1683766" y="0"/>
              </a:moveTo>
              <a:lnTo>
                <a:pt x="1683766" y="146112"/>
              </a:lnTo>
              <a:lnTo>
                <a:pt x="0" y="146112"/>
              </a:lnTo>
              <a:lnTo>
                <a:pt x="0" y="292224"/>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053B216B-5065-4686-AE30-8E44AB3E2542}">
      <dsp:nvSpPr>
        <dsp:cNvPr id="0" name=""/>
        <dsp:cNvSpPr/>
      </dsp:nvSpPr>
      <dsp:spPr>
        <a:xfrm>
          <a:off x="696466" y="2711935"/>
          <a:ext cx="3367533" cy="292224"/>
        </a:xfrm>
        <a:custGeom>
          <a:avLst/>
          <a:gdLst/>
          <a:ahLst/>
          <a:cxnLst/>
          <a:rect l="0" t="0" r="0" b="0"/>
          <a:pathLst>
            <a:path>
              <a:moveTo>
                <a:pt x="3367533" y="0"/>
              </a:moveTo>
              <a:lnTo>
                <a:pt x="3367533" y="146112"/>
              </a:lnTo>
              <a:lnTo>
                <a:pt x="0" y="146112"/>
              </a:lnTo>
              <a:lnTo>
                <a:pt x="0" y="292224"/>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6C6530A6-92F2-424A-9ED2-15B945C1C59B}">
      <dsp:nvSpPr>
        <dsp:cNvPr id="0" name=""/>
        <dsp:cNvSpPr/>
      </dsp:nvSpPr>
      <dsp:spPr>
        <a:xfrm>
          <a:off x="1049869" y="1718735"/>
          <a:ext cx="6028261" cy="993199"/>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latin typeface="+mn-lt"/>
            </a:rPr>
            <a:t>Trends in data mining research</a:t>
          </a:r>
          <a:endParaRPr lang="en-US" sz="3200" kern="1200" dirty="0">
            <a:latin typeface="+mn-lt"/>
          </a:endParaRPr>
        </a:p>
      </dsp:txBody>
      <dsp:txXfrm>
        <a:off x="1049869" y="1718735"/>
        <a:ext cx="6028261" cy="993199"/>
      </dsp:txXfrm>
    </dsp:sp>
    <dsp:sp modelId="{8B6750BF-65F0-4540-9D3F-B9F81E61C52A}">
      <dsp:nvSpPr>
        <dsp:cNvPr id="0" name=""/>
        <dsp:cNvSpPr/>
      </dsp:nvSpPr>
      <dsp:spPr>
        <a:xfrm>
          <a:off x="694" y="3004159"/>
          <a:ext cx="1391542" cy="695771"/>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 mining functions</a:t>
          </a:r>
          <a:endParaRPr lang="en-US" sz="1800" kern="1200" dirty="0"/>
        </a:p>
      </dsp:txBody>
      <dsp:txXfrm>
        <a:off x="694" y="3004159"/>
        <a:ext cx="1391542" cy="695771"/>
      </dsp:txXfrm>
    </dsp:sp>
    <dsp:sp modelId="{26D26E29-1B37-4C2F-87C5-CC7CB084412B}">
      <dsp:nvSpPr>
        <dsp:cNvPr id="0" name=""/>
        <dsp:cNvSpPr/>
      </dsp:nvSpPr>
      <dsp:spPr>
        <a:xfrm>
          <a:off x="1684461" y="3004159"/>
          <a:ext cx="1391542" cy="695771"/>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 mining techniques</a:t>
          </a:r>
          <a:endParaRPr lang="en-US" sz="1800" kern="1200" dirty="0"/>
        </a:p>
      </dsp:txBody>
      <dsp:txXfrm>
        <a:off x="1684461" y="3004159"/>
        <a:ext cx="1391542" cy="695771"/>
      </dsp:txXfrm>
    </dsp:sp>
    <dsp:sp modelId="{810D4E89-63B8-4042-BAB5-EB3E948F1065}">
      <dsp:nvSpPr>
        <dsp:cNvPr id="0" name=""/>
        <dsp:cNvSpPr/>
      </dsp:nvSpPr>
      <dsp:spPr>
        <a:xfrm>
          <a:off x="3368228" y="3004159"/>
          <a:ext cx="1391542" cy="695771"/>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 mining algorithms</a:t>
          </a:r>
          <a:endParaRPr lang="en-US" sz="1800" kern="1200" dirty="0"/>
        </a:p>
      </dsp:txBody>
      <dsp:txXfrm>
        <a:off x="3368228" y="3004159"/>
        <a:ext cx="1391542" cy="695771"/>
      </dsp:txXfrm>
    </dsp:sp>
    <dsp:sp modelId="{C6B2033B-2246-4E98-81B6-688B6807D566}">
      <dsp:nvSpPr>
        <dsp:cNvPr id="0" name=""/>
        <dsp:cNvSpPr/>
      </dsp:nvSpPr>
      <dsp:spPr>
        <a:xfrm>
          <a:off x="5051995" y="3004159"/>
          <a:ext cx="1391542" cy="695771"/>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 mining domains</a:t>
          </a:r>
          <a:endParaRPr lang="en-US" sz="1800" kern="1200" dirty="0"/>
        </a:p>
      </dsp:txBody>
      <dsp:txXfrm>
        <a:off x="5051995" y="3004159"/>
        <a:ext cx="1391542" cy="695771"/>
      </dsp:txXfrm>
    </dsp:sp>
    <dsp:sp modelId="{F28E1C73-80C0-486D-A662-2572AC3B131F}">
      <dsp:nvSpPr>
        <dsp:cNvPr id="0" name=""/>
        <dsp:cNvSpPr/>
      </dsp:nvSpPr>
      <dsp:spPr>
        <a:xfrm>
          <a:off x="6735762" y="3004159"/>
          <a:ext cx="1391542" cy="695771"/>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 mining applications</a:t>
          </a:r>
          <a:endParaRPr lang="en-US" sz="1800" kern="1200" dirty="0"/>
        </a:p>
      </dsp:txBody>
      <dsp:txXfrm>
        <a:off x="6735762" y="3004159"/>
        <a:ext cx="1391542" cy="6957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EF443-8D9C-4223-AE7D-BDE394D06BF5}">
      <dsp:nvSpPr>
        <dsp:cNvPr id="0" name=""/>
        <dsp:cNvSpPr/>
      </dsp:nvSpPr>
      <dsp:spPr>
        <a:xfrm>
          <a:off x="5138208" y="2204158"/>
          <a:ext cx="4574566" cy="236102"/>
        </a:xfrm>
        <a:custGeom>
          <a:avLst/>
          <a:gdLst/>
          <a:ahLst/>
          <a:cxnLst/>
          <a:rect l="0" t="0" r="0" b="0"/>
          <a:pathLst>
            <a:path>
              <a:moveTo>
                <a:pt x="0" y="0"/>
              </a:moveTo>
              <a:lnTo>
                <a:pt x="0" y="118051"/>
              </a:lnTo>
              <a:lnTo>
                <a:pt x="4574566" y="118051"/>
              </a:lnTo>
              <a:lnTo>
                <a:pt x="4574566" y="236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F92073-EA10-4647-ABCC-EFCBC580270A}">
      <dsp:nvSpPr>
        <dsp:cNvPr id="0" name=""/>
        <dsp:cNvSpPr/>
      </dsp:nvSpPr>
      <dsp:spPr>
        <a:xfrm>
          <a:off x="5138208" y="2204158"/>
          <a:ext cx="3214167" cy="236102"/>
        </a:xfrm>
        <a:custGeom>
          <a:avLst/>
          <a:gdLst/>
          <a:ahLst/>
          <a:cxnLst/>
          <a:rect l="0" t="0" r="0" b="0"/>
          <a:pathLst>
            <a:path>
              <a:moveTo>
                <a:pt x="0" y="0"/>
              </a:moveTo>
              <a:lnTo>
                <a:pt x="0" y="118051"/>
              </a:lnTo>
              <a:lnTo>
                <a:pt x="3214167" y="118051"/>
              </a:lnTo>
              <a:lnTo>
                <a:pt x="3214167" y="236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2DDEC-05A3-4ABD-A7AC-35A75C1F9919}">
      <dsp:nvSpPr>
        <dsp:cNvPr id="0" name=""/>
        <dsp:cNvSpPr/>
      </dsp:nvSpPr>
      <dsp:spPr>
        <a:xfrm>
          <a:off x="5138208" y="2204158"/>
          <a:ext cx="1853768" cy="236102"/>
        </a:xfrm>
        <a:custGeom>
          <a:avLst/>
          <a:gdLst/>
          <a:ahLst/>
          <a:cxnLst/>
          <a:rect l="0" t="0" r="0" b="0"/>
          <a:pathLst>
            <a:path>
              <a:moveTo>
                <a:pt x="0" y="0"/>
              </a:moveTo>
              <a:lnTo>
                <a:pt x="0" y="118051"/>
              </a:lnTo>
              <a:lnTo>
                <a:pt x="1853768" y="118051"/>
              </a:lnTo>
              <a:lnTo>
                <a:pt x="1853768" y="236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38DC9-CFAF-48CC-9EC3-86328ED56D9D}">
      <dsp:nvSpPr>
        <dsp:cNvPr id="0" name=""/>
        <dsp:cNvSpPr/>
      </dsp:nvSpPr>
      <dsp:spPr>
        <a:xfrm>
          <a:off x="5138208" y="2204158"/>
          <a:ext cx="493369" cy="236102"/>
        </a:xfrm>
        <a:custGeom>
          <a:avLst/>
          <a:gdLst/>
          <a:ahLst/>
          <a:cxnLst/>
          <a:rect l="0" t="0" r="0" b="0"/>
          <a:pathLst>
            <a:path>
              <a:moveTo>
                <a:pt x="0" y="0"/>
              </a:moveTo>
              <a:lnTo>
                <a:pt x="0" y="118051"/>
              </a:lnTo>
              <a:lnTo>
                <a:pt x="493369" y="118051"/>
              </a:lnTo>
              <a:lnTo>
                <a:pt x="493369" y="2361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BBA865-058C-4C5A-854E-8BFE329300BB}">
      <dsp:nvSpPr>
        <dsp:cNvPr id="0" name=""/>
        <dsp:cNvSpPr/>
      </dsp:nvSpPr>
      <dsp:spPr>
        <a:xfrm>
          <a:off x="4176412" y="2204158"/>
          <a:ext cx="961796" cy="236102"/>
        </a:xfrm>
        <a:custGeom>
          <a:avLst/>
          <a:gdLst/>
          <a:ahLst/>
          <a:cxnLst/>
          <a:rect l="0" t="0" r="0" b="0"/>
          <a:pathLst>
            <a:path>
              <a:moveTo>
                <a:pt x="961796" y="0"/>
              </a:moveTo>
              <a:lnTo>
                <a:pt x="961796" y="118051"/>
              </a:lnTo>
              <a:lnTo>
                <a:pt x="0" y="118051"/>
              </a:lnTo>
              <a:lnTo>
                <a:pt x="0" y="23610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8AF822B4-CBD2-4E66-BE5D-D4D8FA767134}">
      <dsp:nvSpPr>
        <dsp:cNvPr id="0" name=""/>
        <dsp:cNvSpPr/>
      </dsp:nvSpPr>
      <dsp:spPr>
        <a:xfrm>
          <a:off x="2474811" y="2204158"/>
          <a:ext cx="2663397" cy="236102"/>
        </a:xfrm>
        <a:custGeom>
          <a:avLst/>
          <a:gdLst/>
          <a:ahLst/>
          <a:cxnLst/>
          <a:rect l="0" t="0" r="0" b="0"/>
          <a:pathLst>
            <a:path>
              <a:moveTo>
                <a:pt x="2663397" y="0"/>
              </a:moveTo>
              <a:lnTo>
                <a:pt x="2663397" y="118051"/>
              </a:lnTo>
              <a:lnTo>
                <a:pt x="0" y="118051"/>
              </a:lnTo>
              <a:lnTo>
                <a:pt x="0" y="23610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2418BD04-6719-489C-AA3E-766CC6CF0DC3}">
      <dsp:nvSpPr>
        <dsp:cNvPr id="0" name=""/>
        <dsp:cNvSpPr/>
      </dsp:nvSpPr>
      <dsp:spPr>
        <a:xfrm>
          <a:off x="859731" y="2204158"/>
          <a:ext cx="4278477" cy="236102"/>
        </a:xfrm>
        <a:custGeom>
          <a:avLst/>
          <a:gdLst/>
          <a:ahLst/>
          <a:cxnLst/>
          <a:rect l="0" t="0" r="0" b="0"/>
          <a:pathLst>
            <a:path>
              <a:moveTo>
                <a:pt x="4278477" y="0"/>
              </a:moveTo>
              <a:lnTo>
                <a:pt x="4278477" y="118051"/>
              </a:lnTo>
              <a:lnTo>
                <a:pt x="0" y="118051"/>
              </a:lnTo>
              <a:lnTo>
                <a:pt x="0" y="23610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F0F56E5F-70FF-444F-B115-3361028DDB3D}">
      <dsp:nvSpPr>
        <dsp:cNvPr id="0" name=""/>
        <dsp:cNvSpPr/>
      </dsp:nvSpPr>
      <dsp:spPr>
        <a:xfrm>
          <a:off x="2292354" y="1776622"/>
          <a:ext cx="5691707" cy="427536"/>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a:t>Data mining tasks (or functions)</a:t>
          </a:r>
          <a:endParaRPr lang="en-US" sz="3200" kern="1200"/>
        </a:p>
      </dsp:txBody>
      <dsp:txXfrm>
        <a:off x="2292354" y="1776622"/>
        <a:ext cx="5691707" cy="427536"/>
      </dsp:txXfrm>
    </dsp:sp>
    <dsp:sp modelId="{2B4BC131-4231-477A-9A2D-0D925407FC94}">
      <dsp:nvSpPr>
        <dsp:cNvPr id="0" name=""/>
        <dsp:cNvSpPr/>
      </dsp:nvSpPr>
      <dsp:spPr>
        <a:xfrm>
          <a:off x="145414" y="2440261"/>
          <a:ext cx="1428632" cy="562148"/>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Summarization</a:t>
          </a:r>
          <a:endParaRPr lang="en-US" sz="1100" kern="1200" dirty="0"/>
        </a:p>
      </dsp:txBody>
      <dsp:txXfrm>
        <a:off x="145414" y="2440261"/>
        <a:ext cx="1428632" cy="562148"/>
      </dsp:txXfrm>
    </dsp:sp>
    <dsp:sp modelId="{63F585BE-ED11-4035-AED2-0E7E5D533219}">
      <dsp:nvSpPr>
        <dsp:cNvPr id="0" name=""/>
        <dsp:cNvSpPr/>
      </dsp:nvSpPr>
      <dsp:spPr>
        <a:xfrm>
          <a:off x="1666228" y="2440261"/>
          <a:ext cx="1617165" cy="1201783"/>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Characterization and discrimination</a:t>
          </a:r>
          <a:endParaRPr lang="en-US" sz="1800" kern="1200" dirty="0"/>
        </a:p>
      </dsp:txBody>
      <dsp:txXfrm>
        <a:off x="1666228" y="2440261"/>
        <a:ext cx="1617165" cy="1201783"/>
      </dsp:txXfrm>
    </dsp:sp>
    <dsp:sp modelId="{5523CD8F-03CB-4975-BEBF-1408F8FEEA97}">
      <dsp:nvSpPr>
        <dsp:cNvPr id="0" name=""/>
        <dsp:cNvSpPr/>
      </dsp:nvSpPr>
      <dsp:spPr>
        <a:xfrm>
          <a:off x="3519496" y="2440261"/>
          <a:ext cx="1313830" cy="1114223"/>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Classification</a:t>
          </a:r>
          <a:endParaRPr lang="en-US" sz="1800" kern="1200" dirty="0"/>
        </a:p>
      </dsp:txBody>
      <dsp:txXfrm>
        <a:off x="3519496" y="2440261"/>
        <a:ext cx="1313830" cy="1114223"/>
      </dsp:txXfrm>
    </dsp:sp>
    <dsp:sp modelId="{F1269451-34A5-4FA5-962B-38C7939E5BE4}">
      <dsp:nvSpPr>
        <dsp:cNvPr id="0" name=""/>
        <dsp:cNvSpPr/>
      </dsp:nvSpPr>
      <dsp:spPr>
        <a:xfrm>
          <a:off x="5069429" y="2440261"/>
          <a:ext cx="1124296" cy="562148"/>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Clustering </a:t>
          </a:r>
          <a:endParaRPr lang="en-US" sz="1800" kern="1200" dirty="0"/>
        </a:p>
      </dsp:txBody>
      <dsp:txXfrm>
        <a:off x="5069429" y="2440261"/>
        <a:ext cx="1124296" cy="562148"/>
      </dsp:txXfrm>
    </dsp:sp>
    <dsp:sp modelId="{15E65347-E3AE-4BDE-B878-A67D11B149D9}">
      <dsp:nvSpPr>
        <dsp:cNvPr id="0" name=""/>
        <dsp:cNvSpPr/>
      </dsp:nvSpPr>
      <dsp:spPr>
        <a:xfrm>
          <a:off x="6429828" y="2440261"/>
          <a:ext cx="1124296" cy="653632"/>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Outlier analysis</a:t>
          </a:r>
          <a:endParaRPr lang="en-US" sz="1800" kern="1200" dirty="0"/>
        </a:p>
      </dsp:txBody>
      <dsp:txXfrm>
        <a:off x="6429828" y="2440261"/>
        <a:ext cx="1124296" cy="653632"/>
      </dsp:txXfrm>
    </dsp:sp>
    <dsp:sp modelId="{98CF71D8-A158-41BF-BB96-E3F1AEC2D618}">
      <dsp:nvSpPr>
        <dsp:cNvPr id="0" name=""/>
        <dsp:cNvSpPr/>
      </dsp:nvSpPr>
      <dsp:spPr>
        <a:xfrm>
          <a:off x="7790227" y="2440261"/>
          <a:ext cx="1124296" cy="702033"/>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Association analysis</a:t>
          </a:r>
          <a:endParaRPr lang="en-US" sz="1800" kern="1200" dirty="0"/>
        </a:p>
      </dsp:txBody>
      <dsp:txXfrm>
        <a:off x="7790227" y="2440261"/>
        <a:ext cx="1124296" cy="702033"/>
      </dsp:txXfrm>
    </dsp:sp>
    <dsp:sp modelId="{8AED874F-DA90-4E49-80BF-E4BBB36856C8}">
      <dsp:nvSpPr>
        <dsp:cNvPr id="0" name=""/>
        <dsp:cNvSpPr/>
      </dsp:nvSpPr>
      <dsp:spPr>
        <a:xfrm>
          <a:off x="9150626" y="2440261"/>
          <a:ext cx="1124296" cy="911782"/>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Regression and trend analysis</a:t>
          </a:r>
          <a:endParaRPr lang="en-US" sz="1800" kern="1200" dirty="0"/>
        </a:p>
      </dsp:txBody>
      <dsp:txXfrm>
        <a:off x="9150626" y="2440261"/>
        <a:ext cx="1124296" cy="911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C12F7-8DEE-493A-8984-B86B9CFB369A}">
      <dsp:nvSpPr>
        <dsp:cNvPr id="0" name=""/>
        <dsp:cNvSpPr/>
      </dsp:nvSpPr>
      <dsp:spPr>
        <a:xfrm>
          <a:off x="4423833" y="2357498"/>
          <a:ext cx="3744653" cy="186832"/>
        </a:xfrm>
        <a:custGeom>
          <a:avLst/>
          <a:gdLst/>
          <a:ahLst/>
          <a:cxnLst/>
          <a:rect l="0" t="0" r="0" b="0"/>
          <a:pathLst>
            <a:path>
              <a:moveTo>
                <a:pt x="0" y="0"/>
              </a:moveTo>
              <a:lnTo>
                <a:pt x="0" y="93416"/>
              </a:lnTo>
              <a:lnTo>
                <a:pt x="3744653" y="93416"/>
              </a:lnTo>
              <a:lnTo>
                <a:pt x="3744653"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106AD7B6-273E-4B5A-985A-E3043B6E8707}">
      <dsp:nvSpPr>
        <dsp:cNvPr id="0" name=""/>
        <dsp:cNvSpPr/>
      </dsp:nvSpPr>
      <dsp:spPr>
        <a:xfrm>
          <a:off x="4423833" y="2357498"/>
          <a:ext cx="2439972" cy="186832"/>
        </a:xfrm>
        <a:custGeom>
          <a:avLst/>
          <a:gdLst/>
          <a:ahLst/>
          <a:cxnLst/>
          <a:rect l="0" t="0" r="0" b="0"/>
          <a:pathLst>
            <a:path>
              <a:moveTo>
                <a:pt x="0" y="0"/>
              </a:moveTo>
              <a:lnTo>
                <a:pt x="0" y="93416"/>
              </a:lnTo>
              <a:lnTo>
                <a:pt x="2439972" y="93416"/>
              </a:lnTo>
              <a:lnTo>
                <a:pt x="2439972"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B241F6F6-4CD4-41A9-9D2F-79C96FD83516}">
      <dsp:nvSpPr>
        <dsp:cNvPr id="0" name=""/>
        <dsp:cNvSpPr/>
      </dsp:nvSpPr>
      <dsp:spPr>
        <a:xfrm>
          <a:off x="4423833" y="2357498"/>
          <a:ext cx="1248769" cy="186832"/>
        </a:xfrm>
        <a:custGeom>
          <a:avLst/>
          <a:gdLst/>
          <a:ahLst/>
          <a:cxnLst/>
          <a:rect l="0" t="0" r="0" b="0"/>
          <a:pathLst>
            <a:path>
              <a:moveTo>
                <a:pt x="0" y="0"/>
              </a:moveTo>
              <a:lnTo>
                <a:pt x="0" y="93416"/>
              </a:lnTo>
              <a:lnTo>
                <a:pt x="1248769" y="93416"/>
              </a:lnTo>
              <a:lnTo>
                <a:pt x="1248769"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EB2AE27D-D042-45FC-B29F-3D7F6DED86F8}">
      <dsp:nvSpPr>
        <dsp:cNvPr id="0" name=""/>
        <dsp:cNvSpPr/>
      </dsp:nvSpPr>
      <dsp:spPr>
        <a:xfrm>
          <a:off x="4276057" y="2357498"/>
          <a:ext cx="147775" cy="186832"/>
        </a:xfrm>
        <a:custGeom>
          <a:avLst/>
          <a:gdLst/>
          <a:ahLst/>
          <a:cxnLst/>
          <a:rect l="0" t="0" r="0" b="0"/>
          <a:pathLst>
            <a:path>
              <a:moveTo>
                <a:pt x="147775" y="0"/>
              </a:moveTo>
              <a:lnTo>
                <a:pt x="147775" y="93416"/>
              </a:lnTo>
              <a:lnTo>
                <a:pt x="0" y="93416"/>
              </a:lnTo>
              <a:lnTo>
                <a:pt x="0"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D7D5DB6B-F4E9-4E31-889F-368388BBDC39}">
      <dsp:nvSpPr>
        <dsp:cNvPr id="0" name=""/>
        <dsp:cNvSpPr/>
      </dsp:nvSpPr>
      <dsp:spPr>
        <a:xfrm>
          <a:off x="2994200" y="2357498"/>
          <a:ext cx="1429632" cy="186832"/>
        </a:xfrm>
        <a:custGeom>
          <a:avLst/>
          <a:gdLst/>
          <a:ahLst/>
          <a:cxnLst/>
          <a:rect l="0" t="0" r="0" b="0"/>
          <a:pathLst>
            <a:path>
              <a:moveTo>
                <a:pt x="1429632" y="0"/>
              </a:moveTo>
              <a:lnTo>
                <a:pt x="1429632" y="93416"/>
              </a:lnTo>
              <a:lnTo>
                <a:pt x="0" y="93416"/>
              </a:lnTo>
              <a:lnTo>
                <a:pt x="0"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1F8BED43-EEAD-401D-9FAF-96467E3EB783}">
      <dsp:nvSpPr>
        <dsp:cNvPr id="0" name=""/>
        <dsp:cNvSpPr/>
      </dsp:nvSpPr>
      <dsp:spPr>
        <a:xfrm>
          <a:off x="1917687" y="2357498"/>
          <a:ext cx="2506146" cy="186832"/>
        </a:xfrm>
        <a:custGeom>
          <a:avLst/>
          <a:gdLst/>
          <a:ahLst/>
          <a:cxnLst/>
          <a:rect l="0" t="0" r="0" b="0"/>
          <a:pathLst>
            <a:path>
              <a:moveTo>
                <a:pt x="2506146" y="0"/>
              </a:moveTo>
              <a:lnTo>
                <a:pt x="2506146" y="93416"/>
              </a:lnTo>
              <a:lnTo>
                <a:pt x="0" y="93416"/>
              </a:lnTo>
              <a:lnTo>
                <a:pt x="0"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72908143-C970-4511-977E-B13F333974C5}">
      <dsp:nvSpPr>
        <dsp:cNvPr id="0" name=""/>
        <dsp:cNvSpPr/>
      </dsp:nvSpPr>
      <dsp:spPr>
        <a:xfrm>
          <a:off x="646092" y="2357498"/>
          <a:ext cx="3777740" cy="186832"/>
        </a:xfrm>
        <a:custGeom>
          <a:avLst/>
          <a:gdLst/>
          <a:ahLst/>
          <a:cxnLst/>
          <a:rect l="0" t="0" r="0" b="0"/>
          <a:pathLst>
            <a:path>
              <a:moveTo>
                <a:pt x="3777740" y="0"/>
              </a:moveTo>
              <a:lnTo>
                <a:pt x="3777740" y="93416"/>
              </a:lnTo>
              <a:lnTo>
                <a:pt x="0" y="93416"/>
              </a:lnTo>
              <a:lnTo>
                <a:pt x="0" y="186832"/>
              </a:lnTo>
            </a:path>
          </a:pathLst>
        </a:custGeom>
        <a:noFill/>
        <a:ln w="12700" cap="flat" cmpd="sng" algn="ctr">
          <a:solidFill>
            <a:srgbClr val="203864"/>
          </a:solidFill>
          <a:prstDash val="solid"/>
          <a:miter lim="800000"/>
        </a:ln>
        <a:effectLst/>
      </dsp:spPr>
      <dsp:style>
        <a:lnRef idx="2">
          <a:scrgbClr r="0" g="0" b="0"/>
        </a:lnRef>
        <a:fillRef idx="0">
          <a:scrgbClr r="0" g="0" b="0"/>
        </a:fillRef>
        <a:effectRef idx="0">
          <a:scrgbClr r="0" g="0" b="0"/>
        </a:effectRef>
        <a:fontRef idx="minor"/>
      </dsp:style>
    </dsp:sp>
    <dsp:sp modelId="{B11ACFB9-3F06-4E18-9116-C6B38D0B0699}">
      <dsp:nvSpPr>
        <dsp:cNvPr id="0" name=""/>
        <dsp:cNvSpPr/>
      </dsp:nvSpPr>
      <dsp:spPr>
        <a:xfrm>
          <a:off x="2048937" y="1733102"/>
          <a:ext cx="4749792" cy="624395"/>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t>Data mining techniques</a:t>
          </a:r>
          <a:endParaRPr lang="en-US" sz="3200" kern="1200" dirty="0"/>
        </a:p>
      </dsp:txBody>
      <dsp:txXfrm>
        <a:off x="2048937" y="1733102"/>
        <a:ext cx="4749792" cy="624395"/>
      </dsp:txXfrm>
    </dsp:sp>
    <dsp:sp modelId="{D763C420-77D0-4C54-8C73-B45B43376F54}">
      <dsp:nvSpPr>
        <dsp:cNvPr id="0" name=""/>
        <dsp:cNvSpPr/>
      </dsp:nvSpPr>
      <dsp:spPr>
        <a:xfrm>
          <a:off x="6172" y="2544331"/>
          <a:ext cx="1279841" cy="1042243"/>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Statistical approaches</a:t>
          </a:r>
          <a:endParaRPr lang="en-US" sz="1800" kern="1200" dirty="0"/>
        </a:p>
      </dsp:txBody>
      <dsp:txXfrm>
        <a:off x="6172" y="2544331"/>
        <a:ext cx="1279841" cy="1042243"/>
      </dsp:txXfrm>
    </dsp:sp>
    <dsp:sp modelId="{AB985F7D-B8C0-416F-AC89-F71F9A80EFEE}">
      <dsp:nvSpPr>
        <dsp:cNvPr id="0" name=""/>
        <dsp:cNvSpPr/>
      </dsp:nvSpPr>
      <dsp:spPr>
        <a:xfrm>
          <a:off x="1472846" y="2544331"/>
          <a:ext cx="889680" cy="592758"/>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Machine learning</a:t>
          </a:r>
          <a:endParaRPr lang="en-US" sz="1800" kern="1200" dirty="0"/>
        </a:p>
      </dsp:txBody>
      <dsp:txXfrm>
        <a:off x="1472846" y="2544331"/>
        <a:ext cx="889680" cy="592758"/>
      </dsp:txXfrm>
    </dsp:sp>
    <dsp:sp modelId="{B79848FB-E476-4489-A69A-A72C583C9FB3}">
      <dsp:nvSpPr>
        <dsp:cNvPr id="0" name=""/>
        <dsp:cNvSpPr/>
      </dsp:nvSpPr>
      <dsp:spPr>
        <a:xfrm>
          <a:off x="2549360" y="2544331"/>
          <a:ext cx="889680" cy="545240"/>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Neural network</a:t>
          </a:r>
          <a:endParaRPr lang="en-US" sz="1800" kern="1200" dirty="0"/>
        </a:p>
      </dsp:txBody>
      <dsp:txXfrm>
        <a:off x="2549360" y="2544331"/>
        <a:ext cx="889680" cy="545240"/>
      </dsp:txXfrm>
    </dsp:sp>
    <dsp:sp modelId="{5749A57C-00CA-4429-940C-E95160D7C36E}">
      <dsp:nvSpPr>
        <dsp:cNvPr id="0" name=""/>
        <dsp:cNvSpPr/>
      </dsp:nvSpPr>
      <dsp:spPr>
        <a:xfrm>
          <a:off x="3625874" y="2544331"/>
          <a:ext cx="1300366" cy="1141233"/>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Database systems and data warehouses</a:t>
          </a:r>
          <a:endParaRPr lang="en-US" sz="1800" kern="1200" dirty="0"/>
        </a:p>
      </dsp:txBody>
      <dsp:txXfrm>
        <a:off x="3625874" y="2544331"/>
        <a:ext cx="1300366" cy="1141233"/>
      </dsp:txXfrm>
    </dsp:sp>
    <dsp:sp modelId="{048FC291-6989-43CE-A5F1-4E069729B4F7}">
      <dsp:nvSpPr>
        <dsp:cNvPr id="0" name=""/>
        <dsp:cNvSpPr/>
      </dsp:nvSpPr>
      <dsp:spPr>
        <a:xfrm>
          <a:off x="5113073" y="2544331"/>
          <a:ext cx="1119058" cy="528630"/>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Genetic algorithms</a:t>
          </a:r>
          <a:endParaRPr lang="en-US" sz="1800" kern="1200" dirty="0"/>
        </a:p>
      </dsp:txBody>
      <dsp:txXfrm>
        <a:off x="5113073" y="2544331"/>
        <a:ext cx="1119058" cy="528630"/>
      </dsp:txXfrm>
    </dsp:sp>
    <dsp:sp modelId="{1E040DC7-EBFE-4A6F-B066-5D02E75689FB}">
      <dsp:nvSpPr>
        <dsp:cNvPr id="0" name=""/>
        <dsp:cNvSpPr/>
      </dsp:nvSpPr>
      <dsp:spPr>
        <a:xfrm>
          <a:off x="6418965" y="2544331"/>
          <a:ext cx="889680" cy="549324"/>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Fuzzy sets</a:t>
          </a:r>
          <a:endParaRPr lang="en-US" sz="1800" kern="1200" dirty="0"/>
        </a:p>
      </dsp:txBody>
      <dsp:txXfrm>
        <a:off x="6418965" y="2544331"/>
        <a:ext cx="889680" cy="549324"/>
      </dsp:txXfrm>
    </dsp:sp>
    <dsp:sp modelId="{AEF9EC84-DB3A-4452-A4B5-BC4CE200E6DF}">
      <dsp:nvSpPr>
        <dsp:cNvPr id="0" name=""/>
        <dsp:cNvSpPr/>
      </dsp:nvSpPr>
      <dsp:spPr>
        <a:xfrm>
          <a:off x="7495478" y="2544331"/>
          <a:ext cx="1346015" cy="444840"/>
        </a:xfrm>
        <a:prstGeom prst="rect">
          <a:avLst/>
        </a:prstGeom>
        <a:solidFill>
          <a:schemeClr val="tx1">
            <a:lumMod val="65000"/>
            <a:lumOff val="35000"/>
          </a:schemeClr>
        </a:solidFill>
        <a:ln w="12700" cap="flat" cmpd="sng" algn="ctr">
          <a:solidFill>
            <a:srgbClr val="20386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Visualization</a:t>
          </a:r>
          <a:endParaRPr lang="en-US" sz="1800" kern="1200" dirty="0"/>
        </a:p>
      </dsp:txBody>
      <dsp:txXfrm>
        <a:off x="7495478" y="2544331"/>
        <a:ext cx="1346015" cy="444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D64A2-45EF-4483-8FC7-18C79A5373A3}">
      <dsp:nvSpPr>
        <dsp:cNvPr id="0" name=""/>
        <dsp:cNvSpPr/>
      </dsp:nvSpPr>
      <dsp:spPr>
        <a:xfrm>
          <a:off x="4305300" y="2548751"/>
          <a:ext cx="2974062" cy="321163"/>
        </a:xfrm>
        <a:custGeom>
          <a:avLst/>
          <a:gdLst/>
          <a:ahLst/>
          <a:cxnLst/>
          <a:rect l="0" t="0" r="0" b="0"/>
          <a:pathLst>
            <a:path>
              <a:moveTo>
                <a:pt x="0" y="0"/>
              </a:moveTo>
              <a:lnTo>
                <a:pt x="0" y="160581"/>
              </a:lnTo>
              <a:lnTo>
                <a:pt x="2974062" y="160581"/>
              </a:lnTo>
              <a:lnTo>
                <a:pt x="2974062" y="321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CF4CDA-9678-428F-B7D5-5B6D41D73538}">
      <dsp:nvSpPr>
        <dsp:cNvPr id="0" name=""/>
        <dsp:cNvSpPr/>
      </dsp:nvSpPr>
      <dsp:spPr>
        <a:xfrm>
          <a:off x="4259580" y="2548751"/>
          <a:ext cx="91440" cy="321163"/>
        </a:xfrm>
        <a:custGeom>
          <a:avLst/>
          <a:gdLst/>
          <a:ahLst/>
          <a:cxnLst/>
          <a:rect l="0" t="0" r="0" b="0"/>
          <a:pathLst>
            <a:path>
              <a:moveTo>
                <a:pt x="45720" y="0"/>
              </a:moveTo>
              <a:lnTo>
                <a:pt x="45720" y="321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791BA4-78D9-45F5-8EFE-DBA1277C8B05}">
      <dsp:nvSpPr>
        <dsp:cNvPr id="0" name=""/>
        <dsp:cNvSpPr/>
      </dsp:nvSpPr>
      <dsp:spPr>
        <a:xfrm>
          <a:off x="1331237" y="2548751"/>
          <a:ext cx="2974062" cy="321163"/>
        </a:xfrm>
        <a:custGeom>
          <a:avLst/>
          <a:gdLst/>
          <a:ahLst/>
          <a:cxnLst/>
          <a:rect l="0" t="0" r="0" b="0"/>
          <a:pathLst>
            <a:path>
              <a:moveTo>
                <a:pt x="2974062" y="0"/>
              </a:moveTo>
              <a:lnTo>
                <a:pt x="2974062" y="160581"/>
              </a:lnTo>
              <a:lnTo>
                <a:pt x="0" y="160581"/>
              </a:lnTo>
              <a:lnTo>
                <a:pt x="0" y="3211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07DC7C-C209-425E-9F58-2622DC7432AD}">
      <dsp:nvSpPr>
        <dsp:cNvPr id="0" name=""/>
        <dsp:cNvSpPr/>
      </dsp:nvSpPr>
      <dsp:spPr>
        <a:xfrm>
          <a:off x="3540625" y="1784077"/>
          <a:ext cx="1529348" cy="764674"/>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fa-IR" sz="2100" kern="1200" dirty="0">
              <a:solidFill>
                <a:schemeClr val="tx1">
                  <a:lumMod val="75000"/>
                  <a:lumOff val="25000"/>
                </a:schemeClr>
              </a:solidFill>
              <a:cs typeface="B Nazanin" panose="00000400000000000000" pitchFamily="2" charset="-78"/>
            </a:rPr>
            <a:t>مدل های آمیخته </a:t>
          </a:r>
          <a:endParaRPr lang="en-US" sz="2100" kern="1200" dirty="0">
            <a:solidFill>
              <a:schemeClr val="tx1">
                <a:lumMod val="75000"/>
                <a:lumOff val="25000"/>
              </a:schemeClr>
            </a:solidFill>
            <a:cs typeface="B Nazanin" panose="00000400000000000000" pitchFamily="2" charset="-78"/>
          </a:endParaRPr>
        </a:p>
      </dsp:txBody>
      <dsp:txXfrm>
        <a:off x="3540625" y="1784077"/>
        <a:ext cx="1529348" cy="764674"/>
      </dsp:txXfrm>
    </dsp:sp>
    <dsp:sp modelId="{2DA49609-4404-45B2-9BE5-C8F89A92DD80}">
      <dsp:nvSpPr>
        <dsp:cNvPr id="0" name=""/>
        <dsp:cNvSpPr/>
      </dsp:nvSpPr>
      <dsp:spPr>
        <a:xfrm>
          <a:off x="4787" y="2869915"/>
          <a:ext cx="2652899" cy="764674"/>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fa-IR" sz="2100" kern="1200" dirty="0">
              <a:solidFill>
                <a:schemeClr val="tx1">
                  <a:lumMod val="75000"/>
                  <a:lumOff val="25000"/>
                </a:schemeClr>
              </a:solidFill>
              <a:cs typeface="B Nazanin" panose="00000400000000000000" pitchFamily="2" charset="-78"/>
            </a:rPr>
            <a:t>روش مبتنی بر احتمال برای خوشه بندی نرم </a:t>
          </a:r>
          <a:endParaRPr lang="en-US" sz="2100" kern="1200" dirty="0">
            <a:solidFill>
              <a:schemeClr val="tx1">
                <a:lumMod val="75000"/>
                <a:lumOff val="25000"/>
              </a:schemeClr>
            </a:solidFill>
            <a:cs typeface="B Nazanin" panose="00000400000000000000" pitchFamily="2" charset="-78"/>
          </a:endParaRPr>
        </a:p>
      </dsp:txBody>
      <dsp:txXfrm>
        <a:off x="4787" y="2869915"/>
        <a:ext cx="2652899" cy="764674"/>
      </dsp:txXfrm>
    </dsp:sp>
    <dsp:sp modelId="{195FC470-E6A1-4D32-875D-B0E64ED5592E}">
      <dsp:nvSpPr>
        <dsp:cNvPr id="0" name=""/>
        <dsp:cNvSpPr/>
      </dsp:nvSpPr>
      <dsp:spPr>
        <a:xfrm>
          <a:off x="2978850" y="2869915"/>
          <a:ext cx="2652899" cy="764674"/>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fa-IR" sz="2100" kern="1200" dirty="0">
              <a:solidFill>
                <a:schemeClr val="tx1">
                  <a:lumMod val="75000"/>
                  <a:lumOff val="25000"/>
                </a:schemeClr>
              </a:solidFill>
              <a:cs typeface="B Nazanin" panose="00000400000000000000" pitchFamily="2" charset="-78"/>
            </a:rPr>
            <a:t>هر خوشه مدل مولد گاوسی یا چند جمله ای است </a:t>
          </a:r>
          <a:endParaRPr lang="en-US" sz="2100" kern="1200" dirty="0">
            <a:solidFill>
              <a:schemeClr val="tx1">
                <a:lumMod val="75000"/>
                <a:lumOff val="25000"/>
              </a:schemeClr>
            </a:solidFill>
            <a:cs typeface="B Nazanin" panose="00000400000000000000" pitchFamily="2" charset="-78"/>
          </a:endParaRPr>
        </a:p>
      </dsp:txBody>
      <dsp:txXfrm>
        <a:off x="2978850" y="2869915"/>
        <a:ext cx="2652899" cy="764674"/>
      </dsp:txXfrm>
    </dsp:sp>
    <dsp:sp modelId="{714227F0-FD17-4563-AEC8-BC2C3A416C09}">
      <dsp:nvSpPr>
        <dsp:cNvPr id="0" name=""/>
        <dsp:cNvSpPr/>
      </dsp:nvSpPr>
      <dsp:spPr>
        <a:xfrm>
          <a:off x="5952913" y="2869915"/>
          <a:ext cx="2652899" cy="764674"/>
        </a:xfrm>
        <a:prstGeom prst="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fa-IR" sz="2100" kern="1200" dirty="0">
              <a:solidFill>
                <a:schemeClr val="tx1">
                  <a:lumMod val="75000"/>
                  <a:lumOff val="25000"/>
                </a:schemeClr>
              </a:solidFill>
              <a:cs typeface="B Nazanin" panose="00000400000000000000" pitchFamily="2" charset="-78"/>
            </a:rPr>
            <a:t>پارامتر ها(مثل میانگین و واریانس) ناشناخته است </a:t>
          </a:r>
          <a:endParaRPr lang="en-US" sz="2100" kern="1200" dirty="0">
            <a:solidFill>
              <a:schemeClr val="tx1">
                <a:lumMod val="75000"/>
                <a:lumOff val="25000"/>
              </a:schemeClr>
            </a:solidFill>
            <a:cs typeface="B Nazanin" panose="00000400000000000000" pitchFamily="2" charset="-78"/>
          </a:endParaRPr>
        </a:p>
      </dsp:txBody>
      <dsp:txXfrm>
        <a:off x="5952913" y="2869915"/>
        <a:ext cx="2652899" cy="76467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3DF15-7AC4-495D-A1EC-F33C08C05C65}"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75C0-A5FF-425E-8A07-0C4FFF71F46D}" type="slidenum">
              <a:rPr lang="en-US" smtClean="0"/>
              <a:t>‹#›</a:t>
            </a:fld>
            <a:endParaRPr lang="en-US"/>
          </a:p>
        </p:txBody>
      </p:sp>
    </p:spTree>
    <p:extLst>
      <p:ext uri="{BB962C8B-B14F-4D97-AF65-F5344CB8AC3E}">
        <p14:creationId xmlns:p14="http://schemas.microsoft.com/office/powerpoint/2010/main" val="128213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FF75C0-A5FF-425E-8A07-0C4FFF71F46D}" type="slidenum">
              <a:rPr lang="en-US" smtClean="0"/>
              <a:t>13</a:t>
            </a:fld>
            <a:endParaRPr lang="en-US"/>
          </a:p>
        </p:txBody>
      </p:sp>
    </p:spTree>
    <p:extLst>
      <p:ext uri="{BB962C8B-B14F-4D97-AF65-F5344CB8AC3E}">
        <p14:creationId xmlns:p14="http://schemas.microsoft.com/office/powerpoint/2010/main" val="295647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FF75C0-A5FF-425E-8A07-0C4FFF71F46D}" type="slidenum">
              <a:rPr lang="en-US" smtClean="0"/>
              <a:t>23</a:t>
            </a:fld>
            <a:endParaRPr lang="en-US"/>
          </a:p>
        </p:txBody>
      </p:sp>
    </p:spTree>
    <p:extLst>
      <p:ext uri="{BB962C8B-B14F-4D97-AF65-F5344CB8AC3E}">
        <p14:creationId xmlns:p14="http://schemas.microsoft.com/office/powerpoint/2010/main" val="426627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6F20-E15D-F6BD-7D1A-53E619434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78C0EE-D094-945D-D252-08583C184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DD37B1-E650-29E4-F14B-9B5CBC3BCDFD}"/>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B0F7BFE3-F717-5D98-F410-12AA32303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E298A-B505-A303-A5EB-39496746D011}"/>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1573051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2BD5-DF33-8FCF-1B58-A6F9EE93B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2D877C-98FF-A925-AAF0-2E7F3343D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5CDCC-EAB2-2761-8B49-DDA8C6BA1636}"/>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9A8DC274-0B14-FDD6-E615-B49D75A0A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CB54B-05EE-1D69-A215-0C038FBDE545}"/>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11906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42882-9A54-0FA3-5DBD-7479EC6FB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1004A-FC5E-8DBB-FBC7-3F691FBD04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D560E-D94E-E36B-9523-D9F445AEFBB4}"/>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26C26CEE-315C-DA1C-FEB0-D7E629ACA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FC1F1-3E7E-71CD-5DF0-1EB1B0698A0C}"/>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373301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B8DD-1176-9485-E8B0-00AA044EC6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E2870-B0DE-3623-6462-4079A1362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CFF51-D4DA-E4ED-0D7D-1869B8F2CEAE}"/>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E228D374-0E66-BDC3-8575-77DF7F08E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391A7-14C1-0458-AF8C-BF2721131BD6}"/>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44018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D933-ACA2-4571-0D68-CB5A3E1185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7B9BB-D562-F13F-DCC3-C6A1F7DE36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C7425-3D58-FE2C-F7A8-2AB33187BC47}"/>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142B8BC0-DDDE-7842-5DA4-81D81CF6D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98E6D-7CBC-2D02-9372-5CF672F7D7C3}"/>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226614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4ADA-A1EE-949E-AB5E-EED8FEC8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8FB89-986D-2B0C-0F5C-17F9F97A60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85C9D5-0706-1169-12C4-23967213C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7A7934-DC63-419B-24DD-3643BEA15E8D}"/>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6" name="Footer Placeholder 5">
            <a:extLst>
              <a:ext uri="{FF2B5EF4-FFF2-40B4-BE49-F238E27FC236}">
                <a16:creationId xmlns:a16="http://schemas.microsoft.com/office/drawing/2014/main" id="{2D9A2206-9BD6-9D8D-9307-7E405C073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160BD-7F6F-4A59-3245-52B4CCFC869D}"/>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2123126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C95C-676A-6B2A-B6D6-ED5AA8D0B4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929B0-E604-5C27-6B03-402A26524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71C9A-FE80-E12D-4437-861CC99A87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0C754B-C81C-0F49-C375-C8F5DC61E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749A6-86FC-13BA-BBCE-88E6A4CC2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27B887-6979-161A-202C-02DD79348ACC}"/>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8" name="Footer Placeholder 7">
            <a:extLst>
              <a:ext uri="{FF2B5EF4-FFF2-40B4-BE49-F238E27FC236}">
                <a16:creationId xmlns:a16="http://schemas.microsoft.com/office/drawing/2014/main" id="{B9B7BABC-1826-B944-20F5-6400EFDA04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D08095-E636-433F-62C1-ADB8070D1EEF}"/>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60933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8830-9534-4524-0C53-1556B92DF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D32786-A138-9D76-D945-BCAC7F9D16EF}"/>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4" name="Footer Placeholder 3">
            <a:extLst>
              <a:ext uri="{FF2B5EF4-FFF2-40B4-BE49-F238E27FC236}">
                <a16:creationId xmlns:a16="http://schemas.microsoft.com/office/drawing/2014/main" id="{2924A476-D944-9300-AA23-5252458743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CB91A9-7244-872C-7EFA-E219643F436E}"/>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4202246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B2325-C5E4-BB25-A2F2-14E6FE742B5A}"/>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3" name="Footer Placeholder 2">
            <a:extLst>
              <a:ext uri="{FF2B5EF4-FFF2-40B4-BE49-F238E27FC236}">
                <a16:creationId xmlns:a16="http://schemas.microsoft.com/office/drawing/2014/main" id="{698577D9-5C50-E6A6-AF92-ADCDFCEA6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FAFFA-F7C5-072C-8B88-D595DFC21D85}"/>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244593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97BD-9046-8C04-95F1-F17518966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A7AF-83A3-B55C-2915-B145CF026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9F8463-4FBA-53A9-FF54-7403F6EA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F54B7-AD74-11B7-CF1C-E32E2B082D02}"/>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6" name="Footer Placeholder 5">
            <a:extLst>
              <a:ext uri="{FF2B5EF4-FFF2-40B4-BE49-F238E27FC236}">
                <a16:creationId xmlns:a16="http://schemas.microsoft.com/office/drawing/2014/main" id="{42AF2CDC-95D3-1106-4DB7-AB11CEEB1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7789D5-88D3-F66C-107F-FF90234AFE58}"/>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104271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732D-01F5-FEE8-AF05-84DE22330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DB6570-3420-1823-4ED5-9D0AB8CC7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3383EE-4E3F-2BD0-ADFB-73B6C5729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D56BE-DD0F-3CD9-457C-AAEB26EAC749}"/>
              </a:ext>
            </a:extLst>
          </p:cNvPr>
          <p:cNvSpPr>
            <a:spLocks noGrp="1"/>
          </p:cNvSpPr>
          <p:nvPr>
            <p:ph type="dt" sz="half" idx="10"/>
          </p:nvPr>
        </p:nvSpPr>
        <p:spPr/>
        <p:txBody>
          <a:bodyPr/>
          <a:lstStyle/>
          <a:p>
            <a:fld id="{C55F74D7-A69A-4E56-AD00-F545CAE1F7C4}" type="datetimeFigureOut">
              <a:rPr lang="en-US" smtClean="0"/>
              <a:t>3/2/2025</a:t>
            </a:fld>
            <a:endParaRPr lang="en-US"/>
          </a:p>
        </p:txBody>
      </p:sp>
      <p:sp>
        <p:nvSpPr>
          <p:cNvPr id="6" name="Footer Placeholder 5">
            <a:extLst>
              <a:ext uri="{FF2B5EF4-FFF2-40B4-BE49-F238E27FC236}">
                <a16:creationId xmlns:a16="http://schemas.microsoft.com/office/drawing/2014/main" id="{0941DF53-E482-FD95-2FA6-9F93DBAE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3BCB87-9138-D03F-D668-2CE0E29E7F08}"/>
              </a:ext>
            </a:extLst>
          </p:cNvPr>
          <p:cNvSpPr>
            <a:spLocks noGrp="1"/>
          </p:cNvSpPr>
          <p:nvPr>
            <p:ph type="sldNum" sz="quarter" idx="12"/>
          </p:nvPr>
        </p:nvSpPr>
        <p:spPr/>
        <p:txBody>
          <a:bodyPr/>
          <a:lstStyle/>
          <a:p>
            <a:fld id="{9B2DC583-D5FA-4953-A787-55F3B4E2080A}" type="slidenum">
              <a:rPr lang="en-US" smtClean="0"/>
              <a:t>‹#›</a:t>
            </a:fld>
            <a:endParaRPr lang="en-US"/>
          </a:p>
        </p:txBody>
      </p:sp>
    </p:spTree>
    <p:extLst>
      <p:ext uri="{BB962C8B-B14F-4D97-AF65-F5344CB8AC3E}">
        <p14:creationId xmlns:p14="http://schemas.microsoft.com/office/powerpoint/2010/main" val="63741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EBA0C-13BC-1F1E-6AD6-783BF7D70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4C4F59-F097-5521-2C8C-8B0ACD4F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4DCD9-F316-7290-9974-295BBC0788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F74D7-A69A-4E56-AD00-F545CAE1F7C4}" type="datetimeFigureOut">
              <a:rPr lang="en-US" smtClean="0"/>
              <a:t>3/2/2025</a:t>
            </a:fld>
            <a:endParaRPr lang="en-US"/>
          </a:p>
        </p:txBody>
      </p:sp>
      <p:sp>
        <p:nvSpPr>
          <p:cNvPr id="5" name="Footer Placeholder 4">
            <a:extLst>
              <a:ext uri="{FF2B5EF4-FFF2-40B4-BE49-F238E27FC236}">
                <a16:creationId xmlns:a16="http://schemas.microsoft.com/office/drawing/2014/main" id="{7CCBFAAF-9E1F-E035-D292-716B323B2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DB27C-1188-5CEA-1F2F-2B0408A4D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2DC583-D5FA-4953-A787-55F3B4E2080A}" type="slidenum">
              <a:rPr lang="en-US" smtClean="0"/>
              <a:t>‹#›</a:t>
            </a:fld>
            <a:endParaRPr lang="en-US"/>
          </a:p>
        </p:txBody>
      </p:sp>
    </p:spTree>
    <p:extLst>
      <p:ext uri="{BB962C8B-B14F-4D97-AF65-F5344CB8AC3E}">
        <p14:creationId xmlns:p14="http://schemas.microsoft.com/office/powerpoint/2010/main" val="536319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5.wdp"/><Relationship Id="rId5" Type="http://schemas.openxmlformats.org/officeDocument/2006/relationships/image" Target="../media/image12.png"/><Relationship Id="rId4" Type="http://schemas.microsoft.com/office/2007/relationships/hdphoto" Target="../media/hdphoto4.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8BF4EF8-0023-FF7A-D19C-24BD2AD01394}"/>
              </a:ext>
            </a:extLst>
          </p:cNvPr>
          <p:cNvSpPr/>
          <p:nvPr/>
        </p:nvSpPr>
        <p:spPr>
          <a:xfrm>
            <a:off x="279399" y="59268"/>
            <a:ext cx="11633199" cy="6705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B192F6C0-1441-0E92-4023-3E7E0252ED6D}"/>
              </a:ext>
            </a:extLst>
          </p:cNvPr>
          <p:cNvSpPr/>
          <p:nvPr/>
        </p:nvSpPr>
        <p:spPr>
          <a:xfrm>
            <a:off x="279400" y="215900"/>
            <a:ext cx="11633200" cy="6426200"/>
          </a:xfrm>
          <a:prstGeom prst="roundRect">
            <a:avLst/>
          </a:prstGeom>
          <a:solidFill>
            <a:srgbClr val="CC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6CBFBF2-DFBB-C92B-5AD8-48B984C9502C}"/>
              </a:ext>
            </a:extLst>
          </p:cNvPr>
          <p:cNvSpPr txBox="1"/>
          <p:nvPr/>
        </p:nvSpPr>
        <p:spPr>
          <a:xfrm>
            <a:off x="2065866" y="1876686"/>
            <a:ext cx="8187267" cy="523220"/>
          </a:xfrm>
          <a:prstGeom prst="rect">
            <a:avLst/>
          </a:prstGeom>
          <a:noFill/>
        </p:spPr>
        <p:txBody>
          <a:bodyPr wrap="square" rtlCol="0">
            <a:spAutoFit/>
          </a:bodyPr>
          <a:lstStyle/>
          <a:p>
            <a:r>
              <a:rPr lang="en-US" sz="2800" b="1" dirty="0">
                <a:solidFill>
                  <a:srgbClr val="203864"/>
                </a:solidFill>
                <a:cs typeface="B Nazanin" panose="00000400000000000000" pitchFamily="2" charset="-78"/>
              </a:rPr>
              <a:t>Data mining vs statistical learning vs Machine learning  </a:t>
            </a:r>
          </a:p>
        </p:txBody>
      </p:sp>
      <p:sp>
        <p:nvSpPr>
          <p:cNvPr id="9" name="TextBox 8">
            <a:extLst>
              <a:ext uri="{FF2B5EF4-FFF2-40B4-BE49-F238E27FC236}">
                <a16:creationId xmlns:a16="http://schemas.microsoft.com/office/drawing/2014/main" id="{8F32248C-9FA5-693F-DC06-3D621CC9A8D8}"/>
              </a:ext>
            </a:extLst>
          </p:cNvPr>
          <p:cNvSpPr txBox="1"/>
          <p:nvPr/>
        </p:nvSpPr>
        <p:spPr>
          <a:xfrm>
            <a:off x="1219200" y="3928533"/>
            <a:ext cx="3920067" cy="1200329"/>
          </a:xfrm>
          <a:prstGeom prst="rect">
            <a:avLst/>
          </a:prstGeom>
          <a:noFill/>
        </p:spPr>
        <p:txBody>
          <a:bodyPr wrap="square" rtlCol="0">
            <a:spAutoFit/>
          </a:bodyPr>
          <a:lstStyle/>
          <a:p>
            <a:r>
              <a:rPr lang="en-US" dirty="0"/>
              <a:t>. </a:t>
            </a:r>
            <a:r>
              <a:rPr lang="en-US" sz="1800" dirty="0"/>
              <a:t>Dr.Rezaii Tabar</a:t>
            </a:r>
          </a:p>
          <a:p>
            <a:endParaRPr lang="en-US" dirty="0"/>
          </a:p>
          <a:p>
            <a:r>
              <a:rPr lang="en-US" dirty="0"/>
              <a:t>. Dorsa Maleki </a:t>
            </a:r>
          </a:p>
          <a:p>
            <a:r>
              <a:rPr lang="en-US" dirty="0"/>
              <a:t>. Sina Molla Ebrahimi</a:t>
            </a:r>
          </a:p>
        </p:txBody>
      </p:sp>
      <p:pic>
        <p:nvPicPr>
          <p:cNvPr id="14" name="Picture 13">
            <a:extLst>
              <a:ext uri="{FF2B5EF4-FFF2-40B4-BE49-F238E27FC236}">
                <a16:creationId xmlns:a16="http://schemas.microsoft.com/office/drawing/2014/main" id="{51E44B4C-1BCB-4752-174E-A31001EEDC68}"/>
              </a:ext>
            </a:extLst>
          </p:cNvPr>
          <p:cNvPicPr>
            <a:picLocks noChangeAspect="1"/>
          </p:cNvPicPr>
          <p:nvPr/>
        </p:nvPicPr>
        <p:blipFill>
          <a:blip r:embed="rId2"/>
          <a:stretch>
            <a:fillRect/>
          </a:stretch>
        </p:blipFill>
        <p:spPr>
          <a:xfrm>
            <a:off x="8146367" y="3429000"/>
            <a:ext cx="1431062" cy="1684377"/>
          </a:xfrm>
          <a:prstGeom prst="rect">
            <a:avLst/>
          </a:prstGeom>
        </p:spPr>
      </p:pic>
    </p:spTree>
    <p:extLst>
      <p:ext uri="{BB962C8B-B14F-4D97-AF65-F5344CB8AC3E}">
        <p14:creationId xmlns:p14="http://schemas.microsoft.com/office/powerpoint/2010/main" val="307397178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49A818-6835-943C-B3C5-22BDD6A7EBB0}"/>
              </a:ext>
            </a:extLst>
          </p:cNvPr>
          <p:cNvGrpSpPr/>
          <p:nvPr/>
        </p:nvGrpSpPr>
        <p:grpSpPr>
          <a:xfrm>
            <a:off x="207433" y="194733"/>
            <a:ext cx="11777134" cy="6468533"/>
            <a:chOff x="194733" y="194733"/>
            <a:chExt cx="11777134" cy="6468533"/>
          </a:xfrm>
        </p:grpSpPr>
        <p:sp>
          <p:nvSpPr>
            <p:cNvPr id="3" name="Rectangle: Rounded Corners 2">
              <a:extLst>
                <a:ext uri="{FF2B5EF4-FFF2-40B4-BE49-F238E27FC236}">
                  <a16:creationId xmlns:a16="http://schemas.microsoft.com/office/drawing/2014/main" id="{51E23CD6-79EB-6458-25DA-7EDFD609087A}"/>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ECD193A5-7CFF-0E63-55F3-33FDF246ECC3}"/>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09059482-FA31-393E-FF12-5DCB127B85E9}"/>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94852991-E9FC-94F1-E621-5BCDAA78DD3F}"/>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12" name="TextBox 11">
            <a:extLst>
              <a:ext uri="{FF2B5EF4-FFF2-40B4-BE49-F238E27FC236}">
                <a16:creationId xmlns:a16="http://schemas.microsoft.com/office/drawing/2014/main" id="{7700FCE7-9E19-C3B6-ABA9-97C7BE4EC732}"/>
              </a:ext>
            </a:extLst>
          </p:cNvPr>
          <p:cNvSpPr txBox="1"/>
          <p:nvPr/>
        </p:nvSpPr>
        <p:spPr>
          <a:xfrm>
            <a:off x="914400" y="708567"/>
            <a:ext cx="2311400" cy="369332"/>
          </a:xfrm>
          <a:prstGeom prst="rect">
            <a:avLst/>
          </a:prstGeom>
          <a:noFill/>
        </p:spPr>
        <p:txBody>
          <a:bodyPr wrap="square">
            <a:spAutoFit/>
          </a:bodyPr>
          <a:lstStyle/>
          <a:p>
            <a:r>
              <a:rPr lang="en-US" b="1" i="0" dirty="0">
                <a:solidFill>
                  <a:srgbClr val="000000"/>
                </a:solidFill>
                <a:effectLst/>
                <a:latin typeface="ff2"/>
              </a:rPr>
              <a:t>Association</a:t>
            </a:r>
            <a:r>
              <a:rPr lang="en-US" b="1" i="0" dirty="0">
                <a:effectLst/>
                <a:latin typeface="ff2"/>
              </a:rPr>
              <a:t> </a:t>
            </a:r>
            <a:r>
              <a:rPr lang="en-US" b="1" i="0" dirty="0">
                <a:solidFill>
                  <a:srgbClr val="000000"/>
                </a:solidFill>
                <a:effectLst/>
                <a:latin typeface="ff2"/>
              </a:rPr>
              <a:t>analysis</a:t>
            </a:r>
            <a:endParaRPr lang="en-US" b="1" dirty="0"/>
          </a:p>
        </p:txBody>
      </p:sp>
      <p:sp>
        <p:nvSpPr>
          <p:cNvPr id="14" name="TextBox 13">
            <a:extLst>
              <a:ext uri="{FF2B5EF4-FFF2-40B4-BE49-F238E27FC236}">
                <a16:creationId xmlns:a16="http://schemas.microsoft.com/office/drawing/2014/main" id="{C876E7F7-DA6E-D0F9-899F-D26C79F1AB47}"/>
              </a:ext>
            </a:extLst>
          </p:cNvPr>
          <p:cNvSpPr txBox="1"/>
          <p:nvPr/>
        </p:nvSpPr>
        <p:spPr>
          <a:xfrm>
            <a:off x="880534" y="1086365"/>
            <a:ext cx="4995333" cy="5035353"/>
          </a:xfrm>
          <a:custGeom>
            <a:avLst/>
            <a:gdLst>
              <a:gd name="connsiteX0" fmla="*/ 0 w 4995333"/>
              <a:gd name="connsiteY0" fmla="*/ 0 h 5035353"/>
              <a:gd name="connsiteX1" fmla="*/ 405177 w 4995333"/>
              <a:gd name="connsiteY1" fmla="*/ 0 h 5035353"/>
              <a:gd name="connsiteX2" fmla="*/ 910261 w 4995333"/>
              <a:gd name="connsiteY2" fmla="*/ 0 h 5035353"/>
              <a:gd name="connsiteX3" fmla="*/ 1565204 w 4995333"/>
              <a:gd name="connsiteY3" fmla="*/ 0 h 5035353"/>
              <a:gd name="connsiteX4" fmla="*/ 2070288 w 4995333"/>
              <a:gd name="connsiteY4" fmla="*/ 0 h 5035353"/>
              <a:gd name="connsiteX5" fmla="*/ 2525418 w 4995333"/>
              <a:gd name="connsiteY5" fmla="*/ 0 h 5035353"/>
              <a:gd name="connsiteX6" fmla="*/ 2930595 w 4995333"/>
              <a:gd name="connsiteY6" fmla="*/ 0 h 5035353"/>
              <a:gd name="connsiteX7" fmla="*/ 3435679 w 4995333"/>
              <a:gd name="connsiteY7" fmla="*/ 0 h 5035353"/>
              <a:gd name="connsiteX8" fmla="*/ 3990716 w 4995333"/>
              <a:gd name="connsiteY8" fmla="*/ 0 h 5035353"/>
              <a:gd name="connsiteX9" fmla="*/ 4995333 w 4995333"/>
              <a:gd name="connsiteY9" fmla="*/ 0 h 5035353"/>
              <a:gd name="connsiteX10" fmla="*/ 4995333 w 4995333"/>
              <a:gd name="connsiteY10" fmla="*/ 609837 h 5035353"/>
              <a:gd name="connsiteX11" fmla="*/ 4995333 w 4995333"/>
              <a:gd name="connsiteY11" fmla="*/ 1270028 h 5035353"/>
              <a:gd name="connsiteX12" fmla="*/ 4995333 w 4995333"/>
              <a:gd name="connsiteY12" fmla="*/ 1879865 h 5035353"/>
              <a:gd name="connsiteX13" fmla="*/ 4995333 w 4995333"/>
              <a:gd name="connsiteY13" fmla="*/ 2439349 h 5035353"/>
              <a:gd name="connsiteX14" fmla="*/ 4995333 w 4995333"/>
              <a:gd name="connsiteY14" fmla="*/ 2898125 h 5035353"/>
              <a:gd name="connsiteX15" fmla="*/ 4995333 w 4995333"/>
              <a:gd name="connsiteY15" fmla="*/ 3507963 h 5035353"/>
              <a:gd name="connsiteX16" fmla="*/ 4995333 w 4995333"/>
              <a:gd name="connsiteY16" fmla="*/ 4017093 h 5035353"/>
              <a:gd name="connsiteX17" fmla="*/ 4995333 w 4995333"/>
              <a:gd name="connsiteY17" fmla="*/ 5035353 h 5035353"/>
              <a:gd name="connsiteX18" fmla="*/ 4540203 w 4995333"/>
              <a:gd name="connsiteY18" fmla="*/ 5035353 h 5035353"/>
              <a:gd name="connsiteX19" fmla="*/ 4135026 w 4995333"/>
              <a:gd name="connsiteY19" fmla="*/ 5035353 h 5035353"/>
              <a:gd name="connsiteX20" fmla="*/ 3480082 w 4995333"/>
              <a:gd name="connsiteY20" fmla="*/ 5035353 h 5035353"/>
              <a:gd name="connsiteX21" fmla="*/ 3024952 w 4995333"/>
              <a:gd name="connsiteY21" fmla="*/ 5035353 h 5035353"/>
              <a:gd name="connsiteX22" fmla="*/ 2569821 w 4995333"/>
              <a:gd name="connsiteY22" fmla="*/ 5035353 h 5035353"/>
              <a:gd name="connsiteX23" fmla="*/ 1964831 w 4995333"/>
              <a:gd name="connsiteY23" fmla="*/ 5035353 h 5035353"/>
              <a:gd name="connsiteX24" fmla="*/ 1409794 w 4995333"/>
              <a:gd name="connsiteY24" fmla="*/ 5035353 h 5035353"/>
              <a:gd name="connsiteX25" fmla="*/ 754850 w 4995333"/>
              <a:gd name="connsiteY25" fmla="*/ 5035353 h 5035353"/>
              <a:gd name="connsiteX26" fmla="*/ 0 w 4995333"/>
              <a:gd name="connsiteY26" fmla="*/ 5035353 h 5035353"/>
              <a:gd name="connsiteX27" fmla="*/ 0 w 4995333"/>
              <a:gd name="connsiteY27" fmla="*/ 4526223 h 5035353"/>
              <a:gd name="connsiteX28" fmla="*/ 0 w 4995333"/>
              <a:gd name="connsiteY28" fmla="*/ 3916386 h 5035353"/>
              <a:gd name="connsiteX29" fmla="*/ 0 w 4995333"/>
              <a:gd name="connsiteY29" fmla="*/ 3507963 h 5035353"/>
              <a:gd name="connsiteX30" fmla="*/ 0 w 4995333"/>
              <a:gd name="connsiteY30" fmla="*/ 2847772 h 5035353"/>
              <a:gd name="connsiteX31" fmla="*/ 0 w 4995333"/>
              <a:gd name="connsiteY31" fmla="*/ 2288288 h 5035353"/>
              <a:gd name="connsiteX32" fmla="*/ 0 w 4995333"/>
              <a:gd name="connsiteY32" fmla="*/ 1779158 h 5035353"/>
              <a:gd name="connsiteX33" fmla="*/ 0 w 4995333"/>
              <a:gd name="connsiteY33" fmla="*/ 1370735 h 5035353"/>
              <a:gd name="connsiteX34" fmla="*/ 0 w 4995333"/>
              <a:gd name="connsiteY34" fmla="*/ 710544 h 5035353"/>
              <a:gd name="connsiteX35" fmla="*/ 0 w 4995333"/>
              <a:gd name="connsiteY35" fmla="*/ 0 h 50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995333" h="5035353" fill="none" extrusionOk="0">
                <a:moveTo>
                  <a:pt x="0" y="0"/>
                </a:moveTo>
                <a:cubicBezTo>
                  <a:pt x="123102" y="-39957"/>
                  <a:pt x="269673" y="28149"/>
                  <a:pt x="405177" y="0"/>
                </a:cubicBezTo>
                <a:cubicBezTo>
                  <a:pt x="540681" y="-28149"/>
                  <a:pt x="763872" y="1626"/>
                  <a:pt x="910261" y="0"/>
                </a:cubicBezTo>
                <a:cubicBezTo>
                  <a:pt x="1056650" y="-1626"/>
                  <a:pt x="1314294" y="65727"/>
                  <a:pt x="1565204" y="0"/>
                </a:cubicBezTo>
                <a:cubicBezTo>
                  <a:pt x="1816114" y="-65727"/>
                  <a:pt x="1857194" y="23777"/>
                  <a:pt x="2070288" y="0"/>
                </a:cubicBezTo>
                <a:cubicBezTo>
                  <a:pt x="2283382" y="-23777"/>
                  <a:pt x="2353867" y="9864"/>
                  <a:pt x="2525418" y="0"/>
                </a:cubicBezTo>
                <a:cubicBezTo>
                  <a:pt x="2696969" y="-9864"/>
                  <a:pt x="2826686" y="32566"/>
                  <a:pt x="2930595" y="0"/>
                </a:cubicBezTo>
                <a:cubicBezTo>
                  <a:pt x="3034504" y="-32566"/>
                  <a:pt x="3241000" y="6285"/>
                  <a:pt x="3435679" y="0"/>
                </a:cubicBezTo>
                <a:cubicBezTo>
                  <a:pt x="3630358" y="-6285"/>
                  <a:pt x="3733582" y="13569"/>
                  <a:pt x="3990716" y="0"/>
                </a:cubicBezTo>
                <a:cubicBezTo>
                  <a:pt x="4247850" y="-13569"/>
                  <a:pt x="4666446" y="86904"/>
                  <a:pt x="4995333" y="0"/>
                </a:cubicBezTo>
                <a:cubicBezTo>
                  <a:pt x="5056239" y="217126"/>
                  <a:pt x="4946118" y="377823"/>
                  <a:pt x="4995333" y="609837"/>
                </a:cubicBezTo>
                <a:cubicBezTo>
                  <a:pt x="5044548" y="841851"/>
                  <a:pt x="4917616" y="952031"/>
                  <a:pt x="4995333" y="1270028"/>
                </a:cubicBezTo>
                <a:cubicBezTo>
                  <a:pt x="5073050" y="1588025"/>
                  <a:pt x="4934711" y="1610748"/>
                  <a:pt x="4995333" y="1879865"/>
                </a:cubicBezTo>
                <a:cubicBezTo>
                  <a:pt x="5055955" y="2148982"/>
                  <a:pt x="4951118" y="2232737"/>
                  <a:pt x="4995333" y="2439349"/>
                </a:cubicBezTo>
                <a:cubicBezTo>
                  <a:pt x="5039548" y="2645961"/>
                  <a:pt x="4943309" y="2729058"/>
                  <a:pt x="4995333" y="2898125"/>
                </a:cubicBezTo>
                <a:cubicBezTo>
                  <a:pt x="5047357" y="3067192"/>
                  <a:pt x="4983305" y="3261856"/>
                  <a:pt x="4995333" y="3507963"/>
                </a:cubicBezTo>
                <a:cubicBezTo>
                  <a:pt x="5007361" y="3754070"/>
                  <a:pt x="4939540" y="3859213"/>
                  <a:pt x="4995333" y="4017093"/>
                </a:cubicBezTo>
                <a:cubicBezTo>
                  <a:pt x="5051126" y="4174973"/>
                  <a:pt x="4919983" y="4689386"/>
                  <a:pt x="4995333" y="5035353"/>
                </a:cubicBezTo>
                <a:cubicBezTo>
                  <a:pt x="4794159" y="5070555"/>
                  <a:pt x="4700084" y="4999394"/>
                  <a:pt x="4540203" y="5035353"/>
                </a:cubicBezTo>
                <a:cubicBezTo>
                  <a:pt x="4380322" y="5071312"/>
                  <a:pt x="4238385" y="4990264"/>
                  <a:pt x="4135026" y="5035353"/>
                </a:cubicBezTo>
                <a:cubicBezTo>
                  <a:pt x="4031667" y="5080442"/>
                  <a:pt x="3743145" y="4957437"/>
                  <a:pt x="3480082" y="5035353"/>
                </a:cubicBezTo>
                <a:cubicBezTo>
                  <a:pt x="3217019" y="5113269"/>
                  <a:pt x="3120253" y="4999841"/>
                  <a:pt x="3024952" y="5035353"/>
                </a:cubicBezTo>
                <a:cubicBezTo>
                  <a:pt x="2929651" y="5070865"/>
                  <a:pt x="2733385" y="5002109"/>
                  <a:pt x="2569821" y="5035353"/>
                </a:cubicBezTo>
                <a:cubicBezTo>
                  <a:pt x="2406257" y="5068597"/>
                  <a:pt x="2175843" y="4990205"/>
                  <a:pt x="1964831" y="5035353"/>
                </a:cubicBezTo>
                <a:cubicBezTo>
                  <a:pt x="1753819" y="5080501"/>
                  <a:pt x="1539395" y="4986326"/>
                  <a:pt x="1409794" y="5035353"/>
                </a:cubicBezTo>
                <a:cubicBezTo>
                  <a:pt x="1280193" y="5084380"/>
                  <a:pt x="1067811" y="5025508"/>
                  <a:pt x="754850" y="5035353"/>
                </a:cubicBezTo>
                <a:cubicBezTo>
                  <a:pt x="441889" y="5045198"/>
                  <a:pt x="274719" y="4988444"/>
                  <a:pt x="0" y="5035353"/>
                </a:cubicBezTo>
                <a:cubicBezTo>
                  <a:pt x="-9768" y="4893063"/>
                  <a:pt x="28401" y="4726692"/>
                  <a:pt x="0" y="4526223"/>
                </a:cubicBezTo>
                <a:cubicBezTo>
                  <a:pt x="-28401" y="4325754"/>
                  <a:pt x="19570" y="4178832"/>
                  <a:pt x="0" y="3916386"/>
                </a:cubicBezTo>
                <a:cubicBezTo>
                  <a:pt x="-19570" y="3653940"/>
                  <a:pt x="30916" y="3660717"/>
                  <a:pt x="0" y="3507963"/>
                </a:cubicBezTo>
                <a:cubicBezTo>
                  <a:pt x="-30916" y="3355209"/>
                  <a:pt x="3227" y="3040287"/>
                  <a:pt x="0" y="2847772"/>
                </a:cubicBezTo>
                <a:cubicBezTo>
                  <a:pt x="-3227" y="2655257"/>
                  <a:pt x="32210" y="2500998"/>
                  <a:pt x="0" y="2288288"/>
                </a:cubicBezTo>
                <a:cubicBezTo>
                  <a:pt x="-32210" y="2075578"/>
                  <a:pt x="23620" y="2019723"/>
                  <a:pt x="0" y="1779158"/>
                </a:cubicBezTo>
                <a:cubicBezTo>
                  <a:pt x="-23620" y="1538593"/>
                  <a:pt x="44862" y="1526930"/>
                  <a:pt x="0" y="1370735"/>
                </a:cubicBezTo>
                <a:cubicBezTo>
                  <a:pt x="-44862" y="1214540"/>
                  <a:pt x="66147" y="948032"/>
                  <a:pt x="0" y="710544"/>
                </a:cubicBezTo>
                <a:cubicBezTo>
                  <a:pt x="-66147" y="473056"/>
                  <a:pt x="32481" y="255471"/>
                  <a:pt x="0" y="0"/>
                </a:cubicBezTo>
                <a:close/>
              </a:path>
              <a:path w="4995333" h="5035353" stroke="0" extrusionOk="0">
                <a:moveTo>
                  <a:pt x="0" y="0"/>
                </a:moveTo>
                <a:cubicBezTo>
                  <a:pt x="155936" y="-37539"/>
                  <a:pt x="421847" y="53920"/>
                  <a:pt x="654944" y="0"/>
                </a:cubicBezTo>
                <a:cubicBezTo>
                  <a:pt x="888041" y="-53920"/>
                  <a:pt x="940175" y="40902"/>
                  <a:pt x="1110074" y="0"/>
                </a:cubicBezTo>
                <a:cubicBezTo>
                  <a:pt x="1279973" y="-40902"/>
                  <a:pt x="1421269" y="58441"/>
                  <a:pt x="1615158" y="0"/>
                </a:cubicBezTo>
                <a:cubicBezTo>
                  <a:pt x="1809047" y="-58441"/>
                  <a:pt x="1993626" y="36952"/>
                  <a:pt x="2170195" y="0"/>
                </a:cubicBezTo>
                <a:cubicBezTo>
                  <a:pt x="2346764" y="-36952"/>
                  <a:pt x="2606746" y="55556"/>
                  <a:pt x="2775185" y="0"/>
                </a:cubicBezTo>
                <a:cubicBezTo>
                  <a:pt x="2943624" y="-55556"/>
                  <a:pt x="3100861" y="29298"/>
                  <a:pt x="3330222" y="0"/>
                </a:cubicBezTo>
                <a:cubicBezTo>
                  <a:pt x="3559583" y="-29298"/>
                  <a:pt x="3714327" y="75509"/>
                  <a:pt x="3985166" y="0"/>
                </a:cubicBezTo>
                <a:cubicBezTo>
                  <a:pt x="4256005" y="-75509"/>
                  <a:pt x="4282744" y="56027"/>
                  <a:pt x="4490249" y="0"/>
                </a:cubicBezTo>
                <a:cubicBezTo>
                  <a:pt x="4697754" y="-56027"/>
                  <a:pt x="4805112" y="26607"/>
                  <a:pt x="4995333" y="0"/>
                </a:cubicBezTo>
                <a:cubicBezTo>
                  <a:pt x="5049346" y="110299"/>
                  <a:pt x="4967216" y="262456"/>
                  <a:pt x="4995333" y="458777"/>
                </a:cubicBezTo>
                <a:cubicBezTo>
                  <a:pt x="5023450" y="655098"/>
                  <a:pt x="4970901" y="756566"/>
                  <a:pt x="4995333" y="1018260"/>
                </a:cubicBezTo>
                <a:cubicBezTo>
                  <a:pt x="5019765" y="1279954"/>
                  <a:pt x="4962493" y="1245457"/>
                  <a:pt x="4995333" y="1426683"/>
                </a:cubicBezTo>
                <a:cubicBezTo>
                  <a:pt x="5028173" y="1607909"/>
                  <a:pt x="4940058" y="1818591"/>
                  <a:pt x="4995333" y="2036521"/>
                </a:cubicBezTo>
                <a:cubicBezTo>
                  <a:pt x="5050608" y="2254451"/>
                  <a:pt x="4976018" y="2318637"/>
                  <a:pt x="4995333" y="2444944"/>
                </a:cubicBezTo>
                <a:cubicBezTo>
                  <a:pt x="5014648" y="2571251"/>
                  <a:pt x="4980940" y="2727950"/>
                  <a:pt x="4995333" y="3004427"/>
                </a:cubicBezTo>
                <a:cubicBezTo>
                  <a:pt x="5009726" y="3280904"/>
                  <a:pt x="4961331" y="3283018"/>
                  <a:pt x="4995333" y="3463204"/>
                </a:cubicBezTo>
                <a:cubicBezTo>
                  <a:pt x="5029335" y="3643390"/>
                  <a:pt x="4963526" y="3826493"/>
                  <a:pt x="4995333" y="4073041"/>
                </a:cubicBezTo>
                <a:cubicBezTo>
                  <a:pt x="5027140" y="4319589"/>
                  <a:pt x="4933963" y="4814108"/>
                  <a:pt x="4995333" y="5035353"/>
                </a:cubicBezTo>
                <a:cubicBezTo>
                  <a:pt x="4806176" y="5060424"/>
                  <a:pt x="4725398" y="4993521"/>
                  <a:pt x="4490249" y="5035353"/>
                </a:cubicBezTo>
                <a:cubicBezTo>
                  <a:pt x="4255100" y="5077185"/>
                  <a:pt x="4170874" y="5016951"/>
                  <a:pt x="4085072" y="5035353"/>
                </a:cubicBezTo>
                <a:cubicBezTo>
                  <a:pt x="3999270" y="5053755"/>
                  <a:pt x="3658251" y="4981458"/>
                  <a:pt x="3430129" y="5035353"/>
                </a:cubicBezTo>
                <a:cubicBezTo>
                  <a:pt x="3202007" y="5089248"/>
                  <a:pt x="3129601" y="5026629"/>
                  <a:pt x="2925045" y="5035353"/>
                </a:cubicBezTo>
                <a:cubicBezTo>
                  <a:pt x="2720489" y="5044077"/>
                  <a:pt x="2516917" y="4976984"/>
                  <a:pt x="2370008" y="5035353"/>
                </a:cubicBezTo>
                <a:cubicBezTo>
                  <a:pt x="2223099" y="5093722"/>
                  <a:pt x="2042746" y="4996052"/>
                  <a:pt x="1914878" y="5035353"/>
                </a:cubicBezTo>
                <a:cubicBezTo>
                  <a:pt x="1787010" y="5074654"/>
                  <a:pt x="1638322" y="4992928"/>
                  <a:pt x="1509701" y="5035353"/>
                </a:cubicBezTo>
                <a:cubicBezTo>
                  <a:pt x="1381080" y="5077778"/>
                  <a:pt x="1165777" y="5007352"/>
                  <a:pt x="1004617" y="5035353"/>
                </a:cubicBezTo>
                <a:cubicBezTo>
                  <a:pt x="843457" y="5063354"/>
                  <a:pt x="726690" y="5015341"/>
                  <a:pt x="599440" y="5035353"/>
                </a:cubicBezTo>
                <a:cubicBezTo>
                  <a:pt x="472190" y="5055365"/>
                  <a:pt x="209601" y="4968840"/>
                  <a:pt x="0" y="5035353"/>
                </a:cubicBezTo>
                <a:cubicBezTo>
                  <a:pt x="-28788" y="4831511"/>
                  <a:pt x="4107" y="4642146"/>
                  <a:pt x="0" y="4425516"/>
                </a:cubicBezTo>
                <a:cubicBezTo>
                  <a:pt x="-4107" y="4208886"/>
                  <a:pt x="8226" y="4124816"/>
                  <a:pt x="0" y="3916386"/>
                </a:cubicBezTo>
                <a:cubicBezTo>
                  <a:pt x="-8226" y="3707956"/>
                  <a:pt x="43587" y="3465507"/>
                  <a:pt x="0" y="3306548"/>
                </a:cubicBezTo>
                <a:cubicBezTo>
                  <a:pt x="-43587" y="3147589"/>
                  <a:pt x="30433" y="2955661"/>
                  <a:pt x="0" y="2747065"/>
                </a:cubicBezTo>
                <a:cubicBezTo>
                  <a:pt x="-30433" y="2538469"/>
                  <a:pt x="25618" y="2430960"/>
                  <a:pt x="0" y="2137228"/>
                </a:cubicBezTo>
                <a:cubicBezTo>
                  <a:pt x="-25618" y="1843496"/>
                  <a:pt x="55926" y="1680235"/>
                  <a:pt x="0" y="1527390"/>
                </a:cubicBezTo>
                <a:cubicBezTo>
                  <a:pt x="-55926" y="1374545"/>
                  <a:pt x="30536" y="1209398"/>
                  <a:pt x="0" y="1118967"/>
                </a:cubicBezTo>
                <a:cubicBezTo>
                  <a:pt x="-30536" y="1028536"/>
                  <a:pt x="33050" y="813367"/>
                  <a:pt x="0" y="660191"/>
                </a:cubicBezTo>
                <a:cubicBezTo>
                  <a:pt x="-33050" y="507015"/>
                  <a:pt x="49862" y="284635"/>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3421003659">
                  <a:prstGeom prst="rect">
                    <a:avLst/>
                  </a:prstGeom>
                  <ask:type>
                    <ask:lineSketchScribble/>
                  </ask:type>
                </ask:lineSketchStyleProps>
              </a:ext>
            </a:extLst>
          </a:ln>
        </p:spPr>
        <p:txBody>
          <a:bodyPr wrap="square">
            <a:spAutoFit/>
          </a:bodyPr>
          <a:lstStyle/>
          <a:p>
            <a:pPr>
              <a:lnSpc>
                <a:spcPct val="150000"/>
              </a:lnSpc>
            </a:pPr>
            <a:r>
              <a:rPr lang="en-US" b="0" i="0" dirty="0">
                <a:solidFill>
                  <a:srgbClr val="202124"/>
                </a:solidFill>
                <a:effectLst/>
                <a:latin typeface="Google Sans"/>
              </a:rPr>
              <a:t>Association analysis discovers associations (or links)among datasets and identifies data objects that can be realized collectively satisfying a minimum support and confidence thresholds. Identification of all frequent item sets followed by generation of strong association rules is accomplished in association mining .</a:t>
            </a:r>
          </a:p>
          <a:p>
            <a:pPr>
              <a:lnSpc>
                <a:spcPct val="150000"/>
              </a:lnSpc>
            </a:pPr>
            <a:r>
              <a:rPr lang="en-US" b="0" i="0" dirty="0">
                <a:solidFill>
                  <a:srgbClr val="202124"/>
                </a:solidFill>
                <a:effectLst/>
                <a:latin typeface="Google Sans"/>
              </a:rPr>
              <a:t>Association analysis includes mining frequent item sets, subsequences and substructures . Market-basket analysis is mainly using the association analysis. Apriori algorithm is widely used for association algorithms .</a:t>
            </a:r>
            <a:endParaRPr lang="en-US" dirty="0"/>
          </a:p>
        </p:txBody>
      </p:sp>
      <p:sp>
        <p:nvSpPr>
          <p:cNvPr id="16" name="TextBox 15">
            <a:extLst>
              <a:ext uri="{FF2B5EF4-FFF2-40B4-BE49-F238E27FC236}">
                <a16:creationId xmlns:a16="http://schemas.microsoft.com/office/drawing/2014/main" id="{86A295BC-9E9A-5EDA-0409-B8EF7BF31613}"/>
              </a:ext>
            </a:extLst>
          </p:cNvPr>
          <p:cNvSpPr txBox="1"/>
          <p:nvPr/>
        </p:nvSpPr>
        <p:spPr>
          <a:xfrm>
            <a:off x="6316135" y="1077899"/>
            <a:ext cx="5067300" cy="1615827"/>
          </a:xfrm>
          <a:custGeom>
            <a:avLst/>
            <a:gdLst>
              <a:gd name="connsiteX0" fmla="*/ 0 w 5067300"/>
              <a:gd name="connsiteY0" fmla="*/ 0 h 1615827"/>
              <a:gd name="connsiteX1" fmla="*/ 411014 w 5067300"/>
              <a:gd name="connsiteY1" fmla="*/ 0 h 1615827"/>
              <a:gd name="connsiteX2" fmla="*/ 872702 w 5067300"/>
              <a:gd name="connsiteY2" fmla="*/ 0 h 1615827"/>
              <a:gd name="connsiteX3" fmla="*/ 1537081 w 5067300"/>
              <a:gd name="connsiteY3" fmla="*/ 0 h 1615827"/>
              <a:gd name="connsiteX4" fmla="*/ 2049441 w 5067300"/>
              <a:gd name="connsiteY4" fmla="*/ 0 h 1615827"/>
              <a:gd name="connsiteX5" fmla="*/ 2612475 w 5067300"/>
              <a:gd name="connsiteY5" fmla="*/ 0 h 1615827"/>
              <a:gd name="connsiteX6" fmla="*/ 3226181 w 5067300"/>
              <a:gd name="connsiteY6" fmla="*/ 0 h 1615827"/>
              <a:gd name="connsiteX7" fmla="*/ 3839887 w 5067300"/>
              <a:gd name="connsiteY7" fmla="*/ 0 h 1615827"/>
              <a:gd name="connsiteX8" fmla="*/ 4301575 w 5067300"/>
              <a:gd name="connsiteY8" fmla="*/ 0 h 1615827"/>
              <a:gd name="connsiteX9" fmla="*/ 5067300 w 5067300"/>
              <a:gd name="connsiteY9" fmla="*/ 0 h 1615827"/>
              <a:gd name="connsiteX10" fmla="*/ 5067300 w 5067300"/>
              <a:gd name="connsiteY10" fmla="*/ 538609 h 1615827"/>
              <a:gd name="connsiteX11" fmla="*/ 5067300 w 5067300"/>
              <a:gd name="connsiteY11" fmla="*/ 1028743 h 1615827"/>
              <a:gd name="connsiteX12" fmla="*/ 5067300 w 5067300"/>
              <a:gd name="connsiteY12" fmla="*/ 1615827 h 1615827"/>
              <a:gd name="connsiteX13" fmla="*/ 4554940 w 5067300"/>
              <a:gd name="connsiteY13" fmla="*/ 1615827 h 1615827"/>
              <a:gd name="connsiteX14" fmla="*/ 3941233 w 5067300"/>
              <a:gd name="connsiteY14" fmla="*/ 1615827 h 1615827"/>
              <a:gd name="connsiteX15" fmla="*/ 3378200 w 5067300"/>
              <a:gd name="connsiteY15" fmla="*/ 1615827 h 1615827"/>
              <a:gd name="connsiteX16" fmla="*/ 2916513 w 5067300"/>
              <a:gd name="connsiteY16" fmla="*/ 1615827 h 1615827"/>
              <a:gd name="connsiteX17" fmla="*/ 2454825 w 5067300"/>
              <a:gd name="connsiteY17" fmla="*/ 1615827 h 1615827"/>
              <a:gd name="connsiteX18" fmla="*/ 1790446 w 5067300"/>
              <a:gd name="connsiteY18" fmla="*/ 1615827 h 1615827"/>
              <a:gd name="connsiteX19" fmla="*/ 1126067 w 5067300"/>
              <a:gd name="connsiteY19" fmla="*/ 1615827 h 1615827"/>
              <a:gd name="connsiteX20" fmla="*/ 664379 w 5067300"/>
              <a:gd name="connsiteY20" fmla="*/ 1615827 h 1615827"/>
              <a:gd name="connsiteX21" fmla="*/ 0 w 5067300"/>
              <a:gd name="connsiteY21" fmla="*/ 1615827 h 1615827"/>
              <a:gd name="connsiteX22" fmla="*/ 0 w 5067300"/>
              <a:gd name="connsiteY22" fmla="*/ 1093376 h 1615827"/>
              <a:gd name="connsiteX23" fmla="*/ 0 w 5067300"/>
              <a:gd name="connsiteY23" fmla="*/ 522451 h 1615827"/>
              <a:gd name="connsiteX24" fmla="*/ 0 w 5067300"/>
              <a:gd name="connsiteY24" fmla="*/ 0 h 1615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67300" h="1615827" fill="none" extrusionOk="0">
                <a:moveTo>
                  <a:pt x="0" y="0"/>
                </a:moveTo>
                <a:cubicBezTo>
                  <a:pt x="120481" y="-11559"/>
                  <a:pt x="212289" y="40643"/>
                  <a:pt x="411014" y="0"/>
                </a:cubicBezTo>
                <a:cubicBezTo>
                  <a:pt x="609739" y="-40643"/>
                  <a:pt x="695774" y="4398"/>
                  <a:pt x="872702" y="0"/>
                </a:cubicBezTo>
                <a:cubicBezTo>
                  <a:pt x="1049630" y="-4398"/>
                  <a:pt x="1243651" y="24712"/>
                  <a:pt x="1537081" y="0"/>
                </a:cubicBezTo>
                <a:cubicBezTo>
                  <a:pt x="1830511" y="-24712"/>
                  <a:pt x="1874320" y="23050"/>
                  <a:pt x="2049441" y="0"/>
                </a:cubicBezTo>
                <a:cubicBezTo>
                  <a:pt x="2224562" y="-23050"/>
                  <a:pt x="2392644" y="4909"/>
                  <a:pt x="2612475" y="0"/>
                </a:cubicBezTo>
                <a:cubicBezTo>
                  <a:pt x="2832306" y="-4909"/>
                  <a:pt x="3022256" y="15500"/>
                  <a:pt x="3226181" y="0"/>
                </a:cubicBezTo>
                <a:cubicBezTo>
                  <a:pt x="3430106" y="-15500"/>
                  <a:pt x="3662530" y="69997"/>
                  <a:pt x="3839887" y="0"/>
                </a:cubicBezTo>
                <a:cubicBezTo>
                  <a:pt x="4017244" y="-69997"/>
                  <a:pt x="4082886" y="12043"/>
                  <a:pt x="4301575" y="0"/>
                </a:cubicBezTo>
                <a:cubicBezTo>
                  <a:pt x="4520264" y="-12043"/>
                  <a:pt x="4864374" y="11968"/>
                  <a:pt x="5067300" y="0"/>
                </a:cubicBezTo>
                <a:cubicBezTo>
                  <a:pt x="5124358" y="136403"/>
                  <a:pt x="5033071" y="421437"/>
                  <a:pt x="5067300" y="538609"/>
                </a:cubicBezTo>
                <a:cubicBezTo>
                  <a:pt x="5101529" y="655781"/>
                  <a:pt x="5064756" y="915722"/>
                  <a:pt x="5067300" y="1028743"/>
                </a:cubicBezTo>
                <a:cubicBezTo>
                  <a:pt x="5069844" y="1141764"/>
                  <a:pt x="5018225" y="1486469"/>
                  <a:pt x="5067300" y="1615827"/>
                </a:cubicBezTo>
                <a:cubicBezTo>
                  <a:pt x="4957207" y="1628902"/>
                  <a:pt x="4771557" y="1558302"/>
                  <a:pt x="4554940" y="1615827"/>
                </a:cubicBezTo>
                <a:cubicBezTo>
                  <a:pt x="4338323" y="1673352"/>
                  <a:pt x="4079612" y="1595918"/>
                  <a:pt x="3941233" y="1615827"/>
                </a:cubicBezTo>
                <a:cubicBezTo>
                  <a:pt x="3802854" y="1635736"/>
                  <a:pt x="3575766" y="1572348"/>
                  <a:pt x="3378200" y="1615827"/>
                </a:cubicBezTo>
                <a:cubicBezTo>
                  <a:pt x="3180634" y="1659306"/>
                  <a:pt x="3061160" y="1567321"/>
                  <a:pt x="2916513" y="1615827"/>
                </a:cubicBezTo>
                <a:cubicBezTo>
                  <a:pt x="2771866" y="1664333"/>
                  <a:pt x="2602038" y="1614065"/>
                  <a:pt x="2454825" y="1615827"/>
                </a:cubicBezTo>
                <a:cubicBezTo>
                  <a:pt x="2307612" y="1617589"/>
                  <a:pt x="1942138" y="1555619"/>
                  <a:pt x="1790446" y="1615827"/>
                </a:cubicBezTo>
                <a:cubicBezTo>
                  <a:pt x="1638754" y="1676035"/>
                  <a:pt x="1369722" y="1587189"/>
                  <a:pt x="1126067" y="1615827"/>
                </a:cubicBezTo>
                <a:cubicBezTo>
                  <a:pt x="882412" y="1644465"/>
                  <a:pt x="756974" y="1569228"/>
                  <a:pt x="664379" y="1615827"/>
                </a:cubicBezTo>
                <a:cubicBezTo>
                  <a:pt x="571784" y="1662426"/>
                  <a:pt x="280077" y="1545816"/>
                  <a:pt x="0" y="1615827"/>
                </a:cubicBezTo>
                <a:cubicBezTo>
                  <a:pt x="-32639" y="1413427"/>
                  <a:pt x="60465" y="1330121"/>
                  <a:pt x="0" y="1093376"/>
                </a:cubicBezTo>
                <a:cubicBezTo>
                  <a:pt x="-60465" y="856631"/>
                  <a:pt x="35827" y="699284"/>
                  <a:pt x="0" y="522451"/>
                </a:cubicBezTo>
                <a:cubicBezTo>
                  <a:pt x="-35827" y="345619"/>
                  <a:pt x="564" y="247348"/>
                  <a:pt x="0" y="0"/>
                </a:cubicBezTo>
                <a:close/>
              </a:path>
              <a:path w="5067300" h="1615827" stroke="0" extrusionOk="0">
                <a:moveTo>
                  <a:pt x="0" y="0"/>
                </a:moveTo>
                <a:cubicBezTo>
                  <a:pt x="228816" y="-56029"/>
                  <a:pt x="347077" y="55978"/>
                  <a:pt x="563033" y="0"/>
                </a:cubicBezTo>
                <a:cubicBezTo>
                  <a:pt x="778989" y="-55978"/>
                  <a:pt x="915302" y="29787"/>
                  <a:pt x="1075394" y="0"/>
                </a:cubicBezTo>
                <a:cubicBezTo>
                  <a:pt x="1235486" y="-29787"/>
                  <a:pt x="1340455" y="28256"/>
                  <a:pt x="1537081" y="0"/>
                </a:cubicBezTo>
                <a:cubicBezTo>
                  <a:pt x="1733707" y="-28256"/>
                  <a:pt x="1810290" y="58758"/>
                  <a:pt x="2049441" y="0"/>
                </a:cubicBezTo>
                <a:cubicBezTo>
                  <a:pt x="2288592" y="-58758"/>
                  <a:pt x="2352660" y="7578"/>
                  <a:pt x="2460456" y="0"/>
                </a:cubicBezTo>
                <a:cubicBezTo>
                  <a:pt x="2568252" y="-7578"/>
                  <a:pt x="2774106" y="45116"/>
                  <a:pt x="2972816" y="0"/>
                </a:cubicBezTo>
                <a:cubicBezTo>
                  <a:pt x="3171526" y="-45116"/>
                  <a:pt x="3290242" y="40535"/>
                  <a:pt x="3586522" y="0"/>
                </a:cubicBezTo>
                <a:cubicBezTo>
                  <a:pt x="3882802" y="-40535"/>
                  <a:pt x="3997333" y="47166"/>
                  <a:pt x="4149556" y="0"/>
                </a:cubicBezTo>
                <a:cubicBezTo>
                  <a:pt x="4301779" y="-47166"/>
                  <a:pt x="4768462" y="50943"/>
                  <a:pt x="5067300" y="0"/>
                </a:cubicBezTo>
                <a:cubicBezTo>
                  <a:pt x="5118751" y="276893"/>
                  <a:pt x="5003871" y="400384"/>
                  <a:pt x="5067300" y="570926"/>
                </a:cubicBezTo>
                <a:cubicBezTo>
                  <a:pt x="5130729" y="741468"/>
                  <a:pt x="5008473" y="846264"/>
                  <a:pt x="5067300" y="1077218"/>
                </a:cubicBezTo>
                <a:cubicBezTo>
                  <a:pt x="5126127" y="1308172"/>
                  <a:pt x="5028566" y="1397795"/>
                  <a:pt x="5067300" y="1615827"/>
                </a:cubicBezTo>
                <a:cubicBezTo>
                  <a:pt x="4805925" y="1655356"/>
                  <a:pt x="4635322" y="1555681"/>
                  <a:pt x="4402921" y="1615827"/>
                </a:cubicBezTo>
                <a:cubicBezTo>
                  <a:pt x="4170520" y="1675973"/>
                  <a:pt x="4143527" y="1605696"/>
                  <a:pt x="3890560" y="1615827"/>
                </a:cubicBezTo>
                <a:cubicBezTo>
                  <a:pt x="3637593" y="1625958"/>
                  <a:pt x="3468393" y="1579630"/>
                  <a:pt x="3276854" y="1615827"/>
                </a:cubicBezTo>
                <a:cubicBezTo>
                  <a:pt x="3085315" y="1652024"/>
                  <a:pt x="3011220" y="1579251"/>
                  <a:pt x="2865840" y="1615827"/>
                </a:cubicBezTo>
                <a:cubicBezTo>
                  <a:pt x="2720460" y="1652403"/>
                  <a:pt x="2554763" y="1586526"/>
                  <a:pt x="2302806" y="1615827"/>
                </a:cubicBezTo>
                <a:cubicBezTo>
                  <a:pt x="2050849" y="1645128"/>
                  <a:pt x="2013466" y="1610845"/>
                  <a:pt x="1891792" y="1615827"/>
                </a:cubicBezTo>
                <a:cubicBezTo>
                  <a:pt x="1770118" y="1620809"/>
                  <a:pt x="1449896" y="1592626"/>
                  <a:pt x="1278086" y="1615827"/>
                </a:cubicBezTo>
                <a:cubicBezTo>
                  <a:pt x="1106276" y="1639028"/>
                  <a:pt x="1031176" y="1581475"/>
                  <a:pt x="867071" y="1615827"/>
                </a:cubicBezTo>
                <a:cubicBezTo>
                  <a:pt x="702966" y="1650179"/>
                  <a:pt x="372984" y="1595215"/>
                  <a:pt x="0" y="1615827"/>
                </a:cubicBezTo>
                <a:cubicBezTo>
                  <a:pt x="-48917" y="1454122"/>
                  <a:pt x="31418" y="1245747"/>
                  <a:pt x="0" y="1109535"/>
                </a:cubicBezTo>
                <a:cubicBezTo>
                  <a:pt x="-31418" y="973323"/>
                  <a:pt x="6178" y="741941"/>
                  <a:pt x="0" y="538609"/>
                </a:cubicBezTo>
                <a:cubicBezTo>
                  <a:pt x="-6178" y="335277"/>
                  <a:pt x="49023" y="267511"/>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2861301679">
                  <a:prstGeom prst="rect">
                    <a:avLst/>
                  </a:prstGeom>
                  <ask:type>
                    <ask:lineSketchScribble/>
                  </ask:type>
                </ask:lineSketchStyleProps>
              </a:ext>
            </a:extLst>
          </a:ln>
        </p:spPr>
        <p:txBody>
          <a:bodyPr wrap="square">
            <a:spAutoFit/>
          </a:bodyPr>
          <a:lstStyle/>
          <a:p>
            <a:pPr>
              <a:lnSpc>
                <a:spcPct val="150000"/>
              </a:lnSpc>
            </a:pPr>
            <a:r>
              <a:rPr lang="en-US" b="0" i="0" dirty="0">
                <a:solidFill>
                  <a:srgbClr val="202124"/>
                </a:solidFill>
                <a:effectLst/>
                <a:latin typeface="Google Sans"/>
              </a:rPr>
              <a:t>Association analysis algorithms can be classified into classical algorithms, condensed representation algorithms, and incomplete set algorithms .</a:t>
            </a:r>
          </a:p>
          <a:p>
            <a:endParaRPr lang="en-US" dirty="0"/>
          </a:p>
        </p:txBody>
      </p:sp>
    </p:spTree>
    <p:extLst>
      <p:ext uri="{BB962C8B-B14F-4D97-AF65-F5344CB8AC3E}">
        <p14:creationId xmlns:p14="http://schemas.microsoft.com/office/powerpoint/2010/main" val="226032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8775160-B0B3-0577-178E-B37B2BDA9E24}"/>
              </a:ext>
            </a:extLst>
          </p:cNvPr>
          <p:cNvGrpSpPr/>
          <p:nvPr/>
        </p:nvGrpSpPr>
        <p:grpSpPr>
          <a:xfrm>
            <a:off x="207433" y="194733"/>
            <a:ext cx="11777134" cy="6468533"/>
            <a:chOff x="194733" y="194733"/>
            <a:chExt cx="11777134" cy="6468533"/>
          </a:xfrm>
        </p:grpSpPr>
        <p:sp>
          <p:nvSpPr>
            <p:cNvPr id="3" name="Rectangle: Rounded Corners 2">
              <a:extLst>
                <a:ext uri="{FF2B5EF4-FFF2-40B4-BE49-F238E27FC236}">
                  <a16:creationId xmlns:a16="http://schemas.microsoft.com/office/drawing/2014/main" id="{D82B5ADF-EC45-F5D8-6951-28B77B3AE425}"/>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9CD1402D-66F9-E564-6134-BD3D107DAC43}"/>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EF13E75C-1F55-B02F-DD6A-D13F86B8EC3B}"/>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DBD9F97F-3BFE-C61A-812A-6477A68155C6}"/>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8" name="TextBox 7">
            <a:extLst>
              <a:ext uri="{FF2B5EF4-FFF2-40B4-BE49-F238E27FC236}">
                <a16:creationId xmlns:a16="http://schemas.microsoft.com/office/drawing/2014/main" id="{AF5B0AFB-429C-7FEF-EECE-0C3687206018}"/>
              </a:ext>
            </a:extLst>
          </p:cNvPr>
          <p:cNvSpPr txBox="1"/>
          <p:nvPr/>
        </p:nvSpPr>
        <p:spPr>
          <a:xfrm>
            <a:off x="719667" y="1051404"/>
            <a:ext cx="5198533" cy="3788858"/>
          </a:xfrm>
          <a:custGeom>
            <a:avLst/>
            <a:gdLst>
              <a:gd name="connsiteX0" fmla="*/ 0 w 5198533"/>
              <a:gd name="connsiteY0" fmla="*/ 0 h 3788858"/>
              <a:gd name="connsiteX1" fmla="*/ 681585 w 5198533"/>
              <a:gd name="connsiteY1" fmla="*/ 0 h 3788858"/>
              <a:gd name="connsiteX2" fmla="*/ 1103244 w 5198533"/>
              <a:gd name="connsiteY2" fmla="*/ 0 h 3788858"/>
              <a:gd name="connsiteX3" fmla="*/ 1680859 w 5198533"/>
              <a:gd name="connsiteY3" fmla="*/ 0 h 3788858"/>
              <a:gd name="connsiteX4" fmla="*/ 2102518 w 5198533"/>
              <a:gd name="connsiteY4" fmla="*/ 0 h 3788858"/>
              <a:gd name="connsiteX5" fmla="*/ 2524177 w 5198533"/>
              <a:gd name="connsiteY5" fmla="*/ 0 h 3788858"/>
              <a:gd name="connsiteX6" fmla="*/ 3205762 w 5198533"/>
              <a:gd name="connsiteY6" fmla="*/ 0 h 3788858"/>
              <a:gd name="connsiteX7" fmla="*/ 3679406 w 5198533"/>
              <a:gd name="connsiteY7" fmla="*/ 0 h 3788858"/>
              <a:gd name="connsiteX8" fmla="*/ 4309006 w 5198533"/>
              <a:gd name="connsiteY8" fmla="*/ 0 h 3788858"/>
              <a:gd name="connsiteX9" fmla="*/ 5198533 w 5198533"/>
              <a:gd name="connsiteY9" fmla="*/ 0 h 3788858"/>
              <a:gd name="connsiteX10" fmla="*/ 5198533 w 5198533"/>
              <a:gd name="connsiteY10" fmla="*/ 465488 h 3788858"/>
              <a:gd name="connsiteX11" fmla="*/ 5198533 w 5198533"/>
              <a:gd name="connsiteY11" fmla="*/ 968865 h 3788858"/>
              <a:gd name="connsiteX12" fmla="*/ 5198533 w 5198533"/>
              <a:gd name="connsiteY12" fmla="*/ 1585908 h 3788858"/>
              <a:gd name="connsiteX13" fmla="*/ 5198533 w 5198533"/>
              <a:gd name="connsiteY13" fmla="*/ 2165062 h 3788858"/>
              <a:gd name="connsiteX14" fmla="*/ 5198533 w 5198533"/>
              <a:gd name="connsiteY14" fmla="*/ 2706327 h 3788858"/>
              <a:gd name="connsiteX15" fmla="*/ 5198533 w 5198533"/>
              <a:gd name="connsiteY15" fmla="*/ 3247593 h 3788858"/>
              <a:gd name="connsiteX16" fmla="*/ 5198533 w 5198533"/>
              <a:gd name="connsiteY16" fmla="*/ 3788858 h 3788858"/>
              <a:gd name="connsiteX17" fmla="*/ 4724889 w 5198533"/>
              <a:gd name="connsiteY17" fmla="*/ 3788858 h 3788858"/>
              <a:gd name="connsiteX18" fmla="*/ 4199259 w 5198533"/>
              <a:gd name="connsiteY18" fmla="*/ 3788858 h 3788858"/>
              <a:gd name="connsiteX19" fmla="*/ 3569659 w 5198533"/>
              <a:gd name="connsiteY19" fmla="*/ 3788858 h 3788858"/>
              <a:gd name="connsiteX20" fmla="*/ 2940059 w 5198533"/>
              <a:gd name="connsiteY20" fmla="*/ 3788858 h 3788858"/>
              <a:gd name="connsiteX21" fmla="*/ 2310459 w 5198533"/>
              <a:gd name="connsiteY21" fmla="*/ 3788858 h 3788858"/>
              <a:gd name="connsiteX22" fmla="*/ 1888800 w 5198533"/>
              <a:gd name="connsiteY22" fmla="*/ 3788858 h 3788858"/>
              <a:gd name="connsiteX23" fmla="*/ 1415156 w 5198533"/>
              <a:gd name="connsiteY23" fmla="*/ 3788858 h 3788858"/>
              <a:gd name="connsiteX24" fmla="*/ 993497 w 5198533"/>
              <a:gd name="connsiteY24" fmla="*/ 3788858 h 3788858"/>
              <a:gd name="connsiteX25" fmla="*/ 0 w 5198533"/>
              <a:gd name="connsiteY25" fmla="*/ 3788858 h 3788858"/>
              <a:gd name="connsiteX26" fmla="*/ 0 w 5198533"/>
              <a:gd name="connsiteY26" fmla="*/ 3209704 h 3788858"/>
              <a:gd name="connsiteX27" fmla="*/ 0 w 5198533"/>
              <a:gd name="connsiteY27" fmla="*/ 2782104 h 3788858"/>
              <a:gd name="connsiteX28" fmla="*/ 0 w 5198533"/>
              <a:gd name="connsiteY28" fmla="*/ 2240839 h 3788858"/>
              <a:gd name="connsiteX29" fmla="*/ 0 w 5198533"/>
              <a:gd name="connsiteY29" fmla="*/ 1737462 h 3788858"/>
              <a:gd name="connsiteX30" fmla="*/ 0 w 5198533"/>
              <a:gd name="connsiteY30" fmla="*/ 1234085 h 3788858"/>
              <a:gd name="connsiteX31" fmla="*/ 0 w 5198533"/>
              <a:gd name="connsiteY31" fmla="*/ 654931 h 3788858"/>
              <a:gd name="connsiteX32" fmla="*/ 0 w 5198533"/>
              <a:gd name="connsiteY32" fmla="*/ 0 h 378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98533" h="3788858" fill="none" extrusionOk="0">
                <a:moveTo>
                  <a:pt x="0" y="0"/>
                </a:moveTo>
                <a:cubicBezTo>
                  <a:pt x="185585" y="-58920"/>
                  <a:pt x="518685" y="34962"/>
                  <a:pt x="681585" y="0"/>
                </a:cubicBezTo>
                <a:cubicBezTo>
                  <a:pt x="844485" y="-34962"/>
                  <a:pt x="945433" y="27489"/>
                  <a:pt x="1103244" y="0"/>
                </a:cubicBezTo>
                <a:cubicBezTo>
                  <a:pt x="1261055" y="-27489"/>
                  <a:pt x="1469148" y="24082"/>
                  <a:pt x="1680859" y="0"/>
                </a:cubicBezTo>
                <a:cubicBezTo>
                  <a:pt x="1892571" y="-24082"/>
                  <a:pt x="1900784" y="4804"/>
                  <a:pt x="2102518" y="0"/>
                </a:cubicBezTo>
                <a:cubicBezTo>
                  <a:pt x="2304252" y="-4804"/>
                  <a:pt x="2313734" y="19196"/>
                  <a:pt x="2524177" y="0"/>
                </a:cubicBezTo>
                <a:cubicBezTo>
                  <a:pt x="2734620" y="-19196"/>
                  <a:pt x="3046298" y="41806"/>
                  <a:pt x="3205762" y="0"/>
                </a:cubicBezTo>
                <a:cubicBezTo>
                  <a:pt x="3365227" y="-41806"/>
                  <a:pt x="3511690" y="28906"/>
                  <a:pt x="3679406" y="0"/>
                </a:cubicBezTo>
                <a:cubicBezTo>
                  <a:pt x="3847122" y="-28906"/>
                  <a:pt x="4113556" y="31562"/>
                  <a:pt x="4309006" y="0"/>
                </a:cubicBezTo>
                <a:cubicBezTo>
                  <a:pt x="4504456" y="-31562"/>
                  <a:pt x="4798945" y="45621"/>
                  <a:pt x="5198533" y="0"/>
                </a:cubicBezTo>
                <a:cubicBezTo>
                  <a:pt x="5223711" y="215093"/>
                  <a:pt x="5152808" y="315961"/>
                  <a:pt x="5198533" y="465488"/>
                </a:cubicBezTo>
                <a:cubicBezTo>
                  <a:pt x="5244258" y="615015"/>
                  <a:pt x="5177501" y="847822"/>
                  <a:pt x="5198533" y="968865"/>
                </a:cubicBezTo>
                <a:cubicBezTo>
                  <a:pt x="5219565" y="1089908"/>
                  <a:pt x="5169360" y="1342022"/>
                  <a:pt x="5198533" y="1585908"/>
                </a:cubicBezTo>
                <a:cubicBezTo>
                  <a:pt x="5227706" y="1829794"/>
                  <a:pt x="5181530" y="1888748"/>
                  <a:pt x="5198533" y="2165062"/>
                </a:cubicBezTo>
                <a:cubicBezTo>
                  <a:pt x="5215536" y="2441376"/>
                  <a:pt x="5138390" y="2477360"/>
                  <a:pt x="5198533" y="2706327"/>
                </a:cubicBezTo>
                <a:cubicBezTo>
                  <a:pt x="5258676" y="2935294"/>
                  <a:pt x="5190171" y="3019948"/>
                  <a:pt x="5198533" y="3247593"/>
                </a:cubicBezTo>
                <a:cubicBezTo>
                  <a:pt x="5206895" y="3475238"/>
                  <a:pt x="5192630" y="3650240"/>
                  <a:pt x="5198533" y="3788858"/>
                </a:cubicBezTo>
                <a:cubicBezTo>
                  <a:pt x="5100875" y="3803699"/>
                  <a:pt x="4870270" y="3742463"/>
                  <a:pt x="4724889" y="3788858"/>
                </a:cubicBezTo>
                <a:cubicBezTo>
                  <a:pt x="4579508" y="3835253"/>
                  <a:pt x="4341077" y="3738015"/>
                  <a:pt x="4199259" y="3788858"/>
                </a:cubicBezTo>
                <a:cubicBezTo>
                  <a:pt x="4057441" y="3839701"/>
                  <a:pt x="3874662" y="3716466"/>
                  <a:pt x="3569659" y="3788858"/>
                </a:cubicBezTo>
                <a:cubicBezTo>
                  <a:pt x="3264656" y="3861250"/>
                  <a:pt x="3067279" y="3725379"/>
                  <a:pt x="2940059" y="3788858"/>
                </a:cubicBezTo>
                <a:cubicBezTo>
                  <a:pt x="2812839" y="3852337"/>
                  <a:pt x="2550666" y="3787187"/>
                  <a:pt x="2310459" y="3788858"/>
                </a:cubicBezTo>
                <a:cubicBezTo>
                  <a:pt x="2070252" y="3790529"/>
                  <a:pt x="2098097" y="3753347"/>
                  <a:pt x="1888800" y="3788858"/>
                </a:cubicBezTo>
                <a:cubicBezTo>
                  <a:pt x="1679503" y="3824369"/>
                  <a:pt x="1514481" y="3772200"/>
                  <a:pt x="1415156" y="3788858"/>
                </a:cubicBezTo>
                <a:cubicBezTo>
                  <a:pt x="1315831" y="3805516"/>
                  <a:pt x="1145047" y="3775670"/>
                  <a:pt x="993497" y="3788858"/>
                </a:cubicBezTo>
                <a:cubicBezTo>
                  <a:pt x="841947" y="3802046"/>
                  <a:pt x="478646" y="3683488"/>
                  <a:pt x="0" y="3788858"/>
                </a:cubicBezTo>
                <a:cubicBezTo>
                  <a:pt x="-13772" y="3638824"/>
                  <a:pt x="969" y="3405542"/>
                  <a:pt x="0" y="3209704"/>
                </a:cubicBezTo>
                <a:cubicBezTo>
                  <a:pt x="-969" y="3013866"/>
                  <a:pt x="27577" y="2900287"/>
                  <a:pt x="0" y="2782104"/>
                </a:cubicBezTo>
                <a:cubicBezTo>
                  <a:pt x="-27577" y="2663921"/>
                  <a:pt x="59826" y="2369579"/>
                  <a:pt x="0" y="2240839"/>
                </a:cubicBezTo>
                <a:cubicBezTo>
                  <a:pt x="-59826" y="2112099"/>
                  <a:pt x="24947" y="1924964"/>
                  <a:pt x="0" y="1737462"/>
                </a:cubicBezTo>
                <a:cubicBezTo>
                  <a:pt x="-24947" y="1549960"/>
                  <a:pt x="41972" y="1449852"/>
                  <a:pt x="0" y="1234085"/>
                </a:cubicBezTo>
                <a:cubicBezTo>
                  <a:pt x="-41972" y="1018318"/>
                  <a:pt x="58209" y="810564"/>
                  <a:pt x="0" y="654931"/>
                </a:cubicBezTo>
                <a:cubicBezTo>
                  <a:pt x="-58209" y="499298"/>
                  <a:pt x="43799" y="170282"/>
                  <a:pt x="0" y="0"/>
                </a:cubicBezTo>
                <a:close/>
              </a:path>
              <a:path w="5198533" h="3788858" stroke="0" extrusionOk="0">
                <a:moveTo>
                  <a:pt x="0" y="0"/>
                </a:moveTo>
                <a:cubicBezTo>
                  <a:pt x="177948" y="-24620"/>
                  <a:pt x="247465" y="43360"/>
                  <a:pt x="473644" y="0"/>
                </a:cubicBezTo>
                <a:cubicBezTo>
                  <a:pt x="699823" y="-43360"/>
                  <a:pt x="921290" y="32988"/>
                  <a:pt x="1155230" y="0"/>
                </a:cubicBezTo>
                <a:cubicBezTo>
                  <a:pt x="1389170" y="-32988"/>
                  <a:pt x="1457744" y="2555"/>
                  <a:pt x="1680859" y="0"/>
                </a:cubicBezTo>
                <a:cubicBezTo>
                  <a:pt x="1903974" y="-2555"/>
                  <a:pt x="2017930" y="2321"/>
                  <a:pt x="2154503" y="0"/>
                </a:cubicBezTo>
                <a:cubicBezTo>
                  <a:pt x="2291076" y="-2321"/>
                  <a:pt x="2529810" y="41895"/>
                  <a:pt x="2680133" y="0"/>
                </a:cubicBezTo>
                <a:cubicBezTo>
                  <a:pt x="2830456" y="-41895"/>
                  <a:pt x="3168405" y="41604"/>
                  <a:pt x="3361718" y="0"/>
                </a:cubicBezTo>
                <a:cubicBezTo>
                  <a:pt x="3555032" y="-41604"/>
                  <a:pt x="3602236" y="38882"/>
                  <a:pt x="3783377" y="0"/>
                </a:cubicBezTo>
                <a:cubicBezTo>
                  <a:pt x="3964518" y="-38882"/>
                  <a:pt x="4130086" y="28724"/>
                  <a:pt x="4464962" y="0"/>
                </a:cubicBezTo>
                <a:cubicBezTo>
                  <a:pt x="4799839" y="-28724"/>
                  <a:pt x="4939313" y="59299"/>
                  <a:pt x="5198533" y="0"/>
                </a:cubicBezTo>
                <a:cubicBezTo>
                  <a:pt x="5198606" y="176985"/>
                  <a:pt x="5168602" y="279292"/>
                  <a:pt x="5198533" y="427600"/>
                </a:cubicBezTo>
                <a:cubicBezTo>
                  <a:pt x="5228464" y="575908"/>
                  <a:pt x="5196882" y="771650"/>
                  <a:pt x="5198533" y="1044642"/>
                </a:cubicBezTo>
                <a:cubicBezTo>
                  <a:pt x="5200184" y="1317634"/>
                  <a:pt x="5140516" y="1399995"/>
                  <a:pt x="5198533" y="1548019"/>
                </a:cubicBezTo>
                <a:cubicBezTo>
                  <a:pt x="5256550" y="1696043"/>
                  <a:pt x="5145861" y="1895735"/>
                  <a:pt x="5198533" y="2089285"/>
                </a:cubicBezTo>
                <a:cubicBezTo>
                  <a:pt x="5251205" y="2282835"/>
                  <a:pt x="5140184" y="2456873"/>
                  <a:pt x="5198533" y="2592661"/>
                </a:cubicBezTo>
                <a:cubicBezTo>
                  <a:pt x="5256882" y="2728449"/>
                  <a:pt x="5172464" y="2864925"/>
                  <a:pt x="5198533" y="3058150"/>
                </a:cubicBezTo>
                <a:cubicBezTo>
                  <a:pt x="5224602" y="3251375"/>
                  <a:pt x="5147492" y="3432227"/>
                  <a:pt x="5198533" y="3788858"/>
                </a:cubicBezTo>
                <a:cubicBezTo>
                  <a:pt x="5085260" y="3838333"/>
                  <a:pt x="4867850" y="3783952"/>
                  <a:pt x="4776874" y="3788858"/>
                </a:cubicBezTo>
                <a:cubicBezTo>
                  <a:pt x="4685898" y="3793764"/>
                  <a:pt x="4468099" y="3742988"/>
                  <a:pt x="4303230" y="3788858"/>
                </a:cubicBezTo>
                <a:cubicBezTo>
                  <a:pt x="4138361" y="3834728"/>
                  <a:pt x="3886657" y="3763758"/>
                  <a:pt x="3621645" y="3788858"/>
                </a:cubicBezTo>
                <a:cubicBezTo>
                  <a:pt x="3356634" y="3813958"/>
                  <a:pt x="3168462" y="3739818"/>
                  <a:pt x="3044030" y="3788858"/>
                </a:cubicBezTo>
                <a:cubicBezTo>
                  <a:pt x="2919599" y="3837898"/>
                  <a:pt x="2746262" y="3733360"/>
                  <a:pt x="2518400" y="3788858"/>
                </a:cubicBezTo>
                <a:cubicBezTo>
                  <a:pt x="2290538" y="3844356"/>
                  <a:pt x="2157864" y="3761835"/>
                  <a:pt x="1940786" y="3788858"/>
                </a:cubicBezTo>
                <a:cubicBezTo>
                  <a:pt x="1723708" y="3815881"/>
                  <a:pt x="1411249" y="3759842"/>
                  <a:pt x="1259200" y="3788858"/>
                </a:cubicBezTo>
                <a:cubicBezTo>
                  <a:pt x="1107151" y="3817874"/>
                  <a:pt x="841516" y="3723062"/>
                  <a:pt x="681585" y="3788858"/>
                </a:cubicBezTo>
                <a:cubicBezTo>
                  <a:pt x="521654" y="3854654"/>
                  <a:pt x="301361" y="3725753"/>
                  <a:pt x="0" y="3788858"/>
                </a:cubicBezTo>
                <a:cubicBezTo>
                  <a:pt x="-60733" y="3621972"/>
                  <a:pt x="58796" y="3441590"/>
                  <a:pt x="0" y="3209704"/>
                </a:cubicBezTo>
                <a:cubicBezTo>
                  <a:pt x="-58796" y="2977818"/>
                  <a:pt x="12685" y="2722743"/>
                  <a:pt x="0" y="2592661"/>
                </a:cubicBezTo>
                <a:cubicBezTo>
                  <a:pt x="-12685" y="2462579"/>
                  <a:pt x="38005" y="2161124"/>
                  <a:pt x="0" y="2051396"/>
                </a:cubicBezTo>
                <a:cubicBezTo>
                  <a:pt x="-38005" y="1941668"/>
                  <a:pt x="31790" y="1726316"/>
                  <a:pt x="0" y="1585908"/>
                </a:cubicBezTo>
                <a:cubicBezTo>
                  <a:pt x="-31790" y="1445500"/>
                  <a:pt x="15855" y="1270934"/>
                  <a:pt x="0" y="1158308"/>
                </a:cubicBezTo>
                <a:cubicBezTo>
                  <a:pt x="-15855" y="1045682"/>
                  <a:pt x="21230" y="742161"/>
                  <a:pt x="0" y="617043"/>
                </a:cubicBezTo>
                <a:cubicBezTo>
                  <a:pt x="-21230" y="491925"/>
                  <a:pt x="24737" y="137162"/>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3221100906">
                  <a:prstGeom prst="rect">
                    <a:avLst/>
                  </a:prstGeom>
                  <ask:type>
                    <ask:lineSketchScribble/>
                  </ask:type>
                </ask:lineSketchStyleProps>
              </a:ext>
            </a:extLst>
          </a:ln>
        </p:spPr>
        <p:txBody>
          <a:bodyPr wrap="square">
            <a:spAutoFit/>
          </a:bodyPr>
          <a:lstStyle/>
          <a:p>
            <a:pPr algn="just">
              <a:lnSpc>
                <a:spcPct val="150000"/>
              </a:lnSpc>
            </a:pPr>
            <a:r>
              <a:rPr lang="en-US" b="0" i="0" dirty="0">
                <a:effectLst/>
                <a:latin typeface="Google Sans"/>
              </a:rPr>
              <a:t>Regression predicts the value of attribute based on regression technique(s) over time. The future values of variables are predicted with the help of historical timeseries plot .</a:t>
            </a:r>
          </a:p>
          <a:p>
            <a:pPr algn="just">
              <a:lnSpc>
                <a:spcPct val="150000"/>
              </a:lnSpc>
            </a:pPr>
            <a:r>
              <a:rPr lang="en-US" b="0" i="0" dirty="0">
                <a:effectLst/>
                <a:latin typeface="Google Sans"/>
              </a:rPr>
              <a:t>Trend analysis (also called as evolution analysis) dis-covers interesting patterns in the evolution history of the objects. Identification of patterns in an object’s evolution and matching of the objects’ changing trends are the two major aspects of trend analysis .</a:t>
            </a:r>
          </a:p>
        </p:txBody>
      </p:sp>
      <p:sp>
        <p:nvSpPr>
          <p:cNvPr id="10" name="TextBox 9">
            <a:extLst>
              <a:ext uri="{FF2B5EF4-FFF2-40B4-BE49-F238E27FC236}">
                <a16:creationId xmlns:a16="http://schemas.microsoft.com/office/drawing/2014/main" id="{1FC87E54-CCEA-C4F7-5E5C-C5F9E70D3439}"/>
              </a:ext>
            </a:extLst>
          </p:cNvPr>
          <p:cNvSpPr txBox="1"/>
          <p:nvPr/>
        </p:nvSpPr>
        <p:spPr>
          <a:xfrm>
            <a:off x="6273802" y="1112905"/>
            <a:ext cx="5109634" cy="2542363"/>
          </a:xfrm>
          <a:custGeom>
            <a:avLst/>
            <a:gdLst>
              <a:gd name="connsiteX0" fmla="*/ 0 w 5109634"/>
              <a:gd name="connsiteY0" fmla="*/ 0 h 2542363"/>
              <a:gd name="connsiteX1" fmla="*/ 669930 w 5109634"/>
              <a:gd name="connsiteY1" fmla="*/ 0 h 2542363"/>
              <a:gd name="connsiteX2" fmla="*/ 1135474 w 5109634"/>
              <a:gd name="connsiteY2" fmla="*/ 0 h 2542363"/>
              <a:gd name="connsiteX3" fmla="*/ 1549922 w 5109634"/>
              <a:gd name="connsiteY3" fmla="*/ 0 h 2542363"/>
              <a:gd name="connsiteX4" fmla="*/ 1964370 w 5109634"/>
              <a:gd name="connsiteY4" fmla="*/ 0 h 2542363"/>
              <a:gd name="connsiteX5" fmla="*/ 2583204 w 5109634"/>
              <a:gd name="connsiteY5" fmla="*/ 0 h 2542363"/>
              <a:gd name="connsiteX6" fmla="*/ 3150941 w 5109634"/>
              <a:gd name="connsiteY6" fmla="*/ 0 h 2542363"/>
              <a:gd name="connsiteX7" fmla="*/ 3667582 w 5109634"/>
              <a:gd name="connsiteY7" fmla="*/ 0 h 2542363"/>
              <a:gd name="connsiteX8" fmla="*/ 4235319 w 5109634"/>
              <a:gd name="connsiteY8" fmla="*/ 0 h 2542363"/>
              <a:gd name="connsiteX9" fmla="*/ 5109634 w 5109634"/>
              <a:gd name="connsiteY9" fmla="*/ 0 h 2542363"/>
              <a:gd name="connsiteX10" fmla="*/ 5109634 w 5109634"/>
              <a:gd name="connsiteY10" fmla="*/ 559320 h 2542363"/>
              <a:gd name="connsiteX11" fmla="*/ 5109634 w 5109634"/>
              <a:gd name="connsiteY11" fmla="*/ 1016945 h 2542363"/>
              <a:gd name="connsiteX12" fmla="*/ 5109634 w 5109634"/>
              <a:gd name="connsiteY12" fmla="*/ 1525418 h 2542363"/>
              <a:gd name="connsiteX13" fmla="*/ 5109634 w 5109634"/>
              <a:gd name="connsiteY13" fmla="*/ 2084738 h 2542363"/>
              <a:gd name="connsiteX14" fmla="*/ 5109634 w 5109634"/>
              <a:gd name="connsiteY14" fmla="*/ 2542363 h 2542363"/>
              <a:gd name="connsiteX15" fmla="*/ 4490801 w 5109634"/>
              <a:gd name="connsiteY15" fmla="*/ 2542363 h 2542363"/>
              <a:gd name="connsiteX16" fmla="*/ 4025256 w 5109634"/>
              <a:gd name="connsiteY16" fmla="*/ 2542363 h 2542363"/>
              <a:gd name="connsiteX17" fmla="*/ 3508615 w 5109634"/>
              <a:gd name="connsiteY17" fmla="*/ 2542363 h 2542363"/>
              <a:gd name="connsiteX18" fmla="*/ 2940878 w 5109634"/>
              <a:gd name="connsiteY18" fmla="*/ 2542363 h 2542363"/>
              <a:gd name="connsiteX19" fmla="*/ 2373141 w 5109634"/>
              <a:gd name="connsiteY19" fmla="*/ 2542363 h 2542363"/>
              <a:gd name="connsiteX20" fmla="*/ 1907597 w 5109634"/>
              <a:gd name="connsiteY20" fmla="*/ 2542363 h 2542363"/>
              <a:gd name="connsiteX21" fmla="*/ 1339860 w 5109634"/>
              <a:gd name="connsiteY21" fmla="*/ 2542363 h 2542363"/>
              <a:gd name="connsiteX22" fmla="*/ 721026 w 5109634"/>
              <a:gd name="connsiteY22" fmla="*/ 2542363 h 2542363"/>
              <a:gd name="connsiteX23" fmla="*/ 0 w 5109634"/>
              <a:gd name="connsiteY23" fmla="*/ 2542363 h 2542363"/>
              <a:gd name="connsiteX24" fmla="*/ 0 w 5109634"/>
              <a:gd name="connsiteY24" fmla="*/ 2033890 h 2542363"/>
              <a:gd name="connsiteX25" fmla="*/ 0 w 5109634"/>
              <a:gd name="connsiteY25" fmla="*/ 1499994 h 2542363"/>
              <a:gd name="connsiteX26" fmla="*/ 0 w 5109634"/>
              <a:gd name="connsiteY26" fmla="*/ 1042369 h 2542363"/>
              <a:gd name="connsiteX27" fmla="*/ 0 w 5109634"/>
              <a:gd name="connsiteY27" fmla="*/ 610167 h 2542363"/>
              <a:gd name="connsiteX28" fmla="*/ 0 w 5109634"/>
              <a:gd name="connsiteY28" fmla="*/ 0 h 254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9634" h="2542363" fill="none" extrusionOk="0">
                <a:moveTo>
                  <a:pt x="0" y="0"/>
                </a:moveTo>
                <a:cubicBezTo>
                  <a:pt x="168348" y="-70072"/>
                  <a:pt x="408313" y="26147"/>
                  <a:pt x="669930" y="0"/>
                </a:cubicBezTo>
                <a:cubicBezTo>
                  <a:pt x="931547" y="-26147"/>
                  <a:pt x="933807" y="10062"/>
                  <a:pt x="1135474" y="0"/>
                </a:cubicBezTo>
                <a:cubicBezTo>
                  <a:pt x="1337141" y="-10062"/>
                  <a:pt x="1366043" y="30106"/>
                  <a:pt x="1549922" y="0"/>
                </a:cubicBezTo>
                <a:cubicBezTo>
                  <a:pt x="1733801" y="-30106"/>
                  <a:pt x="1761230" y="28093"/>
                  <a:pt x="1964370" y="0"/>
                </a:cubicBezTo>
                <a:cubicBezTo>
                  <a:pt x="2167510" y="-28093"/>
                  <a:pt x="2419352" y="2009"/>
                  <a:pt x="2583204" y="0"/>
                </a:cubicBezTo>
                <a:cubicBezTo>
                  <a:pt x="2747056" y="-2009"/>
                  <a:pt x="2867762" y="28485"/>
                  <a:pt x="3150941" y="0"/>
                </a:cubicBezTo>
                <a:cubicBezTo>
                  <a:pt x="3434120" y="-28485"/>
                  <a:pt x="3519029" y="15605"/>
                  <a:pt x="3667582" y="0"/>
                </a:cubicBezTo>
                <a:cubicBezTo>
                  <a:pt x="3816135" y="-15605"/>
                  <a:pt x="3994094" y="1826"/>
                  <a:pt x="4235319" y="0"/>
                </a:cubicBezTo>
                <a:cubicBezTo>
                  <a:pt x="4476544" y="-1826"/>
                  <a:pt x="4778355" y="266"/>
                  <a:pt x="5109634" y="0"/>
                </a:cubicBezTo>
                <a:cubicBezTo>
                  <a:pt x="5162352" y="175450"/>
                  <a:pt x="5087928" y="430295"/>
                  <a:pt x="5109634" y="559320"/>
                </a:cubicBezTo>
                <a:cubicBezTo>
                  <a:pt x="5131340" y="688345"/>
                  <a:pt x="5106827" y="913793"/>
                  <a:pt x="5109634" y="1016945"/>
                </a:cubicBezTo>
                <a:cubicBezTo>
                  <a:pt x="5112441" y="1120097"/>
                  <a:pt x="5078888" y="1349098"/>
                  <a:pt x="5109634" y="1525418"/>
                </a:cubicBezTo>
                <a:cubicBezTo>
                  <a:pt x="5140380" y="1701738"/>
                  <a:pt x="5103049" y="1918965"/>
                  <a:pt x="5109634" y="2084738"/>
                </a:cubicBezTo>
                <a:cubicBezTo>
                  <a:pt x="5116219" y="2250511"/>
                  <a:pt x="5063417" y="2427098"/>
                  <a:pt x="5109634" y="2542363"/>
                </a:cubicBezTo>
                <a:cubicBezTo>
                  <a:pt x="4820045" y="2567933"/>
                  <a:pt x="4725565" y="2534428"/>
                  <a:pt x="4490801" y="2542363"/>
                </a:cubicBezTo>
                <a:cubicBezTo>
                  <a:pt x="4256037" y="2550298"/>
                  <a:pt x="4240290" y="2539650"/>
                  <a:pt x="4025256" y="2542363"/>
                </a:cubicBezTo>
                <a:cubicBezTo>
                  <a:pt x="3810222" y="2545076"/>
                  <a:pt x="3677840" y="2514384"/>
                  <a:pt x="3508615" y="2542363"/>
                </a:cubicBezTo>
                <a:cubicBezTo>
                  <a:pt x="3339390" y="2570342"/>
                  <a:pt x="3094168" y="2500029"/>
                  <a:pt x="2940878" y="2542363"/>
                </a:cubicBezTo>
                <a:cubicBezTo>
                  <a:pt x="2787588" y="2584697"/>
                  <a:pt x="2544532" y="2538461"/>
                  <a:pt x="2373141" y="2542363"/>
                </a:cubicBezTo>
                <a:cubicBezTo>
                  <a:pt x="2201750" y="2546265"/>
                  <a:pt x="2020571" y="2519725"/>
                  <a:pt x="1907597" y="2542363"/>
                </a:cubicBezTo>
                <a:cubicBezTo>
                  <a:pt x="1794623" y="2565001"/>
                  <a:pt x="1532764" y="2528107"/>
                  <a:pt x="1339860" y="2542363"/>
                </a:cubicBezTo>
                <a:cubicBezTo>
                  <a:pt x="1146956" y="2556619"/>
                  <a:pt x="911164" y="2528269"/>
                  <a:pt x="721026" y="2542363"/>
                </a:cubicBezTo>
                <a:cubicBezTo>
                  <a:pt x="530888" y="2556457"/>
                  <a:pt x="235664" y="2493366"/>
                  <a:pt x="0" y="2542363"/>
                </a:cubicBezTo>
                <a:cubicBezTo>
                  <a:pt x="-42938" y="2399208"/>
                  <a:pt x="46167" y="2164696"/>
                  <a:pt x="0" y="2033890"/>
                </a:cubicBezTo>
                <a:cubicBezTo>
                  <a:pt x="-46167" y="1903084"/>
                  <a:pt x="21715" y="1705375"/>
                  <a:pt x="0" y="1499994"/>
                </a:cubicBezTo>
                <a:cubicBezTo>
                  <a:pt x="-21715" y="1294613"/>
                  <a:pt x="48419" y="1217640"/>
                  <a:pt x="0" y="1042369"/>
                </a:cubicBezTo>
                <a:cubicBezTo>
                  <a:pt x="-48419" y="867098"/>
                  <a:pt x="35261" y="752816"/>
                  <a:pt x="0" y="610167"/>
                </a:cubicBezTo>
                <a:cubicBezTo>
                  <a:pt x="-35261" y="467518"/>
                  <a:pt x="46330" y="180603"/>
                  <a:pt x="0" y="0"/>
                </a:cubicBezTo>
                <a:close/>
              </a:path>
              <a:path w="5109634" h="2542363" stroke="0" extrusionOk="0">
                <a:moveTo>
                  <a:pt x="0" y="0"/>
                </a:moveTo>
                <a:cubicBezTo>
                  <a:pt x="247475" y="-48250"/>
                  <a:pt x="384964" y="3698"/>
                  <a:pt x="567737" y="0"/>
                </a:cubicBezTo>
                <a:cubicBezTo>
                  <a:pt x="750510" y="-3698"/>
                  <a:pt x="1006457" y="21880"/>
                  <a:pt x="1135474" y="0"/>
                </a:cubicBezTo>
                <a:cubicBezTo>
                  <a:pt x="1264491" y="-21880"/>
                  <a:pt x="1378818" y="14346"/>
                  <a:pt x="1549922" y="0"/>
                </a:cubicBezTo>
                <a:cubicBezTo>
                  <a:pt x="1721026" y="-14346"/>
                  <a:pt x="1842923" y="39623"/>
                  <a:pt x="2117659" y="0"/>
                </a:cubicBezTo>
                <a:cubicBezTo>
                  <a:pt x="2392395" y="-39623"/>
                  <a:pt x="2543747" y="54321"/>
                  <a:pt x="2787589" y="0"/>
                </a:cubicBezTo>
                <a:cubicBezTo>
                  <a:pt x="3031431" y="-54321"/>
                  <a:pt x="3110938" y="23488"/>
                  <a:pt x="3253134" y="0"/>
                </a:cubicBezTo>
                <a:cubicBezTo>
                  <a:pt x="3395331" y="-23488"/>
                  <a:pt x="3741395" y="10034"/>
                  <a:pt x="3923063" y="0"/>
                </a:cubicBezTo>
                <a:cubicBezTo>
                  <a:pt x="4104731" y="-10034"/>
                  <a:pt x="4240556" y="10665"/>
                  <a:pt x="4388608" y="0"/>
                </a:cubicBezTo>
                <a:cubicBezTo>
                  <a:pt x="4536661" y="-10665"/>
                  <a:pt x="4795846" y="32006"/>
                  <a:pt x="5109634" y="0"/>
                </a:cubicBezTo>
                <a:cubicBezTo>
                  <a:pt x="5133971" y="158212"/>
                  <a:pt x="5096733" y="330923"/>
                  <a:pt x="5109634" y="432202"/>
                </a:cubicBezTo>
                <a:cubicBezTo>
                  <a:pt x="5122535" y="533481"/>
                  <a:pt x="5070298" y="754753"/>
                  <a:pt x="5109634" y="966098"/>
                </a:cubicBezTo>
                <a:cubicBezTo>
                  <a:pt x="5148970" y="1177443"/>
                  <a:pt x="5059669" y="1236763"/>
                  <a:pt x="5109634" y="1398300"/>
                </a:cubicBezTo>
                <a:cubicBezTo>
                  <a:pt x="5159599" y="1559837"/>
                  <a:pt x="5062705" y="1766905"/>
                  <a:pt x="5109634" y="1957620"/>
                </a:cubicBezTo>
                <a:cubicBezTo>
                  <a:pt x="5156563" y="2148335"/>
                  <a:pt x="5074610" y="2342562"/>
                  <a:pt x="5109634" y="2542363"/>
                </a:cubicBezTo>
                <a:cubicBezTo>
                  <a:pt x="4974519" y="2598372"/>
                  <a:pt x="4688200" y="2539769"/>
                  <a:pt x="4439704" y="2542363"/>
                </a:cubicBezTo>
                <a:cubicBezTo>
                  <a:pt x="4191208" y="2544957"/>
                  <a:pt x="4120355" y="2494845"/>
                  <a:pt x="4025256" y="2542363"/>
                </a:cubicBezTo>
                <a:cubicBezTo>
                  <a:pt x="3930157" y="2589881"/>
                  <a:pt x="3663509" y="2538176"/>
                  <a:pt x="3508615" y="2542363"/>
                </a:cubicBezTo>
                <a:cubicBezTo>
                  <a:pt x="3353721" y="2546550"/>
                  <a:pt x="3166666" y="2541618"/>
                  <a:pt x="2991975" y="2542363"/>
                </a:cubicBezTo>
                <a:cubicBezTo>
                  <a:pt x="2817284" y="2543108"/>
                  <a:pt x="2670507" y="2534151"/>
                  <a:pt x="2577526" y="2542363"/>
                </a:cubicBezTo>
                <a:cubicBezTo>
                  <a:pt x="2484545" y="2550575"/>
                  <a:pt x="2052279" y="2492165"/>
                  <a:pt x="1907597" y="2542363"/>
                </a:cubicBezTo>
                <a:cubicBezTo>
                  <a:pt x="1762915" y="2592561"/>
                  <a:pt x="1646005" y="2524545"/>
                  <a:pt x="1442052" y="2542363"/>
                </a:cubicBezTo>
                <a:cubicBezTo>
                  <a:pt x="1238099" y="2560181"/>
                  <a:pt x="1077189" y="2511556"/>
                  <a:pt x="976508" y="2542363"/>
                </a:cubicBezTo>
                <a:cubicBezTo>
                  <a:pt x="875827" y="2573170"/>
                  <a:pt x="755809" y="2516552"/>
                  <a:pt x="562060" y="2542363"/>
                </a:cubicBezTo>
                <a:cubicBezTo>
                  <a:pt x="368311" y="2568174"/>
                  <a:pt x="156290" y="2523632"/>
                  <a:pt x="0" y="2542363"/>
                </a:cubicBezTo>
                <a:cubicBezTo>
                  <a:pt x="-12745" y="2426892"/>
                  <a:pt x="21591" y="2181219"/>
                  <a:pt x="0" y="2008467"/>
                </a:cubicBezTo>
                <a:cubicBezTo>
                  <a:pt x="-21591" y="1835715"/>
                  <a:pt x="50698" y="1645707"/>
                  <a:pt x="0" y="1550841"/>
                </a:cubicBezTo>
                <a:cubicBezTo>
                  <a:pt x="-50698" y="1455975"/>
                  <a:pt x="19371" y="1230803"/>
                  <a:pt x="0" y="1067792"/>
                </a:cubicBezTo>
                <a:cubicBezTo>
                  <a:pt x="-19371" y="904781"/>
                  <a:pt x="8477" y="626667"/>
                  <a:pt x="0" y="508473"/>
                </a:cubicBezTo>
                <a:cubicBezTo>
                  <a:pt x="-8477" y="390279"/>
                  <a:pt x="28896" y="245490"/>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3181402331">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Trends of the objects, whose behavior evolves over time, can be described using trend analysis and regression models. Trend analysis exposes time-varying trends of the data objects within the dataset. The association analysis can also be used for evolution analysis .</a:t>
            </a:r>
            <a:endParaRPr lang="en-US" dirty="0"/>
          </a:p>
        </p:txBody>
      </p:sp>
      <p:sp>
        <p:nvSpPr>
          <p:cNvPr id="12" name="TextBox 11">
            <a:extLst>
              <a:ext uri="{FF2B5EF4-FFF2-40B4-BE49-F238E27FC236}">
                <a16:creationId xmlns:a16="http://schemas.microsoft.com/office/drawing/2014/main" id="{7DF9D082-9543-E16C-B6ED-94CA8C601677}"/>
              </a:ext>
            </a:extLst>
          </p:cNvPr>
          <p:cNvSpPr txBox="1"/>
          <p:nvPr/>
        </p:nvSpPr>
        <p:spPr>
          <a:xfrm>
            <a:off x="719667" y="600386"/>
            <a:ext cx="3073400" cy="369332"/>
          </a:xfrm>
          <a:prstGeom prst="rect">
            <a:avLst/>
          </a:prstGeom>
          <a:noFill/>
        </p:spPr>
        <p:txBody>
          <a:bodyPr wrap="square">
            <a:spAutoFit/>
          </a:bodyPr>
          <a:lstStyle/>
          <a:p>
            <a:r>
              <a:rPr lang="en-US" b="1" i="0" dirty="0">
                <a:solidFill>
                  <a:srgbClr val="000000"/>
                </a:solidFill>
                <a:effectLst/>
                <a:latin typeface="ff2"/>
              </a:rPr>
              <a:t>Regression</a:t>
            </a:r>
            <a:r>
              <a:rPr lang="en-US" b="1" i="0" dirty="0">
                <a:effectLst/>
                <a:latin typeface="ff2"/>
              </a:rPr>
              <a:t> </a:t>
            </a:r>
            <a:r>
              <a:rPr lang="en-US" b="1" i="0" dirty="0">
                <a:solidFill>
                  <a:srgbClr val="000000"/>
                </a:solidFill>
                <a:effectLst/>
                <a:latin typeface="ff2"/>
              </a:rPr>
              <a:t>and</a:t>
            </a:r>
            <a:r>
              <a:rPr lang="en-US" b="1" i="0" dirty="0">
                <a:effectLst/>
                <a:latin typeface="ff2"/>
              </a:rPr>
              <a:t> </a:t>
            </a:r>
            <a:r>
              <a:rPr lang="en-US" b="1" i="0" dirty="0">
                <a:solidFill>
                  <a:srgbClr val="000000"/>
                </a:solidFill>
                <a:effectLst/>
                <a:latin typeface="ff2"/>
              </a:rPr>
              <a:t>trend</a:t>
            </a:r>
            <a:r>
              <a:rPr lang="en-US" b="1" i="0" dirty="0">
                <a:effectLst/>
                <a:latin typeface="ff2"/>
              </a:rPr>
              <a:t> </a:t>
            </a:r>
            <a:r>
              <a:rPr lang="en-US" b="1" i="0" dirty="0">
                <a:solidFill>
                  <a:srgbClr val="000000"/>
                </a:solidFill>
                <a:effectLst/>
                <a:latin typeface="ff2"/>
              </a:rPr>
              <a:t>analysis</a:t>
            </a:r>
            <a:endParaRPr lang="en-US" b="1" dirty="0"/>
          </a:p>
        </p:txBody>
      </p:sp>
    </p:spTree>
    <p:extLst>
      <p:ext uri="{BB962C8B-B14F-4D97-AF65-F5344CB8AC3E}">
        <p14:creationId xmlns:p14="http://schemas.microsoft.com/office/powerpoint/2010/main" val="2549490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2ABA13-FE4F-BE04-EA6F-4C3AD07AD667}"/>
              </a:ext>
            </a:extLst>
          </p:cNvPr>
          <p:cNvGrpSpPr/>
          <p:nvPr/>
        </p:nvGrpSpPr>
        <p:grpSpPr>
          <a:xfrm>
            <a:off x="207433" y="194733"/>
            <a:ext cx="11777134" cy="6468533"/>
            <a:chOff x="194733" y="194733"/>
            <a:chExt cx="11777134" cy="6468533"/>
          </a:xfrm>
        </p:grpSpPr>
        <p:sp>
          <p:nvSpPr>
            <p:cNvPr id="4" name="Rectangle: Rounded Corners 3">
              <a:extLst>
                <a:ext uri="{FF2B5EF4-FFF2-40B4-BE49-F238E27FC236}">
                  <a16:creationId xmlns:a16="http://schemas.microsoft.com/office/drawing/2014/main" id="{70DE3053-FD65-425C-38CD-6A839B0D6905}"/>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62FFC052-1C87-D8F1-07AF-74F782ED1F78}"/>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6" name="Rectangle: Rounded Corners 5">
              <a:extLst>
                <a:ext uri="{FF2B5EF4-FFF2-40B4-BE49-F238E27FC236}">
                  <a16:creationId xmlns:a16="http://schemas.microsoft.com/office/drawing/2014/main" id="{2F910F9B-E2A0-8315-E5A7-3C3F5623D09E}"/>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7" name="TextBox 6">
            <a:extLst>
              <a:ext uri="{FF2B5EF4-FFF2-40B4-BE49-F238E27FC236}">
                <a16:creationId xmlns:a16="http://schemas.microsoft.com/office/drawing/2014/main" id="{9B47C240-1D45-B8E0-CB44-6BACF981A915}"/>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graphicFrame>
        <p:nvGraphicFramePr>
          <p:cNvPr id="8" name="Diagram 7">
            <a:extLst>
              <a:ext uri="{FF2B5EF4-FFF2-40B4-BE49-F238E27FC236}">
                <a16:creationId xmlns:a16="http://schemas.microsoft.com/office/drawing/2014/main" id="{7F7BF307-B27F-2998-F774-365080BAE849}"/>
              </a:ext>
            </a:extLst>
          </p:cNvPr>
          <p:cNvGraphicFramePr/>
          <p:nvPr>
            <p:extLst>
              <p:ext uri="{D42A27DB-BD31-4B8C-83A1-F6EECF244321}">
                <p14:modId xmlns:p14="http://schemas.microsoft.com/office/powerpoint/2010/main" val="389879954"/>
              </p:ext>
            </p:extLst>
          </p:nvPr>
        </p:nvGraphicFramePr>
        <p:xfrm>
          <a:off x="1718733" y="872065"/>
          <a:ext cx="884766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723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7C13A57-93AC-F1AE-5BE8-40D39B143E5A}"/>
              </a:ext>
            </a:extLst>
          </p:cNvPr>
          <p:cNvGrpSpPr/>
          <p:nvPr/>
        </p:nvGrpSpPr>
        <p:grpSpPr>
          <a:xfrm>
            <a:off x="207433" y="194734"/>
            <a:ext cx="11777134" cy="6468533"/>
            <a:chOff x="80433" y="0"/>
            <a:chExt cx="11777134" cy="6468533"/>
          </a:xfrm>
        </p:grpSpPr>
        <p:sp>
          <p:nvSpPr>
            <p:cNvPr id="3" name="Rectangle: Rounded Corners 2">
              <a:extLst>
                <a:ext uri="{FF2B5EF4-FFF2-40B4-BE49-F238E27FC236}">
                  <a16:creationId xmlns:a16="http://schemas.microsoft.com/office/drawing/2014/main" id="{01140247-A342-AE3E-6FA3-51BD055EEEC6}"/>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FD7C452C-8AB2-7C9F-EAD3-9ABC4152E04E}"/>
                </a:ext>
              </a:extLst>
            </p:cNvPr>
            <p:cNvSpPr/>
            <p:nvPr/>
          </p:nvSpPr>
          <p:spPr>
            <a:xfrm>
              <a:off x="4216400" y="0"/>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5AD97A03-FEBB-6DD6-91F5-1531500D8ECA}"/>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10" name="TextBox 9">
            <a:extLst>
              <a:ext uri="{FF2B5EF4-FFF2-40B4-BE49-F238E27FC236}">
                <a16:creationId xmlns:a16="http://schemas.microsoft.com/office/drawing/2014/main" id="{ADE20579-92FB-4375-0D5C-9FE169A5B0A6}"/>
              </a:ext>
            </a:extLst>
          </p:cNvPr>
          <p:cNvSpPr txBox="1"/>
          <p:nvPr/>
        </p:nvSpPr>
        <p:spPr>
          <a:xfrm>
            <a:off x="5150909" y="141301"/>
            <a:ext cx="1890182" cy="369332"/>
          </a:xfrm>
          <a:prstGeom prst="rect">
            <a:avLst/>
          </a:prstGeom>
          <a:noFill/>
        </p:spPr>
        <p:txBody>
          <a:bodyPr wrap="square" rtlCol="0">
            <a:spAutoFit/>
          </a:bodyPr>
          <a:lstStyle/>
          <a:p>
            <a:pPr algn="l"/>
            <a:r>
              <a:rPr lang="en-US" dirty="0">
                <a:cs typeface="B Nazanin" panose="00000400000000000000" pitchFamily="2" charset="-78"/>
              </a:rPr>
              <a:t>Statistical learning</a:t>
            </a:r>
          </a:p>
        </p:txBody>
      </p:sp>
      <p:sp>
        <p:nvSpPr>
          <p:cNvPr id="12" name="TextBox 11">
            <a:extLst>
              <a:ext uri="{FF2B5EF4-FFF2-40B4-BE49-F238E27FC236}">
                <a16:creationId xmlns:a16="http://schemas.microsoft.com/office/drawing/2014/main" id="{8536421C-AC3D-696F-193C-682C3FE42809}"/>
              </a:ext>
            </a:extLst>
          </p:cNvPr>
          <p:cNvSpPr txBox="1"/>
          <p:nvPr/>
        </p:nvSpPr>
        <p:spPr>
          <a:xfrm>
            <a:off x="1379537" y="1322589"/>
            <a:ext cx="4205818" cy="4204356"/>
          </a:xfrm>
          <a:custGeom>
            <a:avLst/>
            <a:gdLst>
              <a:gd name="connsiteX0" fmla="*/ 0 w 4205818"/>
              <a:gd name="connsiteY0" fmla="*/ 0 h 4204356"/>
              <a:gd name="connsiteX1" fmla="*/ 567785 w 4205818"/>
              <a:gd name="connsiteY1" fmla="*/ 0 h 4204356"/>
              <a:gd name="connsiteX2" fmla="*/ 1135571 w 4205818"/>
              <a:gd name="connsiteY2" fmla="*/ 0 h 4204356"/>
              <a:gd name="connsiteX3" fmla="*/ 1619240 w 4205818"/>
              <a:gd name="connsiteY3" fmla="*/ 0 h 4204356"/>
              <a:gd name="connsiteX4" fmla="*/ 2187025 w 4205818"/>
              <a:gd name="connsiteY4" fmla="*/ 0 h 4204356"/>
              <a:gd name="connsiteX5" fmla="*/ 2628636 w 4205818"/>
              <a:gd name="connsiteY5" fmla="*/ 0 h 4204356"/>
              <a:gd name="connsiteX6" fmla="*/ 3028189 w 4205818"/>
              <a:gd name="connsiteY6" fmla="*/ 0 h 4204356"/>
              <a:gd name="connsiteX7" fmla="*/ 3638033 w 4205818"/>
              <a:gd name="connsiteY7" fmla="*/ 0 h 4204356"/>
              <a:gd name="connsiteX8" fmla="*/ 4205818 w 4205818"/>
              <a:gd name="connsiteY8" fmla="*/ 0 h 4204356"/>
              <a:gd name="connsiteX9" fmla="*/ 4205818 w 4205818"/>
              <a:gd name="connsiteY9" fmla="*/ 567588 h 4204356"/>
              <a:gd name="connsiteX10" fmla="*/ 4205818 w 4205818"/>
              <a:gd name="connsiteY10" fmla="*/ 1135176 h 4204356"/>
              <a:gd name="connsiteX11" fmla="*/ 4205818 w 4205818"/>
              <a:gd name="connsiteY11" fmla="*/ 1534590 h 4204356"/>
              <a:gd name="connsiteX12" fmla="*/ 4205818 w 4205818"/>
              <a:gd name="connsiteY12" fmla="*/ 1934004 h 4204356"/>
              <a:gd name="connsiteX13" fmla="*/ 4205818 w 4205818"/>
              <a:gd name="connsiteY13" fmla="*/ 2543635 h 4204356"/>
              <a:gd name="connsiteX14" fmla="*/ 4205818 w 4205818"/>
              <a:gd name="connsiteY14" fmla="*/ 2943049 h 4204356"/>
              <a:gd name="connsiteX15" fmla="*/ 4205818 w 4205818"/>
              <a:gd name="connsiteY15" fmla="*/ 3342463 h 4204356"/>
              <a:gd name="connsiteX16" fmla="*/ 4205818 w 4205818"/>
              <a:gd name="connsiteY16" fmla="*/ 4204356 h 4204356"/>
              <a:gd name="connsiteX17" fmla="*/ 3722149 w 4205818"/>
              <a:gd name="connsiteY17" fmla="*/ 4204356 h 4204356"/>
              <a:gd name="connsiteX18" fmla="*/ 3238480 w 4205818"/>
              <a:gd name="connsiteY18" fmla="*/ 4204356 h 4204356"/>
              <a:gd name="connsiteX19" fmla="*/ 2754811 w 4205818"/>
              <a:gd name="connsiteY19" fmla="*/ 4204356 h 4204356"/>
              <a:gd name="connsiteX20" fmla="*/ 2187025 w 4205818"/>
              <a:gd name="connsiteY20" fmla="*/ 4204356 h 4204356"/>
              <a:gd name="connsiteX21" fmla="*/ 1745414 w 4205818"/>
              <a:gd name="connsiteY21" fmla="*/ 4204356 h 4204356"/>
              <a:gd name="connsiteX22" fmla="*/ 1177629 w 4205818"/>
              <a:gd name="connsiteY22" fmla="*/ 4204356 h 4204356"/>
              <a:gd name="connsiteX23" fmla="*/ 736018 w 4205818"/>
              <a:gd name="connsiteY23" fmla="*/ 4204356 h 4204356"/>
              <a:gd name="connsiteX24" fmla="*/ 0 w 4205818"/>
              <a:gd name="connsiteY24" fmla="*/ 4204356 h 4204356"/>
              <a:gd name="connsiteX25" fmla="*/ 0 w 4205818"/>
              <a:gd name="connsiteY25" fmla="*/ 3594724 h 4204356"/>
              <a:gd name="connsiteX26" fmla="*/ 0 w 4205818"/>
              <a:gd name="connsiteY26" fmla="*/ 3069180 h 4204356"/>
              <a:gd name="connsiteX27" fmla="*/ 0 w 4205818"/>
              <a:gd name="connsiteY27" fmla="*/ 2459548 h 4204356"/>
              <a:gd name="connsiteX28" fmla="*/ 0 w 4205818"/>
              <a:gd name="connsiteY28" fmla="*/ 2060134 h 4204356"/>
              <a:gd name="connsiteX29" fmla="*/ 0 w 4205818"/>
              <a:gd name="connsiteY29" fmla="*/ 1576634 h 4204356"/>
              <a:gd name="connsiteX30" fmla="*/ 0 w 4205818"/>
              <a:gd name="connsiteY30" fmla="*/ 1009045 h 4204356"/>
              <a:gd name="connsiteX31" fmla="*/ 0 w 4205818"/>
              <a:gd name="connsiteY31" fmla="*/ 483501 h 4204356"/>
              <a:gd name="connsiteX32" fmla="*/ 0 w 4205818"/>
              <a:gd name="connsiteY32" fmla="*/ 0 h 420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05818" h="4204356" fill="none" extrusionOk="0">
                <a:moveTo>
                  <a:pt x="0" y="0"/>
                </a:moveTo>
                <a:cubicBezTo>
                  <a:pt x="184783" y="-34824"/>
                  <a:pt x="422476" y="60672"/>
                  <a:pt x="567785" y="0"/>
                </a:cubicBezTo>
                <a:cubicBezTo>
                  <a:pt x="713094" y="-60672"/>
                  <a:pt x="895033" y="52567"/>
                  <a:pt x="1135571" y="0"/>
                </a:cubicBezTo>
                <a:cubicBezTo>
                  <a:pt x="1376109" y="-52567"/>
                  <a:pt x="1499724" y="47876"/>
                  <a:pt x="1619240" y="0"/>
                </a:cubicBezTo>
                <a:cubicBezTo>
                  <a:pt x="1738756" y="-47876"/>
                  <a:pt x="1933001" y="1206"/>
                  <a:pt x="2187025" y="0"/>
                </a:cubicBezTo>
                <a:cubicBezTo>
                  <a:pt x="2441049" y="-1206"/>
                  <a:pt x="2436303" y="20791"/>
                  <a:pt x="2628636" y="0"/>
                </a:cubicBezTo>
                <a:cubicBezTo>
                  <a:pt x="2820969" y="-20791"/>
                  <a:pt x="2829918" y="35783"/>
                  <a:pt x="3028189" y="0"/>
                </a:cubicBezTo>
                <a:cubicBezTo>
                  <a:pt x="3226460" y="-35783"/>
                  <a:pt x="3414165" y="70325"/>
                  <a:pt x="3638033" y="0"/>
                </a:cubicBezTo>
                <a:cubicBezTo>
                  <a:pt x="3861901" y="-70325"/>
                  <a:pt x="3972766" y="1524"/>
                  <a:pt x="4205818" y="0"/>
                </a:cubicBezTo>
                <a:cubicBezTo>
                  <a:pt x="4226738" y="187978"/>
                  <a:pt x="4202335" y="421126"/>
                  <a:pt x="4205818" y="567588"/>
                </a:cubicBezTo>
                <a:cubicBezTo>
                  <a:pt x="4209301" y="714050"/>
                  <a:pt x="4182106" y="972486"/>
                  <a:pt x="4205818" y="1135176"/>
                </a:cubicBezTo>
                <a:cubicBezTo>
                  <a:pt x="4229530" y="1297866"/>
                  <a:pt x="4205183" y="1381211"/>
                  <a:pt x="4205818" y="1534590"/>
                </a:cubicBezTo>
                <a:cubicBezTo>
                  <a:pt x="4206453" y="1687969"/>
                  <a:pt x="4197583" y="1825071"/>
                  <a:pt x="4205818" y="1934004"/>
                </a:cubicBezTo>
                <a:cubicBezTo>
                  <a:pt x="4214053" y="2042937"/>
                  <a:pt x="4175136" y="2301041"/>
                  <a:pt x="4205818" y="2543635"/>
                </a:cubicBezTo>
                <a:cubicBezTo>
                  <a:pt x="4236500" y="2786229"/>
                  <a:pt x="4204467" y="2791794"/>
                  <a:pt x="4205818" y="2943049"/>
                </a:cubicBezTo>
                <a:cubicBezTo>
                  <a:pt x="4207169" y="3094304"/>
                  <a:pt x="4202262" y="3150838"/>
                  <a:pt x="4205818" y="3342463"/>
                </a:cubicBezTo>
                <a:cubicBezTo>
                  <a:pt x="4209374" y="3534088"/>
                  <a:pt x="4165674" y="3892056"/>
                  <a:pt x="4205818" y="4204356"/>
                </a:cubicBezTo>
                <a:cubicBezTo>
                  <a:pt x="4087756" y="4214271"/>
                  <a:pt x="3837955" y="4161960"/>
                  <a:pt x="3722149" y="4204356"/>
                </a:cubicBezTo>
                <a:cubicBezTo>
                  <a:pt x="3606343" y="4246752"/>
                  <a:pt x="3421485" y="4169348"/>
                  <a:pt x="3238480" y="4204356"/>
                </a:cubicBezTo>
                <a:cubicBezTo>
                  <a:pt x="3055475" y="4239364"/>
                  <a:pt x="2923623" y="4154369"/>
                  <a:pt x="2754811" y="4204356"/>
                </a:cubicBezTo>
                <a:cubicBezTo>
                  <a:pt x="2585999" y="4254343"/>
                  <a:pt x="2407831" y="4142042"/>
                  <a:pt x="2187025" y="4204356"/>
                </a:cubicBezTo>
                <a:cubicBezTo>
                  <a:pt x="1966219" y="4266670"/>
                  <a:pt x="1846847" y="4188529"/>
                  <a:pt x="1745414" y="4204356"/>
                </a:cubicBezTo>
                <a:cubicBezTo>
                  <a:pt x="1643981" y="4220183"/>
                  <a:pt x="1295921" y="4174520"/>
                  <a:pt x="1177629" y="4204356"/>
                </a:cubicBezTo>
                <a:cubicBezTo>
                  <a:pt x="1059337" y="4234192"/>
                  <a:pt x="935316" y="4177165"/>
                  <a:pt x="736018" y="4204356"/>
                </a:cubicBezTo>
                <a:cubicBezTo>
                  <a:pt x="536720" y="4231547"/>
                  <a:pt x="341128" y="4176547"/>
                  <a:pt x="0" y="4204356"/>
                </a:cubicBezTo>
                <a:cubicBezTo>
                  <a:pt x="-53727" y="3927171"/>
                  <a:pt x="68636" y="3859584"/>
                  <a:pt x="0" y="3594724"/>
                </a:cubicBezTo>
                <a:cubicBezTo>
                  <a:pt x="-68636" y="3329864"/>
                  <a:pt x="56729" y="3313336"/>
                  <a:pt x="0" y="3069180"/>
                </a:cubicBezTo>
                <a:cubicBezTo>
                  <a:pt x="-56729" y="2825024"/>
                  <a:pt x="71417" y="2647321"/>
                  <a:pt x="0" y="2459548"/>
                </a:cubicBezTo>
                <a:cubicBezTo>
                  <a:pt x="-71417" y="2271775"/>
                  <a:pt x="17592" y="2226573"/>
                  <a:pt x="0" y="2060134"/>
                </a:cubicBezTo>
                <a:cubicBezTo>
                  <a:pt x="-17592" y="1893695"/>
                  <a:pt x="56258" y="1682732"/>
                  <a:pt x="0" y="1576634"/>
                </a:cubicBezTo>
                <a:cubicBezTo>
                  <a:pt x="-56258" y="1470536"/>
                  <a:pt x="21414" y="1274775"/>
                  <a:pt x="0" y="1009045"/>
                </a:cubicBezTo>
                <a:cubicBezTo>
                  <a:pt x="-21414" y="743315"/>
                  <a:pt x="16894" y="723211"/>
                  <a:pt x="0" y="483501"/>
                </a:cubicBezTo>
                <a:cubicBezTo>
                  <a:pt x="-16894" y="243791"/>
                  <a:pt x="32798" y="128214"/>
                  <a:pt x="0" y="0"/>
                </a:cubicBezTo>
                <a:close/>
              </a:path>
              <a:path w="4205818" h="4204356" stroke="0" extrusionOk="0">
                <a:moveTo>
                  <a:pt x="0" y="0"/>
                </a:moveTo>
                <a:cubicBezTo>
                  <a:pt x="142098" y="-2502"/>
                  <a:pt x="341242" y="44998"/>
                  <a:pt x="441611" y="0"/>
                </a:cubicBezTo>
                <a:cubicBezTo>
                  <a:pt x="541980" y="-44998"/>
                  <a:pt x="667623" y="47230"/>
                  <a:pt x="883222" y="0"/>
                </a:cubicBezTo>
                <a:cubicBezTo>
                  <a:pt x="1098821" y="-47230"/>
                  <a:pt x="1190935" y="46922"/>
                  <a:pt x="1282774" y="0"/>
                </a:cubicBezTo>
                <a:cubicBezTo>
                  <a:pt x="1374613" y="-46922"/>
                  <a:pt x="1631557" y="44170"/>
                  <a:pt x="1850560" y="0"/>
                </a:cubicBezTo>
                <a:cubicBezTo>
                  <a:pt x="2069563" y="-44170"/>
                  <a:pt x="2085578" y="35662"/>
                  <a:pt x="2292171" y="0"/>
                </a:cubicBezTo>
                <a:cubicBezTo>
                  <a:pt x="2498764" y="-35662"/>
                  <a:pt x="2700719" y="41488"/>
                  <a:pt x="2902014" y="0"/>
                </a:cubicBezTo>
                <a:cubicBezTo>
                  <a:pt x="3103309" y="-41488"/>
                  <a:pt x="3222314" y="50017"/>
                  <a:pt x="3469800" y="0"/>
                </a:cubicBezTo>
                <a:cubicBezTo>
                  <a:pt x="3717286" y="-50017"/>
                  <a:pt x="3900109" y="63330"/>
                  <a:pt x="4205818" y="0"/>
                </a:cubicBezTo>
                <a:cubicBezTo>
                  <a:pt x="4228469" y="262678"/>
                  <a:pt x="4189107" y="465522"/>
                  <a:pt x="4205818" y="609632"/>
                </a:cubicBezTo>
                <a:cubicBezTo>
                  <a:pt x="4222529" y="753742"/>
                  <a:pt x="4138370" y="1006792"/>
                  <a:pt x="4205818" y="1219263"/>
                </a:cubicBezTo>
                <a:cubicBezTo>
                  <a:pt x="4273266" y="1431734"/>
                  <a:pt x="4167483" y="1498568"/>
                  <a:pt x="4205818" y="1660721"/>
                </a:cubicBezTo>
                <a:cubicBezTo>
                  <a:pt x="4244153" y="1822874"/>
                  <a:pt x="4155347" y="2057826"/>
                  <a:pt x="4205818" y="2186265"/>
                </a:cubicBezTo>
                <a:cubicBezTo>
                  <a:pt x="4256289" y="2314704"/>
                  <a:pt x="4188913" y="2496613"/>
                  <a:pt x="4205818" y="2585679"/>
                </a:cubicBezTo>
                <a:cubicBezTo>
                  <a:pt x="4222723" y="2674745"/>
                  <a:pt x="4203121" y="2855713"/>
                  <a:pt x="4205818" y="3069180"/>
                </a:cubicBezTo>
                <a:cubicBezTo>
                  <a:pt x="4208515" y="3282647"/>
                  <a:pt x="4159367" y="3295046"/>
                  <a:pt x="4205818" y="3468594"/>
                </a:cubicBezTo>
                <a:cubicBezTo>
                  <a:pt x="4252269" y="3642142"/>
                  <a:pt x="4193145" y="3888209"/>
                  <a:pt x="4205818" y="4204356"/>
                </a:cubicBezTo>
                <a:cubicBezTo>
                  <a:pt x="3989805" y="4231770"/>
                  <a:pt x="3768037" y="4202729"/>
                  <a:pt x="3638033" y="4204356"/>
                </a:cubicBezTo>
                <a:cubicBezTo>
                  <a:pt x="3508030" y="4205983"/>
                  <a:pt x="3307251" y="4151109"/>
                  <a:pt x="3070247" y="4204356"/>
                </a:cubicBezTo>
                <a:cubicBezTo>
                  <a:pt x="2833243" y="4257603"/>
                  <a:pt x="2789594" y="4152456"/>
                  <a:pt x="2628636" y="4204356"/>
                </a:cubicBezTo>
                <a:cubicBezTo>
                  <a:pt x="2467678" y="4256256"/>
                  <a:pt x="2330987" y="4169951"/>
                  <a:pt x="2187025" y="4204356"/>
                </a:cubicBezTo>
                <a:cubicBezTo>
                  <a:pt x="2043063" y="4238761"/>
                  <a:pt x="1846729" y="4186438"/>
                  <a:pt x="1661298" y="4204356"/>
                </a:cubicBezTo>
                <a:cubicBezTo>
                  <a:pt x="1475867" y="4222274"/>
                  <a:pt x="1298443" y="4173474"/>
                  <a:pt x="1135571" y="4204356"/>
                </a:cubicBezTo>
                <a:cubicBezTo>
                  <a:pt x="972699" y="4235238"/>
                  <a:pt x="688275" y="4198946"/>
                  <a:pt x="525727" y="4204356"/>
                </a:cubicBezTo>
                <a:cubicBezTo>
                  <a:pt x="363179" y="4209766"/>
                  <a:pt x="141403" y="4202872"/>
                  <a:pt x="0" y="4204356"/>
                </a:cubicBezTo>
                <a:cubicBezTo>
                  <a:pt x="-473" y="4014875"/>
                  <a:pt x="38766" y="3882983"/>
                  <a:pt x="0" y="3762899"/>
                </a:cubicBezTo>
                <a:cubicBezTo>
                  <a:pt x="-38766" y="3642815"/>
                  <a:pt x="45514" y="3373556"/>
                  <a:pt x="0" y="3195311"/>
                </a:cubicBezTo>
                <a:cubicBezTo>
                  <a:pt x="-45514" y="3017066"/>
                  <a:pt x="36268" y="2900213"/>
                  <a:pt x="0" y="2795897"/>
                </a:cubicBezTo>
                <a:cubicBezTo>
                  <a:pt x="-36268" y="2691581"/>
                  <a:pt x="23503" y="2421212"/>
                  <a:pt x="0" y="2312396"/>
                </a:cubicBezTo>
                <a:cubicBezTo>
                  <a:pt x="-23503" y="2203580"/>
                  <a:pt x="7085" y="1973027"/>
                  <a:pt x="0" y="1702764"/>
                </a:cubicBezTo>
                <a:cubicBezTo>
                  <a:pt x="-7085" y="1432501"/>
                  <a:pt x="20634" y="1353121"/>
                  <a:pt x="0" y="1219263"/>
                </a:cubicBezTo>
                <a:cubicBezTo>
                  <a:pt x="-20634" y="1085405"/>
                  <a:pt x="35230" y="975194"/>
                  <a:pt x="0" y="777806"/>
                </a:cubicBezTo>
                <a:cubicBezTo>
                  <a:pt x="-35230" y="580418"/>
                  <a:pt x="26211" y="355744"/>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831095743">
                  <a:prstGeom prst="rect">
                    <a:avLst/>
                  </a:prstGeom>
                  <ask:type>
                    <ask:lineSketchScribble/>
                  </ask:type>
                </ask:lineSketchStyleProps>
              </a:ext>
            </a:extLst>
          </a:ln>
        </p:spPr>
        <p:txBody>
          <a:bodyPr wrap="square">
            <a:spAutoFit/>
          </a:bodyPr>
          <a:lstStyle/>
          <a:p>
            <a:pPr>
              <a:lnSpc>
                <a:spcPct val="150000"/>
              </a:lnSpc>
            </a:pPr>
            <a:r>
              <a:rPr lang="en-US" dirty="0">
                <a:cs typeface="B Nazanin" panose="00000400000000000000" pitchFamily="2" charset="-78"/>
              </a:rPr>
              <a:t>Statistical learning is a field within statistics and machine learning that focuses on understanding data and making predictions. Here are some key concepts:</a:t>
            </a:r>
          </a:p>
          <a:p>
            <a:pPr>
              <a:lnSpc>
                <a:spcPct val="150000"/>
              </a:lnSpc>
              <a:buFont typeface="+mj-lt"/>
              <a:buAutoNum type="arabicPeriod"/>
            </a:pPr>
            <a:r>
              <a:rPr lang="en-US" b="1" dirty="0"/>
              <a:t>Supervised Learning: </a:t>
            </a:r>
            <a:r>
              <a:rPr lang="en-US" dirty="0"/>
              <a:t>This involves training a model on labeled data, where the outcome is known. Common algorithms include linear regression, logistic regression, and support vector machines.</a:t>
            </a:r>
          </a:p>
        </p:txBody>
      </p:sp>
      <p:sp>
        <p:nvSpPr>
          <p:cNvPr id="20" name="TextBox 19">
            <a:extLst>
              <a:ext uri="{FF2B5EF4-FFF2-40B4-BE49-F238E27FC236}">
                <a16:creationId xmlns:a16="http://schemas.microsoft.com/office/drawing/2014/main" id="{D2D12708-E46F-642A-4024-B18553D7F417}"/>
              </a:ext>
            </a:extLst>
          </p:cNvPr>
          <p:cNvSpPr txBox="1"/>
          <p:nvPr/>
        </p:nvSpPr>
        <p:spPr>
          <a:xfrm>
            <a:off x="6319308" y="1322590"/>
            <a:ext cx="4010025" cy="4204356"/>
          </a:xfrm>
          <a:custGeom>
            <a:avLst/>
            <a:gdLst>
              <a:gd name="connsiteX0" fmla="*/ 0 w 4010025"/>
              <a:gd name="connsiteY0" fmla="*/ 0 h 4204356"/>
              <a:gd name="connsiteX1" fmla="*/ 572861 w 4010025"/>
              <a:gd name="connsiteY1" fmla="*/ 0 h 4204356"/>
              <a:gd name="connsiteX2" fmla="*/ 1065521 w 4010025"/>
              <a:gd name="connsiteY2" fmla="*/ 0 h 4204356"/>
              <a:gd name="connsiteX3" fmla="*/ 1598281 w 4010025"/>
              <a:gd name="connsiteY3" fmla="*/ 0 h 4204356"/>
              <a:gd name="connsiteX4" fmla="*/ 2131042 w 4010025"/>
              <a:gd name="connsiteY4" fmla="*/ 0 h 4204356"/>
              <a:gd name="connsiteX5" fmla="*/ 2784103 w 4010025"/>
              <a:gd name="connsiteY5" fmla="*/ 0 h 4204356"/>
              <a:gd name="connsiteX6" fmla="*/ 3397064 w 4010025"/>
              <a:gd name="connsiteY6" fmla="*/ 0 h 4204356"/>
              <a:gd name="connsiteX7" fmla="*/ 4010025 w 4010025"/>
              <a:gd name="connsiteY7" fmla="*/ 0 h 4204356"/>
              <a:gd name="connsiteX8" fmla="*/ 4010025 w 4010025"/>
              <a:gd name="connsiteY8" fmla="*/ 441457 h 4204356"/>
              <a:gd name="connsiteX9" fmla="*/ 4010025 w 4010025"/>
              <a:gd name="connsiteY9" fmla="*/ 840871 h 4204356"/>
              <a:gd name="connsiteX10" fmla="*/ 4010025 w 4010025"/>
              <a:gd name="connsiteY10" fmla="*/ 1366416 h 4204356"/>
              <a:gd name="connsiteX11" fmla="*/ 4010025 w 4010025"/>
              <a:gd name="connsiteY11" fmla="*/ 1934004 h 4204356"/>
              <a:gd name="connsiteX12" fmla="*/ 4010025 w 4010025"/>
              <a:gd name="connsiteY12" fmla="*/ 2543635 h 4204356"/>
              <a:gd name="connsiteX13" fmla="*/ 4010025 w 4010025"/>
              <a:gd name="connsiteY13" fmla="*/ 3069180 h 4204356"/>
              <a:gd name="connsiteX14" fmla="*/ 4010025 w 4010025"/>
              <a:gd name="connsiteY14" fmla="*/ 3552681 h 4204356"/>
              <a:gd name="connsiteX15" fmla="*/ 4010025 w 4010025"/>
              <a:gd name="connsiteY15" fmla="*/ 4204356 h 4204356"/>
              <a:gd name="connsiteX16" fmla="*/ 3477265 w 4010025"/>
              <a:gd name="connsiteY16" fmla="*/ 4204356 h 4204356"/>
              <a:gd name="connsiteX17" fmla="*/ 2984604 w 4010025"/>
              <a:gd name="connsiteY17" fmla="*/ 4204356 h 4204356"/>
              <a:gd name="connsiteX18" fmla="*/ 2532044 w 4010025"/>
              <a:gd name="connsiteY18" fmla="*/ 4204356 h 4204356"/>
              <a:gd name="connsiteX19" fmla="*/ 1919083 w 4010025"/>
              <a:gd name="connsiteY19" fmla="*/ 4204356 h 4204356"/>
              <a:gd name="connsiteX20" fmla="*/ 1346223 w 4010025"/>
              <a:gd name="connsiteY20" fmla="*/ 4204356 h 4204356"/>
              <a:gd name="connsiteX21" fmla="*/ 693161 w 4010025"/>
              <a:gd name="connsiteY21" fmla="*/ 4204356 h 4204356"/>
              <a:gd name="connsiteX22" fmla="*/ 0 w 4010025"/>
              <a:gd name="connsiteY22" fmla="*/ 4204356 h 4204356"/>
              <a:gd name="connsiteX23" fmla="*/ 0 w 4010025"/>
              <a:gd name="connsiteY23" fmla="*/ 3636768 h 4204356"/>
              <a:gd name="connsiteX24" fmla="*/ 0 w 4010025"/>
              <a:gd name="connsiteY24" fmla="*/ 3195311 h 4204356"/>
              <a:gd name="connsiteX25" fmla="*/ 0 w 4010025"/>
              <a:gd name="connsiteY25" fmla="*/ 2795897 h 4204356"/>
              <a:gd name="connsiteX26" fmla="*/ 0 w 4010025"/>
              <a:gd name="connsiteY26" fmla="*/ 2354439 h 4204356"/>
              <a:gd name="connsiteX27" fmla="*/ 0 w 4010025"/>
              <a:gd name="connsiteY27" fmla="*/ 1870938 h 4204356"/>
              <a:gd name="connsiteX28" fmla="*/ 0 w 4010025"/>
              <a:gd name="connsiteY28" fmla="*/ 1387437 h 4204356"/>
              <a:gd name="connsiteX29" fmla="*/ 0 w 4010025"/>
              <a:gd name="connsiteY29" fmla="*/ 945980 h 4204356"/>
              <a:gd name="connsiteX30" fmla="*/ 0 w 4010025"/>
              <a:gd name="connsiteY30" fmla="*/ 0 h 420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10025" h="4204356" fill="none" extrusionOk="0">
                <a:moveTo>
                  <a:pt x="0" y="0"/>
                </a:moveTo>
                <a:cubicBezTo>
                  <a:pt x="206647" y="-47864"/>
                  <a:pt x="424085" y="9105"/>
                  <a:pt x="572861" y="0"/>
                </a:cubicBezTo>
                <a:cubicBezTo>
                  <a:pt x="721637" y="-9105"/>
                  <a:pt x="832599" y="37906"/>
                  <a:pt x="1065521" y="0"/>
                </a:cubicBezTo>
                <a:cubicBezTo>
                  <a:pt x="1298443" y="-37906"/>
                  <a:pt x="1485432" y="38439"/>
                  <a:pt x="1598281" y="0"/>
                </a:cubicBezTo>
                <a:cubicBezTo>
                  <a:pt x="1711130" y="-38439"/>
                  <a:pt x="1994172" y="32268"/>
                  <a:pt x="2131042" y="0"/>
                </a:cubicBezTo>
                <a:cubicBezTo>
                  <a:pt x="2267912" y="-32268"/>
                  <a:pt x="2478661" y="58188"/>
                  <a:pt x="2784103" y="0"/>
                </a:cubicBezTo>
                <a:cubicBezTo>
                  <a:pt x="3089545" y="-58188"/>
                  <a:pt x="3216864" y="3150"/>
                  <a:pt x="3397064" y="0"/>
                </a:cubicBezTo>
                <a:cubicBezTo>
                  <a:pt x="3577264" y="-3150"/>
                  <a:pt x="3834000" y="53067"/>
                  <a:pt x="4010025" y="0"/>
                </a:cubicBezTo>
                <a:cubicBezTo>
                  <a:pt x="4027034" y="110943"/>
                  <a:pt x="3996870" y="264481"/>
                  <a:pt x="4010025" y="441457"/>
                </a:cubicBezTo>
                <a:cubicBezTo>
                  <a:pt x="4023180" y="618433"/>
                  <a:pt x="3984227" y="729803"/>
                  <a:pt x="4010025" y="840871"/>
                </a:cubicBezTo>
                <a:cubicBezTo>
                  <a:pt x="4035823" y="951939"/>
                  <a:pt x="3982228" y="1244680"/>
                  <a:pt x="4010025" y="1366416"/>
                </a:cubicBezTo>
                <a:cubicBezTo>
                  <a:pt x="4037822" y="1488153"/>
                  <a:pt x="4004805" y="1757010"/>
                  <a:pt x="4010025" y="1934004"/>
                </a:cubicBezTo>
                <a:cubicBezTo>
                  <a:pt x="4015245" y="2110998"/>
                  <a:pt x="3945961" y="2316848"/>
                  <a:pt x="4010025" y="2543635"/>
                </a:cubicBezTo>
                <a:cubicBezTo>
                  <a:pt x="4074089" y="2770422"/>
                  <a:pt x="3975154" y="2933193"/>
                  <a:pt x="4010025" y="3069180"/>
                </a:cubicBezTo>
                <a:cubicBezTo>
                  <a:pt x="4044896" y="3205168"/>
                  <a:pt x="3957954" y="3330610"/>
                  <a:pt x="4010025" y="3552681"/>
                </a:cubicBezTo>
                <a:cubicBezTo>
                  <a:pt x="4062096" y="3774752"/>
                  <a:pt x="3968392" y="3933868"/>
                  <a:pt x="4010025" y="4204356"/>
                </a:cubicBezTo>
                <a:cubicBezTo>
                  <a:pt x="3874680" y="4261306"/>
                  <a:pt x="3679407" y="4202649"/>
                  <a:pt x="3477265" y="4204356"/>
                </a:cubicBezTo>
                <a:cubicBezTo>
                  <a:pt x="3275123" y="4206063"/>
                  <a:pt x="3153648" y="4155507"/>
                  <a:pt x="2984604" y="4204356"/>
                </a:cubicBezTo>
                <a:cubicBezTo>
                  <a:pt x="2815560" y="4253205"/>
                  <a:pt x="2704167" y="4176835"/>
                  <a:pt x="2532044" y="4204356"/>
                </a:cubicBezTo>
                <a:cubicBezTo>
                  <a:pt x="2359921" y="4231877"/>
                  <a:pt x="2142780" y="4188221"/>
                  <a:pt x="1919083" y="4204356"/>
                </a:cubicBezTo>
                <a:cubicBezTo>
                  <a:pt x="1695386" y="4220491"/>
                  <a:pt x="1515467" y="4177327"/>
                  <a:pt x="1346223" y="4204356"/>
                </a:cubicBezTo>
                <a:cubicBezTo>
                  <a:pt x="1176979" y="4231385"/>
                  <a:pt x="896112" y="4186358"/>
                  <a:pt x="693161" y="4204356"/>
                </a:cubicBezTo>
                <a:cubicBezTo>
                  <a:pt x="490210" y="4222354"/>
                  <a:pt x="176009" y="4132125"/>
                  <a:pt x="0" y="4204356"/>
                </a:cubicBezTo>
                <a:cubicBezTo>
                  <a:pt x="-56382" y="4049115"/>
                  <a:pt x="28330" y="3755344"/>
                  <a:pt x="0" y="3636768"/>
                </a:cubicBezTo>
                <a:cubicBezTo>
                  <a:pt x="-28330" y="3518192"/>
                  <a:pt x="22541" y="3398369"/>
                  <a:pt x="0" y="3195311"/>
                </a:cubicBezTo>
                <a:cubicBezTo>
                  <a:pt x="-22541" y="2992253"/>
                  <a:pt x="35507" y="2913362"/>
                  <a:pt x="0" y="2795897"/>
                </a:cubicBezTo>
                <a:cubicBezTo>
                  <a:pt x="-35507" y="2678432"/>
                  <a:pt x="3234" y="2544083"/>
                  <a:pt x="0" y="2354439"/>
                </a:cubicBezTo>
                <a:cubicBezTo>
                  <a:pt x="-3234" y="2164795"/>
                  <a:pt x="20484" y="2078140"/>
                  <a:pt x="0" y="1870938"/>
                </a:cubicBezTo>
                <a:cubicBezTo>
                  <a:pt x="-20484" y="1663736"/>
                  <a:pt x="22915" y="1524595"/>
                  <a:pt x="0" y="1387437"/>
                </a:cubicBezTo>
                <a:cubicBezTo>
                  <a:pt x="-22915" y="1250279"/>
                  <a:pt x="47806" y="1129687"/>
                  <a:pt x="0" y="945980"/>
                </a:cubicBezTo>
                <a:cubicBezTo>
                  <a:pt x="-47806" y="762273"/>
                  <a:pt x="42946" y="232123"/>
                  <a:pt x="0" y="0"/>
                </a:cubicBezTo>
                <a:close/>
              </a:path>
              <a:path w="4010025" h="4204356" stroke="0" extrusionOk="0">
                <a:moveTo>
                  <a:pt x="0" y="0"/>
                </a:moveTo>
                <a:cubicBezTo>
                  <a:pt x="254900" y="-15320"/>
                  <a:pt x="274460" y="21097"/>
                  <a:pt x="532760" y="0"/>
                </a:cubicBezTo>
                <a:cubicBezTo>
                  <a:pt x="791060" y="-21097"/>
                  <a:pt x="967059" y="73202"/>
                  <a:pt x="1145721" y="0"/>
                </a:cubicBezTo>
                <a:cubicBezTo>
                  <a:pt x="1324383" y="-73202"/>
                  <a:pt x="1414494" y="12027"/>
                  <a:pt x="1598281" y="0"/>
                </a:cubicBezTo>
                <a:cubicBezTo>
                  <a:pt x="1782068" y="-12027"/>
                  <a:pt x="1951992" y="44672"/>
                  <a:pt x="2090942" y="0"/>
                </a:cubicBezTo>
                <a:cubicBezTo>
                  <a:pt x="2229892" y="-44672"/>
                  <a:pt x="2404480" y="28648"/>
                  <a:pt x="2583602" y="0"/>
                </a:cubicBezTo>
                <a:cubicBezTo>
                  <a:pt x="2762724" y="-28648"/>
                  <a:pt x="2930047" y="7369"/>
                  <a:pt x="3036162" y="0"/>
                </a:cubicBezTo>
                <a:cubicBezTo>
                  <a:pt x="3142277" y="-7369"/>
                  <a:pt x="3614443" y="96350"/>
                  <a:pt x="4010025" y="0"/>
                </a:cubicBezTo>
                <a:cubicBezTo>
                  <a:pt x="4051516" y="188486"/>
                  <a:pt x="3948173" y="273633"/>
                  <a:pt x="4010025" y="525545"/>
                </a:cubicBezTo>
                <a:cubicBezTo>
                  <a:pt x="4071877" y="777458"/>
                  <a:pt x="3966639" y="797440"/>
                  <a:pt x="4010025" y="924958"/>
                </a:cubicBezTo>
                <a:cubicBezTo>
                  <a:pt x="4053411" y="1052476"/>
                  <a:pt x="3995141" y="1249645"/>
                  <a:pt x="4010025" y="1408459"/>
                </a:cubicBezTo>
                <a:cubicBezTo>
                  <a:pt x="4024909" y="1567273"/>
                  <a:pt x="3999394" y="1752379"/>
                  <a:pt x="4010025" y="1976047"/>
                </a:cubicBezTo>
                <a:cubicBezTo>
                  <a:pt x="4020656" y="2199715"/>
                  <a:pt x="4008154" y="2325143"/>
                  <a:pt x="4010025" y="2543635"/>
                </a:cubicBezTo>
                <a:cubicBezTo>
                  <a:pt x="4011896" y="2762127"/>
                  <a:pt x="3971002" y="2862232"/>
                  <a:pt x="4010025" y="2943049"/>
                </a:cubicBezTo>
                <a:cubicBezTo>
                  <a:pt x="4049048" y="3023866"/>
                  <a:pt x="3986359" y="3267377"/>
                  <a:pt x="4010025" y="3468594"/>
                </a:cubicBezTo>
                <a:cubicBezTo>
                  <a:pt x="4033691" y="3669811"/>
                  <a:pt x="3971464" y="3995162"/>
                  <a:pt x="4010025" y="4204356"/>
                </a:cubicBezTo>
                <a:cubicBezTo>
                  <a:pt x="3814446" y="4238945"/>
                  <a:pt x="3602321" y="4194586"/>
                  <a:pt x="3437164" y="4204356"/>
                </a:cubicBezTo>
                <a:cubicBezTo>
                  <a:pt x="3272007" y="4214126"/>
                  <a:pt x="3124855" y="4167698"/>
                  <a:pt x="2824203" y="4204356"/>
                </a:cubicBezTo>
                <a:cubicBezTo>
                  <a:pt x="2523551" y="4241014"/>
                  <a:pt x="2511870" y="4168302"/>
                  <a:pt x="2251343" y="4204356"/>
                </a:cubicBezTo>
                <a:cubicBezTo>
                  <a:pt x="1990816" y="4240410"/>
                  <a:pt x="1860704" y="4170574"/>
                  <a:pt x="1758682" y="4204356"/>
                </a:cubicBezTo>
                <a:cubicBezTo>
                  <a:pt x="1656660" y="4238138"/>
                  <a:pt x="1487677" y="4166069"/>
                  <a:pt x="1266022" y="4204356"/>
                </a:cubicBezTo>
                <a:cubicBezTo>
                  <a:pt x="1044367" y="4242643"/>
                  <a:pt x="980329" y="4152994"/>
                  <a:pt x="733262" y="4204356"/>
                </a:cubicBezTo>
                <a:cubicBezTo>
                  <a:pt x="486195" y="4255718"/>
                  <a:pt x="286270" y="4146615"/>
                  <a:pt x="0" y="4204356"/>
                </a:cubicBezTo>
                <a:cubicBezTo>
                  <a:pt x="-239" y="3988254"/>
                  <a:pt x="52658" y="3892859"/>
                  <a:pt x="0" y="3678812"/>
                </a:cubicBezTo>
                <a:cubicBezTo>
                  <a:pt x="-52658" y="3464765"/>
                  <a:pt x="3306" y="3312243"/>
                  <a:pt x="0" y="3195311"/>
                </a:cubicBezTo>
                <a:cubicBezTo>
                  <a:pt x="-3306" y="3078379"/>
                  <a:pt x="36614" y="2733588"/>
                  <a:pt x="0" y="2585679"/>
                </a:cubicBezTo>
                <a:cubicBezTo>
                  <a:pt x="-36614" y="2437770"/>
                  <a:pt x="11040" y="2199322"/>
                  <a:pt x="0" y="2018091"/>
                </a:cubicBezTo>
                <a:cubicBezTo>
                  <a:pt x="-11040" y="1836860"/>
                  <a:pt x="2044" y="1654587"/>
                  <a:pt x="0" y="1492546"/>
                </a:cubicBezTo>
                <a:cubicBezTo>
                  <a:pt x="-2044" y="1330506"/>
                  <a:pt x="29401" y="1110286"/>
                  <a:pt x="0" y="967002"/>
                </a:cubicBezTo>
                <a:cubicBezTo>
                  <a:pt x="-29401" y="823718"/>
                  <a:pt x="18894" y="668078"/>
                  <a:pt x="0" y="567588"/>
                </a:cubicBezTo>
                <a:cubicBezTo>
                  <a:pt x="-18894" y="467098"/>
                  <a:pt x="6445" y="207155"/>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522552844">
                  <a:prstGeom prst="rect">
                    <a:avLst/>
                  </a:prstGeom>
                  <ask:type>
                    <ask:lineSketchScribble/>
                  </ask:type>
                </ask:lineSketchStyleProps>
              </a:ext>
            </a:extLst>
          </a:ln>
        </p:spPr>
        <p:txBody>
          <a:bodyPr wrap="square">
            <a:spAutoFit/>
          </a:bodyPr>
          <a:lstStyle/>
          <a:p>
            <a:pPr>
              <a:lnSpc>
                <a:spcPct val="150000"/>
              </a:lnSpc>
            </a:pPr>
            <a:r>
              <a:rPr lang="en-US" b="1" dirty="0"/>
              <a:t>2. Unsupervised Learning: </a:t>
            </a:r>
            <a:r>
              <a:rPr lang="en-US" dirty="0"/>
              <a:t>This involves training a model on data without labeled outcomes. Common algorithms include clustering (like K-means) and dimensionality reduction (like PCA).</a:t>
            </a:r>
          </a:p>
          <a:p>
            <a:pPr>
              <a:lnSpc>
                <a:spcPct val="150000"/>
              </a:lnSpc>
            </a:pPr>
            <a:r>
              <a:rPr lang="en-US" b="1" dirty="0"/>
              <a:t>3. Regression: </a:t>
            </a:r>
            <a:r>
              <a:rPr lang="en-US" dirty="0"/>
              <a:t>A type of supervised learning used to predict continuous outcomes, such as predicting a house price based on its features</a:t>
            </a:r>
          </a:p>
          <a:p>
            <a:endParaRPr lang="en-US" dirty="0"/>
          </a:p>
        </p:txBody>
      </p:sp>
    </p:spTree>
    <p:extLst>
      <p:ext uri="{BB962C8B-B14F-4D97-AF65-F5344CB8AC3E}">
        <p14:creationId xmlns:p14="http://schemas.microsoft.com/office/powerpoint/2010/main" val="191474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D07622C-B629-D1E8-BC7A-4FF51CE29970}"/>
              </a:ext>
            </a:extLst>
          </p:cNvPr>
          <p:cNvGrpSpPr/>
          <p:nvPr/>
        </p:nvGrpSpPr>
        <p:grpSpPr>
          <a:xfrm>
            <a:off x="207433" y="194734"/>
            <a:ext cx="11777134" cy="6468533"/>
            <a:chOff x="80433" y="0"/>
            <a:chExt cx="11777134" cy="6468533"/>
          </a:xfrm>
        </p:grpSpPr>
        <p:sp>
          <p:nvSpPr>
            <p:cNvPr id="3" name="Rectangle: Rounded Corners 2">
              <a:extLst>
                <a:ext uri="{FF2B5EF4-FFF2-40B4-BE49-F238E27FC236}">
                  <a16:creationId xmlns:a16="http://schemas.microsoft.com/office/drawing/2014/main" id="{B6E303B7-78D0-D79F-0215-B21A21D7190F}"/>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11B3F6FA-3D45-DB21-0E7C-31CFFF610974}"/>
                </a:ext>
              </a:extLst>
            </p:cNvPr>
            <p:cNvSpPr/>
            <p:nvPr/>
          </p:nvSpPr>
          <p:spPr>
            <a:xfrm>
              <a:off x="4216400" y="0"/>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53331D48-E670-5295-3CAE-031A6411BB5B}"/>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8B74A9C9-837F-4C42-C703-54F3B85D8035}"/>
              </a:ext>
            </a:extLst>
          </p:cNvPr>
          <p:cNvSpPr txBox="1"/>
          <p:nvPr/>
        </p:nvSpPr>
        <p:spPr>
          <a:xfrm>
            <a:off x="5150909" y="141301"/>
            <a:ext cx="1890182" cy="369332"/>
          </a:xfrm>
          <a:prstGeom prst="rect">
            <a:avLst/>
          </a:prstGeom>
          <a:noFill/>
        </p:spPr>
        <p:txBody>
          <a:bodyPr wrap="square" rtlCol="0">
            <a:spAutoFit/>
          </a:bodyPr>
          <a:lstStyle/>
          <a:p>
            <a:pPr algn="l"/>
            <a:r>
              <a:rPr lang="en-US" dirty="0">
                <a:cs typeface="B Nazanin" panose="00000400000000000000" pitchFamily="2" charset="-78"/>
              </a:rPr>
              <a:t>Statistical learning</a:t>
            </a:r>
          </a:p>
        </p:txBody>
      </p:sp>
      <p:sp>
        <p:nvSpPr>
          <p:cNvPr id="10" name="TextBox 9">
            <a:extLst>
              <a:ext uri="{FF2B5EF4-FFF2-40B4-BE49-F238E27FC236}">
                <a16:creationId xmlns:a16="http://schemas.microsoft.com/office/drawing/2014/main" id="{E892C8A5-DF53-F2CD-94B9-7E4343144685}"/>
              </a:ext>
            </a:extLst>
          </p:cNvPr>
          <p:cNvSpPr txBox="1"/>
          <p:nvPr/>
        </p:nvSpPr>
        <p:spPr>
          <a:xfrm>
            <a:off x="1413933" y="1049635"/>
            <a:ext cx="3711576" cy="4524315"/>
          </a:xfrm>
          <a:custGeom>
            <a:avLst/>
            <a:gdLst>
              <a:gd name="connsiteX0" fmla="*/ 0 w 3711576"/>
              <a:gd name="connsiteY0" fmla="*/ 0 h 4524315"/>
              <a:gd name="connsiteX1" fmla="*/ 493109 w 3711576"/>
              <a:gd name="connsiteY1" fmla="*/ 0 h 4524315"/>
              <a:gd name="connsiteX2" fmla="*/ 986219 w 3711576"/>
              <a:gd name="connsiteY2" fmla="*/ 0 h 4524315"/>
              <a:gd name="connsiteX3" fmla="*/ 1590675 w 3711576"/>
              <a:gd name="connsiteY3" fmla="*/ 0 h 4524315"/>
              <a:gd name="connsiteX4" fmla="*/ 2158016 w 3711576"/>
              <a:gd name="connsiteY4" fmla="*/ 0 h 4524315"/>
              <a:gd name="connsiteX5" fmla="*/ 2576894 w 3711576"/>
              <a:gd name="connsiteY5" fmla="*/ 0 h 4524315"/>
              <a:gd name="connsiteX6" fmla="*/ 3032888 w 3711576"/>
              <a:gd name="connsiteY6" fmla="*/ 0 h 4524315"/>
              <a:gd name="connsiteX7" fmla="*/ 3711576 w 3711576"/>
              <a:gd name="connsiteY7" fmla="*/ 0 h 4524315"/>
              <a:gd name="connsiteX8" fmla="*/ 3711576 w 3711576"/>
              <a:gd name="connsiteY8" fmla="*/ 520296 h 4524315"/>
              <a:gd name="connsiteX9" fmla="*/ 3711576 w 3711576"/>
              <a:gd name="connsiteY9" fmla="*/ 1040592 h 4524315"/>
              <a:gd name="connsiteX10" fmla="*/ 3711576 w 3711576"/>
              <a:gd name="connsiteY10" fmla="*/ 1560889 h 4524315"/>
              <a:gd name="connsiteX11" fmla="*/ 3711576 w 3711576"/>
              <a:gd name="connsiteY11" fmla="*/ 2171671 h 4524315"/>
              <a:gd name="connsiteX12" fmla="*/ 3711576 w 3711576"/>
              <a:gd name="connsiteY12" fmla="*/ 2646724 h 4524315"/>
              <a:gd name="connsiteX13" fmla="*/ 3711576 w 3711576"/>
              <a:gd name="connsiteY13" fmla="*/ 3257507 h 4524315"/>
              <a:gd name="connsiteX14" fmla="*/ 3711576 w 3711576"/>
              <a:gd name="connsiteY14" fmla="*/ 3732560 h 4524315"/>
              <a:gd name="connsiteX15" fmla="*/ 3711576 w 3711576"/>
              <a:gd name="connsiteY15" fmla="*/ 4524315 h 4524315"/>
              <a:gd name="connsiteX16" fmla="*/ 3218467 w 3711576"/>
              <a:gd name="connsiteY16" fmla="*/ 4524315 h 4524315"/>
              <a:gd name="connsiteX17" fmla="*/ 2614010 w 3711576"/>
              <a:gd name="connsiteY17" fmla="*/ 4524315 h 4524315"/>
              <a:gd name="connsiteX18" fmla="*/ 2009553 w 3711576"/>
              <a:gd name="connsiteY18" fmla="*/ 4524315 h 4524315"/>
              <a:gd name="connsiteX19" fmla="*/ 1590675 w 3711576"/>
              <a:gd name="connsiteY19" fmla="*/ 4524315 h 4524315"/>
              <a:gd name="connsiteX20" fmla="*/ 1097566 w 3711576"/>
              <a:gd name="connsiteY20" fmla="*/ 4524315 h 4524315"/>
              <a:gd name="connsiteX21" fmla="*/ 641572 w 3711576"/>
              <a:gd name="connsiteY21" fmla="*/ 4524315 h 4524315"/>
              <a:gd name="connsiteX22" fmla="*/ 0 w 3711576"/>
              <a:gd name="connsiteY22" fmla="*/ 4524315 h 4524315"/>
              <a:gd name="connsiteX23" fmla="*/ 0 w 3711576"/>
              <a:gd name="connsiteY23" fmla="*/ 4004019 h 4524315"/>
              <a:gd name="connsiteX24" fmla="*/ 0 w 3711576"/>
              <a:gd name="connsiteY24" fmla="*/ 3393236 h 4524315"/>
              <a:gd name="connsiteX25" fmla="*/ 0 w 3711576"/>
              <a:gd name="connsiteY25" fmla="*/ 2827697 h 4524315"/>
              <a:gd name="connsiteX26" fmla="*/ 0 w 3711576"/>
              <a:gd name="connsiteY26" fmla="*/ 2352644 h 4524315"/>
              <a:gd name="connsiteX27" fmla="*/ 0 w 3711576"/>
              <a:gd name="connsiteY27" fmla="*/ 1922834 h 4524315"/>
              <a:gd name="connsiteX28" fmla="*/ 0 w 3711576"/>
              <a:gd name="connsiteY28" fmla="*/ 1402538 h 4524315"/>
              <a:gd name="connsiteX29" fmla="*/ 0 w 3711576"/>
              <a:gd name="connsiteY29" fmla="*/ 836998 h 4524315"/>
              <a:gd name="connsiteX30" fmla="*/ 0 w 3711576"/>
              <a:gd name="connsiteY30" fmla="*/ 0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11576" h="4524315" fill="none" extrusionOk="0">
                <a:moveTo>
                  <a:pt x="0" y="0"/>
                </a:moveTo>
                <a:cubicBezTo>
                  <a:pt x="159045" y="-17438"/>
                  <a:pt x="294860" y="44372"/>
                  <a:pt x="493109" y="0"/>
                </a:cubicBezTo>
                <a:cubicBezTo>
                  <a:pt x="691358" y="-44372"/>
                  <a:pt x="786410" y="6290"/>
                  <a:pt x="986219" y="0"/>
                </a:cubicBezTo>
                <a:cubicBezTo>
                  <a:pt x="1186028" y="-6290"/>
                  <a:pt x="1447155" y="28469"/>
                  <a:pt x="1590675" y="0"/>
                </a:cubicBezTo>
                <a:cubicBezTo>
                  <a:pt x="1734195" y="-28469"/>
                  <a:pt x="1962511" y="52207"/>
                  <a:pt x="2158016" y="0"/>
                </a:cubicBezTo>
                <a:cubicBezTo>
                  <a:pt x="2353521" y="-52207"/>
                  <a:pt x="2409784" y="34870"/>
                  <a:pt x="2576894" y="0"/>
                </a:cubicBezTo>
                <a:cubicBezTo>
                  <a:pt x="2744004" y="-34870"/>
                  <a:pt x="2887328" y="43791"/>
                  <a:pt x="3032888" y="0"/>
                </a:cubicBezTo>
                <a:cubicBezTo>
                  <a:pt x="3178448" y="-43791"/>
                  <a:pt x="3540995" y="29497"/>
                  <a:pt x="3711576" y="0"/>
                </a:cubicBezTo>
                <a:cubicBezTo>
                  <a:pt x="3717979" y="146225"/>
                  <a:pt x="3684169" y="374426"/>
                  <a:pt x="3711576" y="520296"/>
                </a:cubicBezTo>
                <a:cubicBezTo>
                  <a:pt x="3738983" y="666166"/>
                  <a:pt x="3655737" y="861979"/>
                  <a:pt x="3711576" y="1040592"/>
                </a:cubicBezTo>
                <a:cubicBezTo>
                  <a:pt x="3767415" y="1219205"/>
                  <a:pt x="3653973" y="1439712"/>
                  <a:pt x="3711576" y="1560889"/>
                </a:cubicBezTo>
                <a:cubicBezTo>
                  <a:pt x="3769179" y="1682066"/>
                  <a:pt x="3688326" y="2010441"/>
                  <a:pt x="3711576" y="2171671"/>
                </a:cubicBezTo>
                <a:cubicBezTo>
                  <a:pt x="3734826" y="2332901"/>
                  <a:pt x="3673261" y="2457915"/>
                  <a:pt x="3711576" y="2646724"/>
                </a:cubicBezTo>
                <a:cubicBezTo>
                  <a:pt x="3749891" y="2835533"/>
                  <a:pt x="3675820" y="2955716"/>
                  <a:pt x="3711576" y="3257507"/>
                </a:cubicBezTo>
                <a:cubicBezTo>
                  <a:pt x="3747332" y="3559298"/>
                  <a:pt x="3680868" y="3518882"/>
                  <a:pt x="3711576" y="3732560"/>
                </a:cubicBezTo>
                <a:cubicBezTo>
                  <a:pt x="3742284" y="3946238"/>
                  <a:pt x="3644826" y="4189166"/>
                  <a:pt x="3711576" y="4524315"/>
                </a:cubicBezTo>
                <a:cubicBezTo>
                  <a:pt x="3511189" y="4579210"/>
                  <a:pt x="3367711" y="4496103"/>
                  <a:pt x="3218467" y="4524315"/>
                </a:cubicBezTo>
                <a:cubicBezTo>
                  <a:pt x="3069223" y="4552527"/>
                  <a:pt x="2876066" y="4517459"/>
                  <a:pt x="2614010" y="4524315"/>
                </a:cubicBezTo>
                <a:cubicBezTo>
                  <a:pt x="2351954" y="4531171"/>
                  <a:pt x="2279616" y="4482024"/>
                  <a:pt x="2009553" y="4524315"/>
                </a:cubicBezTo>
                <a:cubicBezTo>
                  <a:pt x="1739490" y="4566606"/>
                  <a:pt x="1743681" y="4486318"/>
                  <a:pt x="1590675" y="4524315"/>
                </a:cubicBezTo>
                <a:cubicBezTo>
                  <a:pt x="1437669" y="4562312"/>
                  <a:pt x="1306806" y="4515528"/>
                  <a:pt x="1097566" y="4524315"/>
                </a:cubicBezTo>
                <a:cubicBezTo>
                  <a:pt x="888326" y="4533102"/>
                  <a:pt x="864041" y="4501222"/>
                  <a:pt x="641572" y="4524315"/>
                </a:cubicBezTo>
                <a:cubicBezTo>
                  <a:pt x="419103" y="4547408"/>
                  <a:pt x="213473" y="4471475"/>
                  <a:pt x="0" y="4524315"/>
                </a:cubicBezTo>
                <a:cubicBezTo>
                  <a:pt x="-29879" y="4364878"/>
                  <a:pt x="34116" y="4177685"/>
                  <a:pt x="0" y="4004019"/>
                </a:cubicBezTo>
                <a:cubicBezTo>
                  <a:pt x="-34116" y="3830353"/>
                  <a:pt x="53958" y="3633890"/>
                  <a:pt x="0" y="3393236"/>
                </a:cubicBezTo>
                <a:cubicBezTo>
                  <a:pt x="-53958" y="3152582"/>
                  <a:pt x="48419" y="2998755"/>
                  <a:pt x="0" y="2827697"/>
                </a:cubicBezTo>
                <a:cubicBezTo>
                  <a:pt x="-48419" y="2656639"/>
                  <a:pt x="47532" y="2562778"/>
                  <a:pt x="0" y="2352644"/>
                </a:cubicBezTo>
                <a:cubicBezTo>
                  <a:pt x="-47532" y="2142510"/>
                  <a:pt x="19355" y="2087091"/>
                  <a:pt x="0" y="1922834"/>
                </a:cubicBezTo>
                <a:cubicBezTo>
                  <a:pt x="-19355" y="1758577"/>
                  <a:pt x="25051" y="1595167"/>
                  <a:pt x="0" y="1402538"/>
                </a:cubicBezTo>
                <a:cubicBezTo>
                  <a:pt x="-25051" y="1209909"/>
                  <a:pt x="56767" y="1067629"/>
                  <a:pt x="0" y="836998"/>
                </a:cubicBezTo>
                <a:cubicBezTo>
                  <a:pt x="-56767" y="606367"/>
                  <a:pt x="12347" y="317106"/>
                  <a:pt x="0" y="0"/>
                </a:cubicBezTo>
                <a:close/>
              </a:path>
              <a:path w="3711576" h="4524315" stroke="0" extrusionOk="0">
                <a:moveTo>
                  <a:pt x="0" y="0"/>
                </a:moveTo>
                <a:cubicBezTo>
                  <a:pt x="238091" y="-53410"/>
                  <a:pt x="361355" y="19921"/>
                  <a:pt x="604457" y="0"/>
                </a:cubicBezTo>
                <a:cubicBezTo>
                  <a:pt x="847559" y="-19921"/>
                  <a:pt x="910184" y="39671"/>
                  <a:pt x="1097566" y="0"/>
                </a:cubicBezTo>
                <a:cubicBezTo>
                  <a:pt x="1284948" y="-39671"/>
                  <a:pt x="1324984" y="44745"/>
                  <a:pt x="1516444" y="0"/>
                </a:cubicBezTo>
                <a:cubicBezTo>
                  <a:pt x="1707904" y="-44745"/>
                  <a:pt x="1833166" y="54664"/>
                  <a:pt x="2046669" y="0"/>
                </a:cubicBezTo>
                <a:cubicBezTo>
                  <a:pt x="2260172" y="-54664"/>
                  <a:pt x="2440815" y="41707"/>
                  <a:pt x="2539778" y="0"/>
                </a:cubicBezTo>
                <a:cubicBezTo>
                  <a:pt x="2638741" y="-41707"/>
                  <a:pt x="2849706" y="57849"/>
                  <a:pt x="3032888" y="0"/>
                </a:cubicBezTo>
                <a:cubicBezTo>
                  <a:pt x="3216070" y="-57849"/>
                  <a:pt x="3552998" y="9825"/>
                  <a:pt x="3711576" y="0"/>
                </a:cubicBezTo>
                <a:cubicBezTo>
                  <a:pt x="3711696" y="114653"/>
                  <a:pt x="3676040" y="374120"/>
                  <a:pt x="3711576" y="520296"/>
                </a:cubicBezTo>
                <a:cubicBezTo>
                  <a:pt x="3747112" y="666472"/>
                  <a:pt x="3682326" y="884392"/>
                  <a:pt x="3711576" y="1176322"/>
                </a:cubicBezTo>
                <a:cubicBezTo>
                  <a:pt x="3740826" y="1468252"/>
                  <a:pt x="3676636" y="1500865"/>
                  <a:pt x="3711576" y="1651375"/>
                </a:cubicBezTo>
                <a:cubicBezTo>
                  <a:pt x="3746516" y="1801885"/>
                  <a:pt x="3663490" y="2004550"/>
                  <a:pt x="3711576" y="2171671"/>
                </a:cubicBezTo>
                <a:cubicBezTo>
                  <a:pt x="3759662" y="2338792"/>
                  <a:pt x="3639341" y="2625591"/>
                  <a:pt x="3711576" y="2827697"/>
                </a:cubicBezTo>
                <a:cubicBezTo>
                  <a:pt x="3783811" y="3029803"/>
                  <a:pt x="3696456" y="3168878"/>
                  <a:pt x="3711576" y="3483723"/>
                </a:cubicBezTo>
                <a:cubicBezTo>
                  <a:pt x="3726696" y="3798568"/>
                  <a:pt x="3616744" y="4285484"/>
                  <a:pt x="3711576" y="4524315"/>
                </a:cubicBezTo>
                <a:cubicBezTo>
                  <a:pt x="3592486" y="4563510"/>
                  <a:pt x="3445796" y="4523607"/>
                  <a:pt x="3255582" y="4524315"/>
                </a:cubicBezTo>
                <a:cubicBezTo>
                  <a:pt x="3065368" y="4525023"/>
                  <a:pt x="2981658" y="4499462"/>
                  <a:pt x="2799589" y="4524315"/>
                </a:cubicBezTo>
                <a:cubicBezTo>
                  <a:pt x="2617520" y="4549168"/>
                  <a:pt x="2467507" y="4499803"/>
                  <a:pt x="2269364" y="4524315"/>
                </a:cubicBezTo>
                <a:cubicBezTo>
                  <a:pt x="2071221" y="4548827"/>
                  <a:pt x="1894406" y="4501964"/>
                  <a:pt x="1702023" y="4524315"/>
                </a:cubicBezTo>
                <a:cubicBezTo>
                  <a:pt x="1509640" y="4546666"/>
                  <a:pt x="1333339" y="4479038"/>
                  <a:pt x="1134682" y="4524315"/>
                </a:cubicBezTo>
                <a:cubicBezTo>
                  <a:pt x="936025" y="4569592"/>
                  <a:pt x="776074" y="4488273"/>
                  <a:pt x="530225" y="4524315"/>
                </a:cubicBezTo>
                <a:cubicBezTo>
                  <a:pt x="284376" y="4560357"/>
                  <a:pt x="180773" y="4503832"/>
                  <a:pt x="0" y="4524315"/>
                </a:cubicBezTo>
                <a:cubicBezTo>
                  <a:pt x="-15412" y="4349764"/>
                  <a:pt x="13647" y="4172366"/>
                  <a:pt x="0" y="4004019"/>
                </a:cubicBezTo>
                <a:cubicBezTo>
                  <a:pt x="-13647" y="3835672"/>
                  <a:pt x="54395" y="3633820"/>
                  <a:pt x="0" y="3347993"/>
                </a:cubicBezTo>
                <a:cubicBezTo>
                  <a:pt x="-54395" y="3062166"/>
                  <a:pt x="7538" y="2925849"/>
                  <a:pt x="0" y="2782454"/>
                </a:cubicBezTo>
                <a:cubicBezTo>
                  <a:pt x="-7538" y="2639059"/>
                  <a:pt x="42705" y="2341398"/>
                  <a:pt x="0" y="2216914"/>
                </a:cubicBezTo>
                <a:cubicBezTo>
                  <a:pt x="-42705" y="2092430"/>
                  <a:pt x="40102" y="1906893"/>
                  <a:pt x="0" y="1651375"/>
                </a:cubicBezTo>
                <a:cubicBezTo>
                  <a:pt x="-40102" y="1395857"/>
                  <a:pt x="8631" y="1227815"/>
                  <a:pt x="0" y="995349"/>
                </a:cubicBezTo>
                <a:cubicBezTo>
                  <a:pt x="-8631" y="762883"/>
                  <a:pt x="22869" y="763138"/>
                  <a:pt x="0" y="565539"/>
                </a:cubicBezTo>
                <a:cubicBezTo>
                  <a:pt x="-22869" y="367940"/>
                  <a:pt x="28014" y="219985"/>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2335920185">
                  <a:prstGeom prst="rect">
                    <a:avLst/>
                  </a:prstGeom>
                  <ask:type>
                    <ask:lineSketchScribble/>
                  </ask:type>
                </ask:lineSketchStyleProps>
              </a:ext>
            </a:extLst>
          </a:ln>
        </p:spPr>
        <p:txBody>
          <a:bodyPr wrap="square">
            <a:spAutoFit/>
          </a:bodyPr>
          <a:lstStyle/>
          <a:p>
            <a:pPr algn="just"/>
            <a:r>
              <a:rPr lang="en-US" b="1" dirty="0"/>
              <a:t>4.Classification: </a:t>
            </a:r>
            <a:r>
              <a:rPr lang="en-US" dirty="0"/>
              <a:t>Another type of supervised learning used to predict categorical outcomes, such as determining whether an email is spam or not.</a:t>
            </a:r>
          </a:p>
          <a:p>
            <a:pPr algn="just"/>
            <a:r>
              <a:rPr lang="en-US" b="1" dirty="0"/>
              <a:t>5. Overfitting and Underfitting: </a:t>
            </a:r>
            <a:r>
              <a:rPr lang="en-US" dirty="0"/>
              <a:t>Overfitting occurs when a model is too complex and captures noise in the data. Underfitting occurs when a model is too simple and misses important patterns in the data.</a:t>
            </a:r>
          </a:p>
          <a:p>
            <a:pPr algn="just"/>
            <a:r>
              <a:rPr lang="en-US" b="1" dirty="0"/>
              <a:t>6.Regularization</a:t>
            </a:r>
            <a:r>
              <a:rPr lang="en-US" dirty="0"/>
              <a:t>: Techniques like Lasso and Ridge Regression that are used to prevent overfitting by adding a penalty for larger coefficients in the model.</a:t>
            </a:r>
          </a:p>
        </p:txBody>
      </p:sp>
      <p:sp>
        <p:nvSpPr>
          <p:cNvPr id="11" name="TextBox 10">
            <a:extLst>
              <a:ext uri="{FF2B5EF4-FFF2-40B4-BE49-F238E27FC236}">
                <a16:creationId xmlns:a16="http://schemas.microsoft.com/office/drawing/2014/main" id="{1DC40916-7268-F391-19A3-640A3BDD7E72}"/>
              </a:ext>
            </a:extLst>
          </p:cNvPr>
          <p:cNvSpPr txBox="1"/>
          <p:nvPr/>
        </p:nvSpPr>
        <p:spPr>
          <a:xfrm>
            <a:off x="6400800" y="1049635"/>
            <a:ext cx="4013200" cy="4524315"/>
          </a:xfrm>
          <a:custGeom>
            <a:avLst/>
            <a:gdLst>
              <a:gd name="connsiteX0" fmla="*/ 0 w 4013200"/>
              <a:gd name="connsiteY0" fmla="*/ 0 h 4524315"/>
              <a:gd name="connsiteX1" fmla="*/ 613446 w 4013200"/>
              <a:gd name="connsiteY1" fmla="*/ 0 h 4524315"/>
              <a:gd name="connsiteX2" fmla="*/ 1146629 w 4013200"/>
              <a:gd name="connsiteY2" fmla="*/ 0 h 4524315"/>
              <a:gd name="connsiteX3" fmla="*/ 1639679 w 4013200"/>
              <a:gd name="connsiteY3" fmla="*/ 0 h 4524315"/>
              <a:gd name="connsiteX4" fmla="*/ 2293257 w 4013200"/>
              <a:gd name="connsiteY4" fmla="*/ 0 h 4524315"/>
              <a:gd name="connsiteX5" fmla="*/ 2826439 w 4013200"/>
              <a:gd name="connsiteY5" fmla="*/ 0 h 4524315"/>
              <a:gd name="connsiteX6" fmla="*/ 3359622 w 4013200"/>
              <a:gd name="connsiteY6" fmla="*/ 0 h 4524315"/>
              <a:gd name="connsiteX7" fmla="*/ 4013200 w 4013200"/>
              <a:gd name="connsiteY7" fmla="*/ 0 h 4524315"/>
              <a:gd name="connsiteX8" fmla="*/ 4013200 w 4013200"/>
              <a:gd name="connsiteY8" fmla="*/ 475053 h 4524315"/>
              <a:gd name="connsiteX9" fmla="*/ 4013200 w 4013200"/>
              <a:gd name="connsiteY9" fmla="*/ 1131079 h 4524315"/>
              <a:gd name="connsiteX10" fmla="*/ 4013200 w 4013200"/>
              <a:gd name="connsiteY10" fmla="*/ 1696618 h 4524315"/>
              <a:gd name="connsiteX11" fmla="*/ 4013200 w 4013200"/>
              <a:gd name="connsiteY11" fmla="*/ 2126428 h 4524315"/>
              <a:gd name="connsiteX12" fmla="*/ 4013200 w 4013200"/>
              <a:gd name="connsiteY12" fmla="*/ 2782454 h 4524315"/>
              <a:gd name="connsiteX13" fmla="*/ 4013200 w 4013200"/>
              <a:gd name="connsiteY13" fmla="*/ 3212264 h 4524315"/>
              <a:gd name="connsiteX14" fmla="*/ 4013200 w 4013200"/>
              <a:gd name="connsiteY14" fmla="*/ 3642074 h 4524315"/>
              <a:gd name="connsiteX15" fmla="*/ 4013200 w 4013200"/>
              <a:gd name="connsiteY15" fmla="*/ 4524315 h 4524315"/>
              <a:gd name="connsiteX16" fmla="*/ 3399754 w 4013200"/>
              <a:gd name="connsiteY16" fmla="*/ 4524315 h 4524315"/>
              <a:gd name="connsiteX17" fmla="*/ 2866571 w 4013200"/>
              <a:gd name="connsiteY17" fmla="*/ 4524315 h 4524315"/>
              <a:gd name="connsiteX18" fmla="*/ 2253125 w 4013200"/>
              <a:gd name="connsiteY18" fmla="*/ 4524315 h 4524315"/>
              <a:gd name="connsiteX19" fmla="*/ 1719943 w 4013200"/>
              <a:gd name="connsiteY19" fmla="*/ 4524315 h 4524315"/>
              <a:gd name="connsiteX20" fmla="*/ 1267025 w 4013200"/>
              <a:gd name="connsiteY20" fmla="*/ 4524315 h 4524315"/>
              <a:gd name="connsiteX21" fmla="*/ 613446 w 4013200"/>
              <a:gd name="connsiteY21" fmla="*/ 4524315 h 4524315"/>
              <a:gd name="connsiteX22" fmla="*/ 0 w 4013200"/>
              <a:gd name="connsiteY22" fmla="*/ 4524315 h 4524315"/>
              <a:gd name="connsiteX23" fmla="*/ 0 w 4013200"/>
              <a:gd name="connsiteY23" fmla="*/ 3868289 h 4524315"/>
              <a:gd name="connsiteX24" fmla="*/ 0 w 4013200"/>
              <a:gd name="connsiteY24" fmla="*/ 3302750 h 4524315"/>
              <a:gd name="connsiteX25" fmla="*/ 0 w 4013200"/>
              <a:gd name="connsiteY25" fmla="*/ 2691967 h 4524315"/>
              <a:gd name="connsiteX26" fmla="*/ 0 w 4013200"/>
              <a:gd name="connsiteY26" fmla="*/ 2081185 h 4524315"/>
              <a:gd name="connsiteX27" fmla="*/ 0 w 4013200"/>
              <a:gd name="connsiteY27" fmla="*/ 1425159 h 4524315"/>
              <a:gd name="connsiteX28" fmla="*/ 0 w 4013200"/>
              <a:gd name="connsiteY28" fmla="*/ 995349 h 4524315"/>
              <a:gd name="connsiteX29" fmla="*/ 0 w 4013200"/>
              <a:gd name="connsiteY29" fmla="*/ 0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013200" h="4524315" fill="none" extrusionOk="0">
                <a:moveTo>
                  <a:pt x="0" y="0"/>
                </a:moveTo>
                <a:cubicBezTo>
                  <a:pt x="302861" y="-4759"/>
                  <a:pt x="440160" y="30594"/>
                  <a:pt x="613446" y="0"/>
                </a:cubicBezTo>
                <a:cubicBezTo>
                  <a:pt x="786732" y="-30594"/>
                  <a:pt x="963812" y="62869"/>
                  <a:pt x="1146629" y="0"/>
                </a:cubicBezTo>
                <a:cubicBezTo>
                  <a:pt x="1329446" y="-62869"/>
                  <a:pt x="1465099" y="32690"/>
                  <a:pt x="1639679" y="0"/>
                </a:cubicBezTo>
                <a:cubicBezTo>
                  <a:pt x="1814259" y="-32690"/>
                  <a:pt x="2099245" y="33705"/>
                  <a:pt x="2293257" y="0"/>
                </a:cubicBezTo>
                <a:cubicBezTo>
                  <a:pt x="2487269" y="-33705"/>
                  <a:pt x="2564038" y="56640"/>
                  <a:pt x="2826439" y="0"/>
                </a:cubicBezTo>
                <a:cubicBezTo>
                  <a:pt x="3088840" y="-56640"/>
                  <a:pt x="3108320" y="37665"/>
                  <a:pt x="3359622" y="0"/>
                </a:cubicBezTo>
                <a:cubicBezTo>
                  <a:pt x="3610924" y="-37665"/>
                  <a:pt x="3757112" y="19338"/>
                  <a:pt x="4013200" y="0"/>
                </a:cubicBezTo>
                <a:cubicBezTo>
                  <a:pt x="4062181" y="143622"/>
                  <a:pt x="3964945" y="272895"/>
                  <a:pt x="4013200" y="475053"/>
                </a:cubicBezTo>
                <a:cubicBezTo>
                  <a:pt x="4061455" y="677211"/>
                  <a:pt x="3961342" y="892781"/>
                  <a:pt x="4013200" y="1131079"/>
                </a:cubicBezTo>
                <a:cubicBezTo>
                  <a:pt x="4065058" y="1369377"/>
                  <a:pt x="3992436" y="1440794"/>
                  <a:pt x="4013200" y="1696618"/>
                </a:cubicBezTo>
                <a:cubicBezTo>
                  <a:pt x="4033964" y="1952442"/>
                  <a:pt x="4012958" y="1973967"/>
                  <a:pt x="4013200" y="2126428"/>
                </a:cubicBezTo>
                <a:cubicBezTo>
                  <a:pt x="4013442" y="2278889"/>
                  <a:pt x="3999219" y="2516824"/>
                  <a:pt x="4013200" y="2782454"/>
                </a:cubicBezTo>
                <a:cubicBezTo>
                  <a:pt x="4027181" y="3048084"/>
                  <a:pt x="3998481" y="3012411"/>
                  <a:pt x="4013200" y="3212264"/>
                </a:cubicBezTo>
                <a:cubicBezTo>
                  <a:pt x="4027919" y="3412117"/>
                  <a:pt x="4006424" y="3503522"/>
                  <a:pt x="4013200" y="3642074"/>
                </a:cubicBezTo>
                <a:cubicBezTo>
                  <a:pt x="4019976" y="3780626"/>
                  <a:pt x="3914244" y="4329470"/>
                  <a:pt x="4013200" y="4524315"/>
                </a:cubicBezTo>
                <a:cubicBezTo>
                  <a:pt x="3835773" y="4533662"/>
                  <a:pt x="3631424" y="4513292"/>
                  <a:pt x="3399754" y="4524315"/>
                </a:cubicBezTo>
                <a:cubicBezTo>
                  <a:pt x="3168084" y="4535338"/>
                  <a:pt x="2975918" y="4512102"/>
                  <a:pt x="2866571" y="4524315"/>
                </a:cubicBezTo>
                <a:cubicBezTo>
                  <a:pt x="2757224" y="4536528"/>
                  <a:pt x="2537428" y="4453139"/>
                  <a:pt x="2253125" y="4524315"/>
                </a:cubicBezTo>
                <a:cubicBezTo>
                  <a:pt x="1968822" y="4595491"/>
                  <a:pt x="1944516" y="4483364"/>
                  <a:pt x="1719943" y="4524315"/>
                </a:cubicBezTo>
                <a:cubicBezTo>
                  <a:pt x="1495370" y="4565266"/>
                  <a:pt x="1492491" y="4486142"/>
                  <a:pt x="1267025" y="4524315"/>
                </a:cubicBezTo>
                <a:cubicBezTo>
                  <a:pt x="1041559" y="4562488"/>
                  <a:pt x="799662" y="4503437"/>
                  <a:pt x="613446" y="4524315"/>
                </a:cubicBezTo>
                <a:cubicBezTo>
                  <a:pt x="427230" y="4545193"/>
                  <a:pt x="284286" y="4482869"/>
                  <a:pt x="0" y="4524315"/>
                </a:cubicBezTo>
                <a:cubicBezTo>
                  <a:pt x="-47770" y="4298966"/>
                  <a:pt x="26095" y="4064178"/>
                  <a:pt x="0" y="3868289"/>
                </a:cubicBezTo>
                <a:cubicBezTo>
                  <a:pt x="-26095" y="3672400"/>
                  <a:pt x="6374" y="3430168"/>
                  <a:pt x="0" y="3302750"/>
                </a:cubicBezTo>
                <a:cubicBezTo>
                  <a:pt x="-6374" y="3175332"/>
                  <a:pt x="58190" y="2870235"/>
                  <a:pt x="0" y="2691967"/>
                </a:cubicBezTo>
                <a:cubicBezTo>
                  <a:pt x="-58190" y="2513699"/>
                  <a:pt x="21463" y="2373133"/>
                  <a:pt x="0" y="2081185"/>
                </a:cubicBezTo>
                <a:cubicBezTo>
                  <a:pt x="-21463" y="1789237"/>
                  <a:pt x="18946" y="1751344"/>
                  <a:pt x="0" y="1425159"/>
                </a:cubicBezTo>
                <a:cubicBezTo>
                  <a:pt x="-18946" y="1098974"/>
                  <a:pt x="5281" y="1190673"/>
                  <a:pt x="0" y="995349"/>
                </a:cubicBezTo>
                <a:cubicBezTo>
                  <a:pt x="-5281" y="800025"/>
                  <a:pt x="73214" y="228121"/>
                  <a:pt x="0" y="0"/>
                </a:cubicBezTo>
                <a:close/>
              </a:path>
              <a:path w="4013200" h="4524315" stroke="0" extrusionOk="0">
                <a:moveTo>
                  <a:pt x="0" y="0"/>
                </a:moveTo>
                <a:cubicBezTo>
                  <a:pt x="155132" y="-66126"/>
                  <a:pt x="381004" y="63472"/>
                  <a:pt x="573314" y="0"/>
                </a:cubicBezTo>
                <a:cubicBezTo>
                  <a:pt x="765624" y="-63472"/>
                  <a:pt x="802483" y="30629"/>
                  <a:pt x="1026233" y="0"/>
                </a:cubicBezTo>
                <a:cubicBezTo>
                  <a:pt x="1249983" y="-30629"/>
                  <a:pt x="1503328" y="33564"/>
                  <a:pt x="1679811" y="0"/>
                </a:cubicBezTo>
                <a:cubicBezTo>
                  <a:pt x="1856294" y="-33564"/>
                  <a:pt x="2037074" y="8748"/>
                  <a:pt x="2172861" y="0"/>
                </a:cubicBezTo>
                <a:cubicBezTo>
                  <a:pt x="2308648" y="-8748"/>
                  <a:pt x="2635623" y="24789"/>
                  <a:pt x="2786307" y="0"/>
                </a:cubicBezTo>
                <a:cubicBezTo>
                  <a:pt x="2936991" y="-24789"/>
                  <a:pt x="3149119" y="55292"/>
                  <a:pt x="3399754" y="0"/>
                </a:cubicBezTo>
                <a:cubicBezTo>
                  <a:pt x="3650389" y="-55292"/>
                  <a:pt x="3708684" y="17495"/>
                  <a:pt x="4013200" y="0"/>
                </a:cubicBezTo>
                <a:cubicBezTo>
                  <a:pt x="4069955" y="186164"/>
                  <a:pt x="3965214" y="332763"/>
                  <a:pt x="4013200" y="565539"/>
                </a:cubicBezTo>
                <a:cubicBezTo>
                  <a:pt x="4061186" y="798315"/>
                  <a:pt x="3956292" y="1070682"/>
                  <a:pt x="4013200" y="1221565"/>
                </a:cubicBezTo>
                <a:cubicBezTo>
                  <a:pt x="4070108" y="1372448"/>
                  <a:pt x="3973981" y="1611179"/>
                  <a:pt x="4013200" y="1877591"/>
                </a:cubicBezTo>
                <a:cubicBezTo>
                  <a:pt x="4052419" y="2144003"/>
                  <a:pt x="3996033" y="2316275"/>
                  <a:pt x="4013200" y="2443130"/>
                </a:cubicBezTo>
                <a:cubicBezTo>
                  <a:pt x="4030367" y="2569985"/>
                  <a:pt x="3990407" y="2681236"/>
                  <a:pt x="4013200" y="2872940"/>
                </a:cubicBezTo>
                <a:cubicBezTo>
                  <a:pt x="4035993" y="3064644"/>
                  <a:pt x="3957882" y="3178865"/>
                  <a:pt x="4013200" y="3393236"/>
                </a:cubicBezTo>
                <a:cubicBezTo>
                  <a:pt x="4068518" y="3607607"/>
                  <a:pt x="3984797" y="3632819"/>
                  <a:pt x="4013200" y="3823046"/>
                </a:cubicBezTo>
                <a:cubicBezTo>
                  <a:pt x="4041603" y="4013273"/>
                  <a:pt x="4006640" y="4319466"/>
                  <a:pt x="4013200" y="4524315"/>
                </a:cubicBezTo>
                <a:cubicBezTo>
                  <a:pt x="3875695" y="4573044"/>
                  <a:pt x="3584782" y="4489601"/>
                  <a:pt x="3399754" y="4524315"/>
                </a:cubicBezTo>
                <a:cubicBezTo>
                  <a:pt x="3214726" y="4559029"/>
                  <a:pt x="3071744" y="4522706"/>
                  <a:pt x="2946835" y="4524315"/>
                </a:cubicBezTo>
                <a:cubicBezTo>
                  <a:pt x="2821926" y="4525924"/>
                  <a:pt x="2546684" y="4452658"/>
                  <a:pt x="2333389" y="4524315"/>
                </a:cubicBezTo>
                <a:cubicBezTo>
                  <a:pt x="2120094" y="4595972"/>
                  <a:pt x="1970901" y="4477103"/>
                  <a:pt x="1840339" y="4524315"/>
                </a:cubicBezTo>
                <a:cubicBezTo>
                  <a:pt x="1709777" y="4571527"/>
                  <a:pt x="1489179" y="4504492"/>
                  <a:pt x="1226893" y="4524315"/>
                </a:cubicBezTo>
                <a:cubicBezTo>
                  <a:pt x="964607" y="4544138"/>
                  <a:pt x="890596" y="4452163"/>
                  <a:pt x="613446" y="4524315"/>
                </a:cubicBezTo>
                <a:cubicBezTo>
                  <a:pt x="336296" y="4596467"/>
                  <a:pt x="230999" y="4487749"/>
                  <a:pt x="0" y="4524315"/>
                </a:cubicBezTo>
                <a:cubicBezTo>
                  <a:pt x="-1613" y="4309813"/>
                  <a:pt x="19946" y="4151015"/>
                  <a:pt x="0" y="3913532"/>
                </a:cubicBezTo>
                <a:cubicBezTo>
                  <a:pt x="-19946" y="3676049"/>
                  <a:pt x="31351" y="3475984"/>
                  <a:pt x="0" y="3347993"/>
                </a:cubicBezTo>
                <a:cubicBezTo>
                  <a:pt x="-31351" y="3220002"/>
                  <a:pt x="3307" y="3050174"/>
                  <a:pt x="0" y="2918183"/>
                </a:cubicBezTo>
                <a:cubicBezTo>
                  <a:pt x="-3307" y="2786192"/>
                  <a:pt x="46508" y="2467560"/>
                  <a:pt x="0" y="2352644"/>
                </a:cubicBezTo>
                <a:cubicBezTo>
                  <a:pt x="-46508" y="2237728"/>
                  <a:pt x="27881" y="2017268"/>
                  <a:pt x="0" y="1741861"/>
                </a:cubicBezTo>
                <a:cubicBezTo>
                  <a:pt x="-27881" y="1466454"/>
                  <a:pt x="13313" y="1454714"/>
                  <a:pt x="0" y="1312051"/>
                </a:cubicBezTo>
                <a:cubicBezTo>
                  <a:pt x="-13313" y="1169388"/>
                  <a:pt x="57433" y="1017131"/>
                  <a:pt x="0" y="791755"/>
                </a:cubicBezTo>
                <a:cubicBezTo>
                  <a:pt x="-57433" y="566379"/>
                  <a:pt x="82994" y="320818"/>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393170082">
                  <a:prstGeom prst="rect">
                    <a:avLst/>
                  </a:prstGeom>
                  <ask:type>
                    <ask:lineSketchScribble/>
                  </ask:type>
                </ask:lineSketchStyleProps>
              </a:ext>
            </a:extLst>
          </a:ln>
        </p:spPr>
        <p:txBody>
          <a:bodyPr wrap="square" rtlCol="0">
            <a:spAutoFit/>
          </a:bodyPr>
          <a:lstStyle/>
          <a:p>
            <a:pPr algn="just"/>
            <a:r>
              <a:rPr lang="en-US" b="1" dirty="0"/>
              <a:t>7.Cross-Validation</a:t>
            </a:r>
            <a:r>
              <a:rPr lang="en-US" dirty="0"/>
              <a:t>: A technique used to assess how a model will generalize to an independent dataset by splitting the data into training and testing subsets.</a:t>
            </a:r>
          </a:p>
          <a:p>
            <a:pPr algn="just"/>
            <a:r>
              <a:rPr lang="en-US" b="1" dirty="0"/>
              <a:t>8. Bias-Variance Tradeoff: </a:t>
            </a:r>
            <a:r>
              <a:rPr lang="en-US" dirty="0"/>
              <a:t>This concept involves balancing the model's ability to fit the data well (low bias) with its ability to generalize to new data (low variance).</a:t>
            </a:r>
          </a:p>
          <a:p>
            <a:pPr algn="just"/>
            <a:r>
              <a:rPr lang="en-US" b="1" dirty="0"/>
              <a:t>9. Feature Selection: </a:t>
            </a:r>
            <a:r>
              <a:rPr lang="en-US" dirty="0"/>
              <a:t>The process of identifying the most important variables to include in the model.</a:t>
            </a:r>
          </a:p>
          <a:p>
            <a:pPr algn="just"/>
            <a:r>
              <a:rPr lang="en-US" b="1" dirty="0"/>
              <a:t>10. Ensemble Methods</a:t>
            </a:r>
            <a:r>
              <a:rPr lang="en-US" dirty="0"/>
              <a:t>: Techniques like bagging (e.g., Random Forests) and boosting (e.g., Gradient Boosting Machines) that combine multiple models to improve performance.</a:t>
            </a:r>
          </a:p>
        </p:txBody>
      </p:sp>
    </p:spTree>
    <p:extLst>
      <p:ext uri="{BB962C8B-B14F-4D97-AF65-F5344CB8AC3E}">
        <p14:creationId xmlns:p14="http://schemas.microsoft.com/office/powerpoint/2010/main" val="240400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0EE98A-D4CF-5EBB-F140-F623004C03EA}"/>
              </a:ext>
            </a:extLst>
          </p:cNvPr>
          <p:cNvGrpSpPr/>
          <p:nvPr/>
        </p:nvGrpSpPr>
        <p:grpSpPr>
          <a:xfrm>
            <a:off x="207433" y="194734"/>
            <a:ext cx="11777134" cy="6468533"/>
            <a:chOff x="80433" y="0"/>
            <a:chExt cx="11777134" cy="6468533"/>
          </a:xfrm>
        </p:grpSpPr>
        <p:sp>
          <p:nvSpPr>
            <p:cNvPr id="3" name="Rectangle: Rounded Corners 2">
              <a:extLst>
                <a:ext uri="{FF2B5EF4-FFF2-40B4-BE49-F238E27FC236}">
                  <a16:creationId xmlns:a16="http://schemas.microsoft.com/office/drawing/2014/main" id="{80A00ED2-9E56-21D4-2EFC-B26094E0B0AC}"/>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EB6E904C-389E-BC17-DEE2-B7E3937B57B9}"/>
                </a:ext>
              </a:extLst>
            </p:cNvPr>
            <p:cNvSpPr/>
            <p:nvPr/>
          </p:nvSpPr>
          <p:spPr>
            <a:xfrm>
              <a:off x="4216400" y="0"/>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F2997A4B-B1B4-82C9-969D-77FFDED374F2}"/>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B7913D72-9D25-4E8D-C64D-6489A81010F7}"/>
              </a:ext>
            </a:extLst>
          </p:cNvPr>
          <p:cNvSpPr txBox="1"/>
          <p:nvPr/>
        </p:nvSpPr>
        <p:spPr>
          <a:xfrm>
            <a:off x="5150909" y="141301"/>
            <a:ext cx="1890182" cy="369332"/>
          </a:xfrm>
          <a:prstGeom prst="rect">
            <a:avLst/>
          </a:prstGeom>
          <a:noFill/>
        </p:spPr>
        <p:txBody>
          <a:bodyPr wrap="square" rtlCol="0">
            <a:spAutoFit/>
          </a:bodyPr>
          <a:lstStyle/>
          <a:p>
            <a:pPr algn="l"/>
            <a:r>
              <a:rPr lang="en-US" dirty="0">
                <a:cs typeface="B Nazanin" panose="00000400000000000000" pitchFamily="2" charset="-78"/>
              </a:rPr>
              <a:t>Statistical learning</a:t>
            </a:r>
          </a:p>
        </p:txBody>
      </p:sp>
      <p:sp>
        <p:nvSpPr>
          <p:cNvPr id="8" name="TextBox 7">
            <a:extLst>
              <a:ext uri="{FF2B5EF4-FFF2-40B4-BE49-F238E27FC236}">
                <a16:creationId xmlns:a16="http://schemas.microsoft.com/office/drawing/2014/main" id="{2AE30437-10A4-6001-B96E-7E4A851390C2}"/>
              </a:ext>
            </a:extLst>
          </p:cNvPr>
          <p:cNvSpPr txBox="1"/>
          <p:nvPr/>
        </p:nvSpPr>
        <p:spPr>
          <a:xfrm>
            <a:off x="733424" y="962022"/>
            <a:ext cx="5269442" cy="5078313"/>
          </a:xfrm>
          <a:custGeom>
            <a:avLst/>
            <a:gdLst>
              <a:gd name="connsiteX0" fmla="*/ 0 w 5269442"/>
              <a:gd name="connsiteY0" fmla="*/ 0 h 5078313"/>
              <a:gd name="connsiteX1" fmla="*/ 690882 w 5269442"/>
              <a:gd name="connsiteY1" fmla="*/ 0 h 5078313"/>
              <a:gd name="connsiteX2" fmla="*/ 1329070 w 5269442"/>
              <a:gd name="connsiteY2" fmla="*/ 0 h 5078313"/>
              <a:gd name="connsiteX3" fmla="*/ 1756481 w 5269442"/>
              <a:gd name="connsiteY3" fmla="*/ 0 h 5078313"/>
              <a:gd name="connsiteX4" fmla="*/ 2394669 w 5269442"/>
              <a:gd name="connsiteY4" fmla="*/ 0 h 5078313"/>
              <a:gd name="connsiteX5" fmla="*/ 2927468 w 5269442"/>
              <a:gd name="connsiteY5" fmla="*/ 0 h 5078313"/>
              <a:gd name="connsiteX6" fmla="*/ 3512961 w 5269442"/>
              <a:gd name="connsiteY6" fmla="*/ 0 h 5078313"/>
              <a:gd name="connsiteX7" fmla="*/ 4151149 w 5269442"/>
              <a:gd name="connsiteY7" fmla="*/ 0 h 5078313"/>
              <a:gd name="connsiteX8" fmla="*/ 4578560 w 5269442"/>
              <a:gd name="connsiteY8" fmla="*/ 0 h 5078313"/>
              <a:gd name="connsiteX9" fmla="*/ 5269442 w 5269442"/>
              <a:gd name="connsiteY9" fmla="*/ 0 h 5078313"/>
              <a:gd name="connsiteX10" fmla="*/ 5269442 w 5269442"/>
              <a:gd name="connsiteY10" fmla="*/ 564257 h 5078313"/>
              <a:gd name="connsiteX11" fmla="*/ 5269442 w 5269442"/>
              <a:gd name="connsiteY11" fmla="*/ 1230080 h 5078313"/>
              <a:gd name="connsiteX12" fmla="*/ 5269442 w 5269442"/>
              <a:gd name="connsiteY12" fmla="*/ 1641988 h 5078313"/>
              <a:gd name="connsiteX13" fmla="*/ 5269442 w 5269442"/>
              <a:gd name="connsiteY13" fmla="*/ 2206245 h 5078313"/>
              <a:gd name="connsiteX14" fmla="*/ 5269442 w 5269442"/>
              <a:gd name="connsiteY14" fmla="*/ 2668936 h 5078313"/>
              <a:gd name="connsiteX15" fmla="*/ 5269442 w 5269442"/>
              <a:gd name="connsiteY15" fmla="*/ 3131626 h 5078313"/>
              <a:gd name="connsiteX16" fmla="*/ 5269442 w 5269442"/>
              <a:gd name="connsiteY16" fmla="*/ 3797450 h 5078313"/>
              <a:gd name="connsiteX17" fmla="*/ 5269442 w 5269442"/>
              <a:gd name="connsiteY17" fmla="*/ 4209357 h 5078313"/>
              <a:gd name="connsiteX18" fmla="*/ 5269442 w 5269442"/>
              <a:gd name="connsiteY18" fmla="*/ 5078313 h 5078313"/>
              <a:gd name="connsiteX19" fmla="*/ 4842032 w 5269442"/>
              <a:gd name="connsiteY19" fmla="*/ 5078313 h 5078313"/>
              <a:gd name="connsiteX20" fmla="*/ 4414621 w 5269442"/>
              <a:gd name="connsiteY20" fmla="*/ 5078313 h 5078313"/>
              <a:gd name="connsiteX21" fmla="*/ 3934517 w 5269442"/>
              <a:gd name="connsiteY21" fmla="*/ 5078313 h 5078313"/>
              <a:gd name="connsiteX22" fmla="*/ 3507106 w 5269442"/>
              <a:gd name="connsiteY22" fmla="*/ 5078313 h 5078313"/>
              <a:gd name="connsiteX23" fmla="*/ 2974307 w 5269442"/>
              <a:gd name="connsiteY23" fmla="*/ 5078313 h 5078313"/>
              <a:gd name="connsiteX24" fmla="*/ 2336119 w 5269442"/>
              <a:gd name="connsiteY24" fmla="*/ 5078313 h 5078313"/>
              <a:gd name="connsiteX25" fmla="*/ 1697931 w 5269442"/>
              <a:gd name="connsiteY25" fmla="*/ 5078313 h 5078313"/>
              <a:gd name="connsiteX26" fmla="*/ 1217827 w 5269442"/>
              <a:gd name="connsiteY26" fmla="*/ 5078313 h 5078313"/>
              <a:gd name="connsiteX27" fmla="*/ 685027 w 5269442"/>
              <a:gd name="connsiteY27" fmla="*/ 5078313 h 5078313"/>
              <a:gd name="connsiteX28" fmla="*/ 0 w 5269442"/>
              <a:gd name="connsiteY28" fmla="*/ 5078313 h 5078313"/>
              <a:gd name="connsiteX29" fmla="*/ 0 w 5269442"/>
              <a:gd name="connsiteY29" fmla="*/ 4514056 h 5078313"/>
              <a:gd name="connsiteX30" fmla="*/ 0 w 5269442"/>
              <a:gd name="connsiteY30" fmla="*/ 4000582 h 5078313"/>
              <a:gd name="connsiteX31" fmla="*/ 0 w 5269442"/>
              <a:gd name="connsiteY31" fmla="*/ 3487108 h 5078313"/>
              <a:gd name="connsiteX32" fmla="*/ 0 w 5269442"/>
              <a:gd name="connsiteY32" fmla="*/ 2973634 h 5078313"/>
              <a:gd name="connsiteX33" fmla="*/ 0 w 5269442"/>
              <a:gd name="connsiteY33" fmla="*/ 2358594 h 5078313"/>
              <a:gd name="connsiteX34" fmla="*/ 0 w 5269442"/>
              <a:gd name="connsiteY34" fmla="*/ 1692771 h 5078313"/>
              <a:gd name="connsiteX35" fmla="*/ 0 w 5269442"/>
              <a:gd name="connsiteY35" fmla="*/ 1280863 h 5078313"/>
              <a:gd name="connsiteX36" fmla="*/ 0 w 5269442"/>
              <a:gd name="connsiteY36" fmla="*/ 868956 h 5078313"/>
              <a:gd name="connsiteX37" fmla="*/ 0 w 5269442"/>
              <a:gd name="connsiteY37" fmla="*/ 0 h 5078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269442" h="5078313" fill="none" extrusionOk="0">
                <a:moveTo>
                  <a:pt x="0" y="0"/>
                </a:moveTo>
                <a:cubicBezTo>
                  <a:pt x="268944" y="-69722"/>
                  <a:pt x="438961" y="13304"/>
                  <a:pt x="690882" y="0"/>
                </a:cubicBezTo>
                <a:cubicBezTo>
                  <a:pt x="942803" y="-13304"/>
                  <a:pt x="1044959" y="10107"/>
                  <a:pt x="1329070" y="0"/>
                </a:cubicBezTo>
                <a:cubicBezTo>
                  <a:pt x="1613181" y="-10107"/>
                  <a:pt x="1582950" y="20032"/>
                  <a:pt x="1756481" y="0"/>
                </a:cubicBezTo>
                <a:cubicBezTo>
                  <a:pt x="1930012" y="-20032"/>
                  <a:pt x="2221137" y="44395"/>
                  <a:pt x="2394669" y="0"/>
                </a:cubicBezTo>
                <a:cubicBezTo>
                  <a:pt x="2568201" y="-44395"/>
                  <a:pt x="2803767" y="3407"/>
                  <a:pt x="2927468" y="0"/>
                </a:cubicBezTo>
                <a:cubicBezTo>
                  <a:pt x="3051169" y="-3407"/>
                  <a:pt x="3321235" y="26612"/>
                  <a:pt x="3512961" y="0"/>
                </a:cubicBezTo>
                <a:cubicBezTo>
                  <a:pt x="3704687" y="-26612"/>
                  <a:pt x="3880242" y="16784"/>
                  <a:pt x="4151149" y="0"/>
                </a:cubicBezTo>
                <a:cubicBezTo>
                  <a:pt x="4422056" y="-16784"/>
                  <a:pt x="4465820" y="40264"/>
                  <a:pt x="4578560" y="0"/>
                </a:cubicBezTo>
                <a:cubicBezTo>
                  <a:pt x="4691300" y="-40264"/>
                  <a:pt x="4947497" y="65969"/>
                  <a:pt x="5269442" y="0"/>
                </a:cubicBezTo>
                <a:cubicBezTo>
                  <a:pt x="5306157" y="188512"/>
                  <a:pt x="5244708" y="340879"/>
                  <a:pt x="5269442" y="564257"/>
                </a:cubicBezTo>
                <a:cubicBezTo>
                  <a:pt x="5294176" y="787635"/>
                  <a:pt x="5253266" y="1011572"/>
                  <a:pt x="5269442" y="1230080"/>
                </a:cubicBezTo>
                <a:cubicBezTo>
                  <a:pt x="5285618" y="1448588"/>
                  <a:pt x="5236491" y="1496321"/>
                  <a:pt x="5269442" y="1641988"/>
                </a:cubicBezTo>
                <a:cubicBezTo>
                  <a:pt x="5302393" y="1787655"/>
                  <a:pt x="5218858" y="1966494"/>
                  <a:pt x="5269442" y="2206245"/>
                </a:cubicBezTo>
                <a:cubicBezTo>
                  <a:pt x="5320026" y="2445996"/>
                  <a:pt x="5233866" y="2479499"/>
                  <a:pt x="5269442" y="2668936"/>
                </a:cubicBezTo>
                <a:cubicBezTo>
                  <a:pt x="5305018" y="2858373"/>
                  <a:pt x="5239184" y="3020628"/>
                  <a:pt x="5269442" y="3131626"/>
                </a:cubicBezTo>
                <a:cubicBezTo>
                  <a:pt x="5299700" y="3242624"/>
                  <a:pt x="5192198" y="3638519"/>
                  <a:pt x="5269442" y="3797450"/>
                </a:cubicBezTo>
                <a:cubicBezTo>
                  <a:pt x="5346686" y="3956381"/>
                  <a:pt x="5261680" y="4076165"/>
                  <a:pt x="5269442" y="4209357"/>
                </a:cubicBezTo>
                <a:cubicBezTo>
                  <a:pt x="5277204" y="4342549"/>
                  <a:pt x="5197671" y="4666554"/>
                  <a:pt x="5269442" y="5078313"/>
                </a:cubicBezTo>
                <a:cubicBezTo>
                  <a:pt x="5180399" y="5092113"/>
                  <a:pt x="4936704" y="5052371"/>
                  <a:pt x="4842032" y="5078313"/>
                </a:cubicBezTo>
                <a:cubicBezTo>
                  <a:pt x="4747360" y="5104255"/>
                  <a:pt x="4541771" y="5033452"/>
                  <a:pt x="4414621" y="5078313"/>
                </a:cubicBezTo>
                <a:cubicBezTo>
                  <a:pt x="4287471" y="5123174"/>
                  <a:pt x="4137057" y="5071502"/>
                  <a:pt x="3934517" y="5078313"/>
                </a:cubicBezTo>
                <a:cubicBezTo>
                  <a:pt x="3731977" y="5085124"/>
                  <a:pt x="3597597" y="5029137"/>
                  <a:pt x="3507106" y="5078313"/>
                </a:cubicBezTo>
                <a:cubicBezTo>
                  <a:pt x="3416615" y="5127489"/>
                  <a:pt x="3240050" y="5023931"/>
                  <a:pt x="2974307" y="5078313"/>
                </a:cubicBezTo>
                <a:cubicBezTo>
                  <a:pt x="2708564" y="5132695"/>
                  <a:pt x="2499821" y="5037803"/>
                  <a:pt x="2336119" y="5078313"/>
                </a:cubicBezTo>
                <a:cubicBezTo>
                  <a:pt x="2172417" y="5118823"/>
                  <a:pt x="1871176" y="5072560"/>
                  <a:pt x="1697931" y="5078313"/>
                </a:cubicBezTo>
                <a:cubicBezTo>
                  <a:pt x="1524686" y="5084066"/>
                  <a:pt x="1420921" y="5059951"/>
                  <a:pt x="1217827" y="5078313"/>
                </a:cubicBezTo>
                <a:cubicBezTo>
                  <a:pt x="1014733" y="5096675"/>
                  <a:pt x="871208" y="5070859"/>
                  <a:pt x="685027" y="5078313"/>
                </a:cubicBezTo>
                <a:cubicBezTo>
                  <a:pt x="498846" y="5085767"/>
                  <a:pt x="309486" y="5039815"/>
                  <a:pt x="0" y="5078313"/>
                </a:cubicBezTo>
                <a:cubicBezTo>
                  <a:pt x="-36917" y="4959403"/>
                  <a:pt x="1836" y="4689463"/>
                  <a:pt x="0" y="4514056"/>
                </a:cubicBezTo>
                <a:cubicBezTo>
                  <a:pt x="-1836" y="4338649"/>
                  <a:pt x="16837" y="4230239"/>
                  <a:pt x="0" y="4000582"/>
                </a:cubicBezTo>
                <a:cubicBezTo>
                  <a:pt x="-16837" y="3770925"/>
                  <a:pt x="50832" y="3723578"/>
                  <a:pt x="0" y="3487108"/>
                </a:cubicBezTo>
                <a:cubicBezTo>
                  <a:pt x="-50832" y="3250638"/>
                  <a:pt x="24614" y="3153333"/>
                  <a:pt x="0" y="2973634"/>
                </a:cubicBezTo>
                <a:cubicBezTo>
                  <a:pt x="-24614" y="2793935"/>
                  <a:pt x="42806" y="2497371"/>
                  <a:pt x="0" y="2358594"/>
                </a:cubicBezTo>
                <a:cubicBezTo>
                  <a:pt x="-42806" y="2219817"/>
                  <a:pt x="61949" y="1943754"/>
                  <a:pt x="0" y="1692771"/>
                </a:cubicBezTo>
                <a:cubicBezTo>
                  <a:pt x="-61949" y="1441788"/>
                  <a:pt x="44627" y="1485875"/>
                  <a:pt x="0" y="1280863"/>
                </a:cubicBezTo>
                <a:cubicBezTo>
                  <a:pt x="-44627" y="1075851"/>
                  <a:pt x="34070" y="1061850"/>
                  <a:pt x="0" y="868956"/>
                </a:cubicBezTo>
                <a:cubicBezTo>
                  <a:pt x="-34070" y="676062"/>
                  <a:pt x="38266" y="405205"/>
                  <a:pt x="0" y="0"/>
                </a:cubicBezTo>
                <a:close/>
              </a:path>
              <a:path w="5269442" h="5078313" stroke="0" extrusionOk="0">
                <a:moveTo>
                  <a:pt x="0" y="0"/>
                </a:moveTo>
                <a:cubicBezTo>
                  <a:pt x="135053" y="-50074"/>
                  <a:pt x="330898" y="32932"/>
                  <a:pt x="532799" y="0"/>
                </a:cubicBezTo>
                <a:cubicBezTo>
                  <a:pt x="734700" y="-32932"/>
                  <a:pt x="899887" y="10940"/>
                  <a:pt x="1012904" y="0"/>
                </a:cubicBezTo>
                <a:cubicBezTo>
                  <a:pt x="1125921" y="-10940"/>
                  <a:pt x="1471601" y="48139"/>
                  <a:pt x="1598397" y="0"/>
                </a:cubicBezTo>
                <a:cubicBezTo>
                  <a:pt x="1725193" y="-48139"/>
                  <a:pt x="2023051" y="38175"/>
                  <a:pt x="2131197" y="0"/>
                </a:cubicBezTo>
                <a:cubicBezTo>
                  <a:pt x="2239343" y="-38175"/>
                  <a:pt x="2459433" y="57942"/>
                  <a:pt x="2663996" y="0"/>
                </a:cubicBezTo>
                <a:cubicBezTo>
                  <a:pt x="2868559" y="-57942"/>
                  <a:pt x="2977807" y="32065"/>
                  <a:pt x="3091406" y="0"/>
                </a:cubicBezTo>
                <a:cubicBezTo>
                  <a:pt x="3205005" y="-32065"/>
                  <a:pt x="3356653" y="24155"/>
                  <a:pt x="3571511" y="0"/>
                </a:cubicBezTo>
                <a:cubicBezTo>
                  <a:pt x="3786369" y="-24155"/>
                  <a:pt x="3910510" y="61019"/>
                  <a:pt x="4157004" y="0"/>
                </a:cubicBezTo>
                <a:cubicBezTo>
                  <a:pt x="4403498" y="-61019"/>
                  <a:pt x="5000886" y="132392"/>
                  <a:pt x="5269442" y="0"/>
                </a:cubicBezTo>
                <a:cubicBezTo>
                  <a:pt x="5313767" y="204454"/>
                  <a:pt x="5233560" y="235248"/>
                  <a:pt x="5269442" y="462691"/>
                </a:cubicBezTo>
                <a:cubicBezTo>
                  <a:pt x="5305324" y="690134"/>
                  <a:pt x="5231799" y="714579"/>
                  <a:pt x="5269442" y="874598"/>
                </a:cubicBezTo>
                <a:cubicBezTo>
                  <a:pt x="5307085" y="1034617"/>
                  <a:pt x="5266222" y="1187677"/>
                  <a:pt x="5269442" y="1286506"/>
                </a:cubicBezTo>
                <a:cubicBezTo>
                  <a:pt x="5272662" y="1385335"/>
                  <a:pt x="5238988" y="1649248"/>
                  <a:pt x="5269442" y="1799980"/>
                </a:cubicBezTo>
                <a:cubicBezTo>
                  <a:pt x="5299896" y="1950712"/>
                  <a:pt x="5203852" y="2176515"/>
                  <a:pt x="5269442" y="2364237"/>
                </a:cubicBezTo>
                <a:cubicBezTo>
                  <a:pt x="5335032" y="2551959"/>
                  <a:pt x="5222483" y="2708873"/>
                  <a:pt x="5269442" y="2979277"/>
                </a:cubicBezTo>
                <a:cubicBezTo>
                  <a:pt x="5316401" y="3249681"/>
                  <a:pt x="5217679" y="3250997"/>
                  <a:pt x="5269442" y="3441968"/>
                </a:cubicBezTo>
                <a:cubicBezTo>
                  <a:pt x="5321205" y="3632939"/>
                  <a:pt x="5249045" y="3781123"/>
                  <a:pt x="5269442" y="4057008"/>
                </a:cubicBezTo>
                <a:cubicBezTo>
                  <a:pt x="5289839" y="4332893"/>
                  <a:pt x="5227721" y="4334944"/>
                  <a:pt x="5269442" y="4468915"/>
                </a:cubicBezTo>
                <a:cubicBezTo>
                  <a:pt x="5311163" y="4602886"/>
                  <a:pt x="5240046" y="4896000"/>
                  <a:pt x="5269442" y="5078313"/>
                </a:cubicBezTo>
                <a:cubicBezTo>
                  <a:pt x="5062124" y="5079407"/>
                  <a:pt x="4972954" y="5069771"/>
                  <a:pt x="4789337" y="5078313"/>
                </a:cubicBezTo>
                <a:cubicBezTo>
                  <a:pt x="4605720" y="5086855"/>
                  <a:pt x="4344558" y="5029771"/>
                  <a:pt x="4203844" y="5078313"/>
                </a:cubicBezTo>
                <a:cubicBezTo>
                  <a:pt x="4063130" y="5126855"/>
                  <a:pt x="3852978" y="5077486"/>
                  <a:pt x="3723739" y="5078313"/>
                </a:cubicBezTo>
                <a:cubicBezTo>
                  <a:pt x="3594501" y="5079140"/>
                  <a:pt x="3354542" y="5024019"/>
                  <a:pt x="3085551" y="5078313"/>
                </a:cubicBezTo>
                <a:cubicBezTo>
                  <a:pt x="2816560" y="5132607"/>
                  <a:pt x="2762589" y="5055636"/>
                  <a:pt x="2500057" y="5078313"/>
                </a:cubicBezTo>
                <a:cubicBezTo>
                  <a:pt x="2237525" y="5100990"/>
                  <a:pt x="2090069" y="5034945"/>
                  <a:pt x="1809175" y="5078313"/>
                </a:cubicBezTo>
                <a:cubicBezTo>
                  <a:pt x="1528281" y="5121681"/>
                  <a:pt x="1480675" y="5077640"/>
                  <a:pt x="1329070" y="5078313"/>
                </a:cubicBezTo>
                <a:cubicBezTo>
                  <a:pt x="1177466" y="5078986"/>
                  <a:pt x="920975" y="5069200"/>
                  <a:pt x="638188" y="5078313"/>
                </a:cubicBezTo>
                <a:cubicBezTo>
                  <a:pt x="355401" y="5087426"/>
                  <a:pt x="242489" y="5054448"/>
                  <a:pt x="0" y="5078313"/>
                </a:cubicBezTo>
                <a:cubicBezTo>
                  <a:pt x="-24206" y="4966339"/>
                  <a:pt x="36989" y="4671077"/>
                  <a:pt x="0" y="4564839"/>
                </a:cubicBezTo>
                <a:cubicBezTo>
                  <a:pt x="-36989" y="4458601"/>
                  <a:pt x="17585" y="4165479"/>
                  <a:pt x="0" y="4000582"/>
                </a:cubicBezTo>
                <a:cubicBezTo>
                  <a:pt x="-17585" y="3835685"/>
                  <a:pt x="5434" y="3670034"/>
                  <a:pt x="0" y="3537891"/>
                </a:cubicBezTo>
                <a:cubicBezTo>
                  <a:pt x="-5434" y="3405748"/>
                  <a:pt x="31846" y="3229168"/>
                  <a:pt x="0" y="3125984"/>
                </a:cubicBezTo>
                <a:cubicBezTo>
                  <a:pt x="-31846" y="3022800"/>
                  <a:pt x="16906" y="2761964"/>
                  <a:pt x="0" y="2663293"/>
                </a:cubicBezTo>
                <a:cubicBezTo>
                  <a:pt x="-16906" y="2564622"/>
                  <a:pt x="10844" y="2373956"/>
                  <a:pt x="0" y="2099036"/>
                </a:cubicBezTo>
                <a:cubicBezTo>
                  <a:pt x="-10844" y="1824116"/>
                  <a:pt x="6014" y="1804753"/>
                  <a:pt x="0" y="1687128"/>
                </a:cubicBezTo>
                <a:cubicBezTo>
                  <a:pt x="-6014" y="1569503"/>
                  <a:pt x="39751" y="1312326"/>
                  <a:pt x="0" y="1072088"/>
                </a:cubicBezTo>
                <a:cubicBezTo>
                  <a:pt x="-39751" y="831850"/>
                  <a:pt x="34312" y="819830"/>
                  <a:pt x="0" y="609398"/>
                </a:cubicBezTo>
                <a:cubicBezTo>
                  <a:pt x="-34312" y="398966"/>
                  <a:pt x="59446" y="249091"/>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855695782">
                  <a:prstGeom prst="rect">
                    <a:avLst/>
                  </a:prstGeom>
                  <ask:type>
                    <ask:lineSketchScribble/>
                  </ask:type>
                </ask:lineSketchStyleProps>
              </a:ext>
            </a:extLst>
          </a:ln>
        </p:spPr>
        <p:txBody>
          <a:bodyPr wrap="square">
            <a:spAutoFit/>
          </a:bodyPr>
          <a:lstStyle/>
          <a:p>
            <a:pPr algn="just"/>
            <a:r>
              <a:rPr lang="en-US" b="1" dirty="0"/>
              <a:t>Example: Predicting House Prices</a:t>
            </a:r>
          </a:p>
          <a:p>
            <a:pPr algn="just"/>
            <a:r>
              <a:rPr lang="en-US" b="1" dirty="0"/>
              <a:t>Problem Statement</a:t>
            </a:r>
          </a:p>
          <a:p>
            <a:pPr algn="just"/>
            <a:r>
              <a:rPr lang="en-US" dirty="0"/>
              <a:t>You want to predict the selling price of houses based on various features such as the size of the house, the number of bedrooms, the number of bathrooms, the location, and the age of the house.</a:t>
            </a:r>
          </a:p>
          <a:p>
            <a:pPr algn="just"/>
            <a:r>
              <a:rPr lang="en-US" b="1" dirty="0"/>
              <a:t>Steps in Statistical Learning</a:t>
            </a:r>
          </a:p>
          <a:p>
            <a:pPr algn="just">
              <a:buFont typeface="+mj-lt"/>
              <a:buAutoNum type="arabicPeriod"/>
            </a:pPr>
            <a:r>
              <a:rPr lang="en-US" b="1" dirty="0"/>
              <a:t>Data Collection</a:t>
            </a:r>
            <a:r>
              <a:rPr lang="en-US" dirty="0"/>
              <a:t>: Gather data on houses that have been sold recently, including all the features mentioned above.</a:t>
            </a:r>
          </a:p>
          <a:p>
            <a:pPr algn="just">
              <a:buFont typeface="+mj-lt"/>
              <a:buAutoNum type="arabicPeriod"/>
            </a:pPr>
            <a:r>
              <a:rPr lang="en-US" b="1" dirty="0"/>
              <a:t>Data Preprocessing</a:t>
            </a:r>
            <a:r>
              <a:rPr lang="en-US" dirty="0"/>
              <a:t>:</a:t>
            </a:r>
          </a:p>
          <a:p>
            <a:pPr marL="742950" lvl="1" indent="-285750" algn="just">
              <a:buFont typeface="+mj-lt"/>
              <a:buAutoNum type="arabicPeriod"/>
            </a:pPr>
            <a:r>
              <a:rPr lang="en-US" dirty="0"/>
              <a:t>Handle missing values.</a:t>
            </a:r>
          </a:p>
          <a:p>
            <a:pPr marL="742950" lvl="1" indent="-285750" algn="just">
              <a:buFont typeface="+mj-lt"/>
              <a:buAutoNum type="arabicPeriod"/>
            </a:pPr>
            <a:r>
              <a:rPr lang="en-US" dirty="0"/>
              <a:t>Convert categorical variables (e.g., location) into numerical values using techniques like one-hot encoding.</a:t>
            </a:r>
          </a:p>
          <a:p>
            <a:pPr marL="742950" lvl="1" indent="-285750" algn="just">
              <a:buFont typeface="+mj-lt"/>
              <a:buAutoNum type="arabicPeriod"/>
            </a:pPr>
            <a:r>
              <a:rPr lang="en-US" dirty="0"/>
              <a:t>Normalize or standardize the numerical features.</a:t>
            </a:r>
          </a:p>
          <a:p>
            <a:pPr algn="just"/>
            <a:endParaRPr lang="en-US" dirty="0"/>
          </a:p>
        </p:txBody>
      </p:sp>
      <p:sp>
        <p:nvSpPr>
          <p:cNvPr id="11" name="TextBox 10">
            <a:extLst>
              <a:ext uri="{FF2B5EF4-FFF2-40B4-BE49-F238E27FC236}">
                <a16:creationId xmlns:a16="http://schemas.microsoft.com/office/drawing/2014/main" id="{14138937-DDDF-EE50-E76C-5C366F244750}"/>
              </a:ext>
            </a:extLst>
          </p:cNvPr>
          <p:cNvSpPr txBox="1"/>
          <p:nvPr/>
        </p:nvSpPr>
        <p:spPr>
          <a:xfrm>
            <a:off x="6307666" y="962022"/>
            <a:ext cx="5150909" cy="5355312"/>
          </a:xfrm>
          <a:custGeom>
            <a:avLst/>
            <a:gdLst>
              <a:gd name="connsiteX0" fmla="*/ 0 w 5150909"/>
              <a:gd name="connsiteY0" fmla="*/ 0 h 5355312"/>
              <a:gd name="connsiteX1" fmla="*/ 572323 w 5150909"/>
              <a:gd name="connsiteY1" fmla="*/ 0 h 5355312"/>
              <a:gd name="connsiteX2" fmla="*/ 1247665 w 5150909"/>
              <a:gd name="connsiteY2" fmla="*/ 0 h 5355312"/>
              <a:gd name="connsiteX3" fmla="*/ 1819988 w 5150909"/>
              <a:gd name="connsiteY3" fmla="*/ 0 h 5355312"/>
              <a:gd name="connsiteX4" fmla="*/ 2237784 w 5150909"/>
              <a:gd name="connsiteY4" fmla="*/ 0 h 5355312"/>
              <a:gd name="connsiteX5" fmla="*/ 2913125 w 5150909"/>
              <a:gd name="connsiteY5" fmla="*/ 0 h 5355312"/>
              <a:gd name="connsiteX6" fmla="*/ 3536958 w 5150909"/>
              <a:gd name="connsiteY6" fmla="*/ 0 h 5355312"/>
              <a:gd name="connsiteX7" fmla="*/ 4109281 w 5150909"/>
              <a:gd name="connsiteY7" fmla="*/ 0 h 5355312"/>
              <a:gd name="connsiteX8" fmla="*/ 4527077 w 5150909"/>
              <a:gd name="connsiteY8" fmla="*/ 0 h 5355312"/>
              <a:gd name="connsiteX9" fmla="*/ 5150909 w 5150909"/>
              <a:gd name="connsiteY9" fmla="*/ 0 h 5355312"/>
              <a:gd name="connsiteX10" fmla="*/ 5150909 w 5150909"/>
              <a:gd name="connsiteY10" fmla="*/ 648588 h 5355312"/>
              <a:gd name="connsiteX11" fmla="*/ 5150909 w 5150909"/>
              <a:gd name="connsiteY11" fmla="*/ 1350729 h 5355312"/>
              <a:gd name="connsiteX12" fmla="*/ 5150909 w 5150909"/>
              <a:gd name="connsiteY12" fmla="*/ 1999316 h 5355312"/>
              <a:gd name="connsiteX13" fmla="*/ 5150909 w 5150909"/>
              <a:gd name="connsiteY13" fmla="*/ 2540798 h 5355312"/>
              <a:gd name="connsiteX14" fmla="*/ 5150909 w 5150909"/>
              <a:gd name="connsiteY14" fmla="*/ 3082280 h 5355312"/>
              <a:gd name="connsiteX15" fmla="*/ 5150909 w 5150909"/>
              <a:gd name="connsiteY15" fmla="*/ 3623761 h 5355312"/>
              <a:gd name="connsiteX16" fmla="*/ 5150909 w 5150909"/>
              <a:gd name="connsiteY16" fmla="*/ 4325902 h 5355312"/>
              <a:gd name="connsiteX17" fmla="*/ 5150909 w 5150909"/>
              <a:gd name="connsiteY17" fmla="*/ 5355312 h 5355312"/>
              <a:gd name="connsiteX18" fmla="*/ 4681604 w 5150909"/>
              <a:gd name="connsiteY18" fmla="*/ 5355312 h 5355312"/>
              <a:gd name="connsiteX19" fmla="*/ 4057772 w 5150909"/>
              <a:gd name="connsiteY19" fmla="*/ 5355312 h 5355312"/>
              <a:gd name="connsiteX20" fmla="*/ 3536958 w 5150909"/>
              <a:gd name="connsiteY20" fmla="*/ 5355312 h 5355312"/>
              <a:gd name="connsiteX21" fmla="*/ 2913125 w 5150909"/>
              <a:gd name="connsiteY21" fmla="*/ 5355312 h 5355312"/>
              <a:gd name="connsiteX22" fmla="*/ 2495329 w 5150909"/>
              <a:gd name="connsiteY22" fmla="*/ 5355312 h 5355312"/>
              <a:gd name="connsiteX23" fmla="*/ 1974515 w 5150909"/>
              <a:gd name="connsiteY23" fmla="*/ 5355312 h 5355312"/>
              <a:gd name="connsiteX24" fmla="*/ 1453701 w 5150909"/>
              <a:gd name="connsiteY24" fmla="*/ 5355312 h 5355312"/>
              <a:gd name="connsiteX25" fmla="*/ 984396 w 5150909"/>
              <a:gd name="connsiteY25" fmla="*/ 5355312 h 5355312"/>
              <a:gd name="connsiteX26" fmla="*/ 515091 w 5150909"/>
              <a:gd name="connsiteY26" fmla="*/ 5355312 h 5355312"/>
              <a:gd name="connsiteX27" fmla="*/ 0 w 5150909"/>
              <a:gd name="connsiteY27" fmla="*/ 5355312 h 5355312"/>
              <a:gd name="connsiteX28" fmla="*/ 0 w 5150909"/>
              <a:gd name="connsiteY28" fmla="*/ 4653171 h 5355312"/>
              <a:gd name="connsiteX29" fmla="*/ 0 w 5150909"/>
              <a:gd name="connsiteY29" fmla="*/ 4111690 h 5355312"/>
              <a:gd name="connsiteX30" fmla="*/ 0 w 5150909"/>
              <a:gd name="connsiteY30" fmla="*/ 3570208 h 5355312"/>
              <a:gd name="connsiteX31" fmla="*/ 0 w 5150909"/>
              <a:gd name="connsiteY31" fmla="*/ 2975173 h 5355312"/>
              <a:gd name="connsiteX32" fmla="*/ 0 w 5150909"/>
              <a:gd name="connsiteY32" fmla="*/ 2326586 h 5355312"/>
              <a:gd name="connsiteX33" fmla="*/ 0 w 5150909"/>
              <a:gd name="connsiteY33" fmla="*/ 1892210 h 5355312"/>
              <a:gd name="connsiteX34" fmla="*/ 0 w 5150909"/>
              <a:gd name="connsiteY34" fmla="*/ 1457835 h 5355312"/>
              <a:gd name="connsiteX35" fmla="*/ 0 w 5150909"/>
              <a:gd name="connsiteY35" fmla="*/ 755694 h 5355312"/>
              <a:gd name="connsiteX36" fmla="*/ 0 w 5150909"/>
              <a:gd name="connsiteY36" fmla="*/ 0 h 535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50909" h="5355312" fill="none" extrusionOk="0">
                <a:moveTo>
                  <a:pt x="0" y="0"/>
                </a:moveTo>
                <a:cubicBezTo>
                  <a:pt x="267919" y="-24911"/>
                  <a:pt x="302588" y="59812"/>
                  <a:pt x="572323" y="0"/>
                </a:cubicBezTo>
                <a:cubicBezTo>
                  <a:pt x="842058" y="-59812"/>
                  <a:pt x="1039566" y="39544"/>
                  <a:pt x="1247665" y="0"/>
                </a:cubicBezTo>
                <a:cubicBezTo>
                  <a:pt x="1455764" y="-39544"/>
                  <a:pt x="1688568" y="17089"/>
                  <a:pt x="1819988" y="0"/>
                </a:cubicBezTo>
                <a:cubicBezTo>
                  <a:pt x="1951408" y="-17089"/>
                  <a:pt x="2067739" y="26167"/>
                  <a:pt x="2237784" y="0"/>
                </a:cubicBezTo>
                <a:cubicBezTo>
                  <a:pt x="2407829" y="-26167"/>
                  <a:pt x="2658629" y="16544"/>
                  <a:pt x="2913125" y="0"/>
                </a:cubicBezTo>
                <a:cubicBezTo>
                  <a:pt x="3167621" y="-16544"/>
                  <a:pt x="3257287" y="33617"/>
                  <a:pt x="3536958" y="0"/>
                </a:cubicBezTo>
                <a:cubicBezTo>
                  <a:pt x="3816629" y="-33617"/>
                  <a:pt x="3877953" y="36855"/>
                  <a:pt x="4109281" y="0"/>
                </a:cubicBezTo>
                <a:cubicBezTo>
                  <a:pt x="4340609" y="-36855"/>
                  <a:pt x="4371203" y="19692"/>
                  <a:pt x="4527077" y="0"/>
                </a:cubicBezTo>
                <a:cubicBezTo>
                  <a:pt x="4682951" y="-19692"/>
                  <a:pt x="5023673" y="65233"/>
                  <a:pt x="5150909" y="0"/>
                </a:cubicBezTo>
                <a:cubicBezTo>
                  <a:pt x="5225875" y="181741"/>
                  <a:pt x="5081036" y="452251"/>
                  <a:pt x="5150909" y="648588"/>
                </a:cubicBezTo>
                <a:cubicBezTo>
                  <a:pt x="5220782" y="844925"/>
                  <a:pt x="5072251" y="1091023"/>
                  <a:pt x="5150909" y="1350729"/>
                </a:cubicBezTo>
                <a:cubicBezTo>
                  <a:pt x="5229567" y="1610435"/>
                  <a:pt x="5140329" y="1755684"/>
                  <a:pt x="5150909" y="1999316"/>
                </a:cubicBezTo>
                <a:cubicBezTo>
                  <a:pt x="5161489" y="2242948"/>
                  <a:pt x="5105053" y="2330340"/>
                  <a:pt x="5150909" y="2540798"/>
                </a:cubicBezTo>
                <a:cubicBezTo>
                  <a:pt x="5196765" y="2751256"/>
                  <a:pt x="5148266" y="2868073"/>
                  <a:pt x="5150909" y="3082280"/>
                </a:cubicBezTo>
                <a:cubicBezTo>
                  <a:pt x="5153552" y="3296487"/>
                  <a:pt x="5109774" y="3416385"/>
                  <a:pt x="5150909" y="3623761"/>
                </a:cubicBezTo>
                <a:cubicBezTo>
                  <a:pt x="5192044" y="3831137"/>
                  <a:pt x="5081022" y="4164879"/>
                  <a:pt x="5150909" y="4325902"/>
                </a:cubicBezTo>
                <a:cubicBezTo>
                  <a:pt x="5220796" y="4486925"/>
                  <a:pt x="5114830" y="4963957"/>
                  <a:pt x="5150909" y="5355312"/>
                </a:cubicBezTo>
                <a:cubicBezTo>
                  <a:pt x="4938878" y="5411468"/>
                  <a:pt x="4912510" y="5320748"/>
                  <a:pt x="4681604" y="5355312"/>
                </a:cubicBezTo>
                <a:cubicBezTo>
                  <a:pt x="4450698" y="5389876"/>
                  <a:pt x="4238276" y="5309919"/>
                  <a:pt x="4057772" y="5355312"/>
                </a:cubicBezTo>
                <a:cubicBezTo>
                  <a:pt x="3877268" y="5400705"/>
                  <a:pt x="3762897" y="5314185"/>
                  <a:pt x="3536958" y="5355312"/>
                </a:cubicBezTo>
                <a:cubicBezTo>
                  <a:pt x="3311019" y="5396439"/>
                  <a:pt x="3164402" y="5306454"/>
                  <a:pt x="2913125" y="5355312"/>
                </a:cubicBezTo>
                <a:cubicBezTo>
                  <a:pt x="2661848" y="5404170"/>
                  <a:pt x="2686471" y="5344579"/>
                  <a:pt x="2495329" y="5355312"/>
                </a:cubicBezTo>
                <a:cubicBezTo>
                  <a:pt x="2304187" y="5366045"/>
                  <a:pt x="2130693" y="5324755"/>
                  <a:pt x="1974515" y="5355312"/>
                </a:cubicBezTo>
                <a:cubicBezTo>
                  <a:pt x="1818337" y="5385869"/>
                  <a:pt x="1642717" y="5301209"/>
                  <a:pt x="1453701" y="5355312"/>
                </a:cubicBezTo>
                <a:cubicBezTo>
                  <a:pt x="1264685" y="5409415"/>
                  <a:pt x="1113060" y="5344163"/>
                  <a:pt x="984396" y="5355312"/>
                </a:cubicBezTo>
                <a:cubicBezTo>
                  <a:pt x="855732" y="5366461"/>
                  <a:pt x="738467" y="5319900"/>
                  <a:pt x="515091" y="5355312"/>
                </a:cubicBezTo>
                <a:cubicBezTo>
                  <a:pt x="291716" y="5390724"/>
                  <a:pt x="153743" y="5297684"/>
                  <a:pt x="0" y="5355312"/>
                </a:cubicBezTo>
                <a:cubicBezTo>
                  <a:pt x="-47112" y="5207334"/>
                  <a:pt x="36171" y="4910190"/>
                  <a:pt x="0" y="4653171"/>
                </a:cubicBezTo>
                <a:cubicBezTo>
                  <a:pt x="-36171" y="4396152"/>
                  <a:pt x="22765" y="4269886"/>
                  <a:pt x="0" y="4111690"/>
                </a:cubicBezTo>
                <a:cubicBezTo>
                  <a:pt x="-22765" y="3953494"/>
                  <a:pt x="60507" y="3736385"/>
                  <a:pt x="0" y="3570208"/>
                </a:cubicBezTo>
                <a:cubicBezTo>
                  <a:pt x="-60507" y="3404031"/>
                  <a:pt x="62738" y="3132459"/>
                  <a:pt x="0" y="2975173"/>
                </a:cubicBezTo>
                <a:cubicBezTo>
                  <a:pt x="-62738" y="2817887"/>
                  <a:pt x="76350" y="2630364"/>
                  <a:pt x="0" y="2326586"/>
                </a:cubicBezTo>
                <a:cubicBezTo>
                  <a:pt x="-76350" y="2022808"/>
                  <a:pt x="4993" y="2064557"/>
                  <a:pt x="0" y="1892210"/>
                </a:cubicBezTo>
                <a:cubicBezTo>
                  <a:pt x="-4993" y="1719863"/>
                  <a:pt x="1852" y="1613278"/>
                  <a:pt x="0" y="1457835"/>
                </a:cubicBezTo>
                <a:cubicBezTo>
                  <a:pt x="-1852" y="1302392"/>
                  <a:pt x="18764" y="1005326"/>
                  <a:pt x="0" y="755694"/>
                </a:cubicBezTo>
                <a:cubicBezTo>
                  <a:pt x="-18764" y="506062"/>
                  <a:pt x="17284" y="359479"/>
                  <a:pt x="0" y="0"/>
                </a:cubicBezTo>
                <a:close/>
              </a:path>
              <a:path w="5150909" h="5355312" stroke="0" extrusionOk="0">
                <a:moveTo>
                  <a:pt x="0" y="0"/>
                </a:moveTo>
                <a:cubicBezTo>
                  <a:pt x="252797" y="-34453"/>
                  <a:pt x="351221" y="42878"/>
                  <a:pt x="520814" y="0"/>
                </a:cubicBezTo>
                <a:cubicBezTo>
                  <a:pt x="690407" y="-42878"/>
                  <a:pt x="886756" y="65906"/>
                  <a:pt x="1196156" y="0"/>
                </a:cubicBezTo>
                <a:cubicBezTo>
                  <a:pt x="1505556" y="-65906"/>
                  <a:pt x="1685073" y="4631"/>
                  <a:pt x="1819988" y="0"/>
                </a:cubicBezTo>
                <a:cubicBezTo>
                  <a:pt x="1954903" y="-4631"/>
                  <a:pt x="2049202" y="10988"/>
                  <a:pt x="2237784" y="0"/>
                </a:cubicBezTo>
                <a:cubicBezTo>
                  <a:pt x="2426366" y="-10988"/>
                  <a:pt x="2581955" y="34627"/>
                  <a:pt x="2707089" y="0"/>
                </a:cubicBezTo>
                <a:cubicBezTo>
                  <a:pt x="2832224" y="-34627"/>
                  <a:pt x="3069654" y="62703"/>
                  <a:pt x="3382430" y="0"/>
                </a:cubicBezTo>
                <a:cubicBezTo>
                  <a:pt x="3695206" y="-62703"/>
                  <a:pt x="3854072" y="72159"/>
                  <a:pt x="4006263" y="0"/>
                </a:cubicBezTo>
                <a:cubicBezTo>
                  <a:pt x="4158454" y="-72159"/>
                  <a:pt x="4269234" y="11158"/>
                  <a:pt x="4475568" y="0"/>
                </a:cubicBezTo>
                <a:cubicBezTo>
                  <a:pt x="4681903" y="-11158"/>
                  <a:pt x="4880608" y="41496"/>
                  <a:pt x="5150909" y="0"/>
                </a:cubicBezTo>
                <a:cubicBezTo>
                  <a:pt x="5208159" y="203255"/>
                  <a:pt x="5119990" y="405575"/>
                  <a:pt x="5150909" y="541482"/>
                </a:cubicBezTo>
                <a:cubicBezTo>
                  <a:pt x="5181828" y="677389"/>
                  <a:pt x="5081703" y="965763"/>
                  <a:pt x="5150909" y="1136516"/>
                </a:cubicBezTo>
                <a:cubicBezTo>
                  <a:pt x="5220115" y="1307269"/>
                  <a:pt x="5108201" y="1523186"/>
                  <a:pt x="5150909" y="1838657"/>
                </a:cubicBezTo>
                <a:cubicBezTo>
                  <a:pt x="5193617" y="2154128"/>
                  <a:pt x="5142364" y="2255793"/>
                  <a:pt x="5150909" y="2380139"/>
                </a:cubicBezTo>
                <a:cubicBezTo>
                  <a:pt x="5159454" y="2504485"/>
                  <a:pt x="5086668" y="2761631"/>
                  <a:pt x="5150909" y="2921620"/>
                </a:cubicBezTo>
                <a:cubicBezTo>
                  <a:pt x="5215150" y="3081609"/>
                  <a:pt x="5126392" y="3253744"/>
                  <a:pt x="5150909" y="3463102"/>
                </a:cubicBezTo>
                <a:cubicBezTo>
                  <a:pt x="5175426" y="3672460"/>
                  <a:pt x="5143528" y="3851146"/>
                  <a:pt x="5150909" y="3951030"/>
                </a:cubicBezTo>
                <a:cubicBezTo>
                  <a:pt x="5158290" y="4050914"/>
                  <a:pt x="5126880" y="4222391"/>
                  <a:pt x="5150909" y="4385405"/>
                </a:cubicBezTo>
                <a:cubicBezTo>
                  <a:pt x="5174938" y="4548420"/>
                  <a:pt x="5073204" y="5013599"/>
                  <a:pt x="5150909" y="5355312"/>
                </a:cubicBezTo>
                <a:cubicBezTo>
                  <a:pt x="4944441" y="5367380"/>
                  <a:pt x="4853461" y="5327555"/>
                  <a:pt x="4681604" y="5355312"/>
                </a:cubicBezTo>
                <a:cubicBezTo>
                  <a:pt x="4509748" y="5383069"/>
                  <a:pt x="4202343" y="5336164"/>
                  <a:pt x="4057772" y="5355312"/>
                </a:cubicBezTo>
                <a:cubicBezTo>
                  <a:pt x="3913201" y="5374460"/>
                  <a:pt x="3781897" y="5338126"/>
                  <a:pt x="3639976" y="5355312"/>
                </a:cubicBezTo>
                <a:cubicBezTo>
                  <a:pt x="3498055" y="5372498"/>
                  <a:pt x="3227672" y="5345404"/>
                  <a:pt x="3016143" y="5355312"/>
                </a:cubicBezTo>
                <a:cubicBezTo>
                  <a:pt x="2804614" y="5365220"/>
                  <a:pt x="2709750" y="5337310"/>
                  <a:pt x="2546838" y="5355312"/>
                </a:cubicBezTo>
                <a:cubicBezTo>
                  <a:pt x="2383926" y="5373314"/>
                  <a:pt x="2287657" y="5354886"/>
                  <a:pt x="2129042" y="5355312"/>
                </a:cubicBezTo>
                <a:cubicBezTo>
                  <a:pt x="1970427" y="5355738"/>
                  <a:pt x="1678004" y="5342459"/>
                  <a:pt x="1453701" y="5355312"/>
                </a:cubicBezTo>
                <a:cubicBezTo>
                  <a:pt x="1229398" y="5368165"/>
                  <a:pt x="1102190" y="5323851"/>
                  <a:pt x="932887" y="5355312"/>
                </a:cubicBezTo>
                <a:cubicBezTo>
                  <a:pt x="763584" y="5386773"/>
                  <a:pt x="666710" y="5354840"/>
                  <a:pt x="515091" y="5355312"/>
                </a:cubicBezTo>
                <a:cubicBezTo>
                  <a:pt x="363472" y="5355784"/>
                  <a:pt x="132838" y="5297446"/>
                  <a:pt x="0" y="5355312"/>
                </a:cubicBezTo>
                <a:cubicBezTo>
                  <a:pt x="-48821" y="5164935"/>
                  <a:pt x="3327" y="5008860"/>
                  <a:pt x="0" y="4867384"/>
                </a:cubicBezTo>
                <a:cubicBezTo>
                  <a:pt x="-3327" y="4725908"/>
                  <a:pt x="32667" y="4561629"/>
                  <a:pt x="0" y="4433008"/>
                </a:cubicBezTo>
                <a:cubicBezTo>
                  <a:pt x="-32667" y="4304387"/>
                  <a:pt x="45477" y="4130210"/>
                  <a:pt x="0" y="3945080"/>
                </a:cubicBezTo>
                <a:cubicBezTo>
                  <a:pt x="-45477" y="3759950"/>
                  <a:pt x="38192" y="3547339"/>
                  <a:pt x="0" y="3403598"/>
                </a:cubicBezTo>
                <a:cubicBezTo>
                  <a:pt x="-38192" y="3259857"/>
                  <a:pt x="27164" y="2937679"/>
                  <a:pt x="0" y="2808564"/>
                </a:cubicBezTo>
                <a:cubicBezTo>
                  <a:pt x="-27164" y="2679449"/>
                  <a:pt x="23381" y="2380509"/>
                  <a:pt x="0" y="2213529"/>
                </a:cubicBezTo>
                <a:cubicBezTo>
                  <a:pt x="-23381" y="2046550"/>
                  <a:pt x="12625" y="1769543"/>
                  <a:pt x="0" y="1511388"/>
                </a:cubicBezTo>
                <a:cubicBezTo>
                  <a:pt x="-12625" y="1253233"/>
                  <a:pt x="45867" y="1016745"/>
                  <a:pt x="0" y="809247"/>
                </a:cubicBezTo>
                <a:cubicBezTo>
                  <a:pt x="-45867" y="601749"/>
                  <a:pt x="56053" y="225548"/>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1684488171">
                  <a:prstGeom prst="rect">
                    <a:avLst/>
                  </a:prstGeom>
                  <ask:type>
                    <ask:lineSketchScribble/>
                  </ask:type>
                </ask:lineSketchStyleProps>
              </a:ext>
            </a:extLst>
          </a:ln>
        </p:spPr>
        <p:txBody>
          <a:bodyPr wrap="square" rtlCol="0">
            <a:spAutoFit/>
          </a:bodyPr>
          <a:lstStyle/>
          <a:p>
            <a:pPr algn="just"/>
            <a:r>
              <a:rPr lang="en-US" b="1" dirty="0"/>
              <a:t>3.Splitting the Data: </a:t>
            </a:r>
            <a:r>
              <a:rPr lang="en-US" dirty="0"/>
              <a:t>Split the data into training and testing sets. Typically, 70-80% of the data is used for training, and the remaining 20-30% is used for testing. </a:t>
            </a:r>
          </a:p>
          <a:p>
            <a:pPr algn="just"/>
            <a:r>
              <a:rPr lang="en-US" b="1" dirty="0"/>
              <a:t>4.Model Selection: </a:t>
            </a:r>
            <a:r>
              <a:rPr lang="en-US" dirty="0"/>
              <a:t>Choose a suitable algorithm for predicting house prices. Linear regression is a good starting point for regression problems. </a:t>
            </a:r>
          </a:p>
          <a:p>
            <a:pPr algn="just"/>
            <a:r>
              <a:rPr lang="en-US" b="1" dirty="0"/>
              <a:t>5.Training the Model: </a:t>
            </a:r>
            <a:r>
              <a:rPr lang="en-US" dirty="0"/>
              <a:t>Use the training data to train the linear regression model. The model will learn the relationship between the features and the selling price. </a:t>
            </a:r>
          </a:p>
          <a:p>
            <a:pPr algn="just"/>
            <a:r>
              <a:rPr lang="en-US" b="1" dirty="0"/>
              <a:t>6.Evaluating the Model: </a:t>
            </a:r>
            <a:r>
              <a:rPr lang="en-US" dirty="0"/>
              <a:t>Test the model on the testing data to evaluate its performance. Common evaluation metrics for regression problems include Mean Absolute Error (MAE), Mean Squared Error (MSE), and R-squared.</a:t>
            </a:r>
          </a:p>
          <a:p>
            <a:pPr algn="just"/>
            <a:r>
              <a:rPr lang="en-US" b="1" dirty="0"/>
              <a:t>7. Making Predictions: </a:t>
            </a:r>
            <a:r>
              <a:rPr lang="en-US" dirty="0"/>
              <a:t>Once satisfied with the model's performance, use it to predict the selling prices of new houses.</a:t>
            </a:r>
          </a:p>
        </p:txBody>
      </p:sp>
    </p:spTree>
    <p:extLst>
      <p:ext uri="{BB962C8B-B14F-4D97-AF65-F5344CB8AC3E}">
        <p14:creationId xmlns:p14="http://schemas.microsoft.com/office/powerpoint/2010/main" val="290018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E384E0-35BD-639C-308A-ECDB49E97CD8}"/>
              </a:ext>
            </a:extLst>
          </p:cNvPr>
          <p:cNvGrpSpPr/>
          <p:nvPr/>
        </p:nvGrpSpPr>
        <p:grpSpPr>
          <a:xfrm>
            <a:off x="207433" y="194733"/>
            <a:ext cx="11777134" cy="6468534"/>
            <a:chOff x="80433" y="-1"/>
            <a:chExt cx="11777134" cy="6468534"/>
          </a:xfrm>
        </p:grpSpPr>
        <p:sp>
          <p:nvSpPr>
            <p:cNvPr id="3" name="Rectangle: Rounded Corners 2">
              <a:extLst>
                <a:ext uri="{FF2B5EF4-FFF2-40B4-BE49-F238E27FC236}">
                  <a16:creationId xmlns:a16="http://schemas.microsoft.com/office/drawing/2014/main" id="{69EE753F-14C0-6713-98F3-4FEEFBA91E56}"/>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322A3B5B-8623-0445-7053-6E405A716107}"/>
                </a:ext>
              </a:extLst>
            </p:cNvPr>
            <p:cNvSpPr/>
            <p:nvPr/>
          </p:nvSpPr>
          <p:spPr>
            <a:xfrm>
              <a:off x="863600" y="-1"/>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3D4FB7B0-C62C-4597-0ADF-A8A8FAAA28DB}"/>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7" name="TextBox 6">
            <a:extLst>
              <a:ext uri="{FF2B5EF4-FFF2-40B4-BE49-F238E27FC236}">
                <a16:creationId xmlns:a16="http://schemas.microsoft.com/office/drawing/2014/main" id="{6C656640-8B3D-388F-0BD6-1362DC269698}"/>
              </a:ext>
            </a:extLst>
          </p:cNvPr>
          <p:cNvSpPr txBox="1"/>
          <p:nvPr/>
        </p:nvSpPr>
        <p:spPr>
          <a:xfrm>
            <a:off x="1136650" y="767790"/>
            <a:ext cx="4766733" cy="5450851"/>
          </a:xfrm>
          <a:custGeom>
            <a:avLst/>
            <a:gdLst>
              <a:gd name="connsiteX0" fmla="*/ 0 w 4766733"/>
              <a:gd name="connsiteY0" fmla="*/ 0 h 5450851"/>
              <a:gd name="connsiteX1" fmla="*/ 643509 w 4766733"/>
              <a:gd name="connsiteY1" fmla="*/ 0 h 5450851"/>
              <a:gd name="connsiteX2" fmla="*/ 1239351 w 4766733"/>
              <a:gd name="connsiteY2" fmla="*/ 0 h 5450851"/>
              <a:gd name="connsiteX3" fmla="*/ 1739858 w 4766733"/>
              <a:gd name="connsiteY3" fmla="*/ 0 h 5450851"/>
              <a:gd name="connsiteX4" fmla="*/ 2383367 w 4766733"/>
              <a:gd name="connsiteY4" fmla="*/ 0 h 5450851"/>
              <a:gd name="connsiteX5" fmla="*/ 3026875 w 4766733"/>
              <a:gd name="connsiteY5" fmla="*/ 0 h 5450851"/>
              <a:gd name="connsiteX6" fmla="*/ 3575050 w 4766733"/>
              <a:gd name="connsiteY6" fmla="*/ 0 h 5450851"/>
              <a:gd name="connsiteX7" fmla="*/ 4075557 w 4766733"/>
              <a:gd name="connsiteY7" fmla="*/ 0 h 5450851"/>
              <a:gd name="connsiteX8" fmla="*/ 4766733 w 4766733"/>
              <a:gd name="connsiteY8" fmla="*/ 0 h 5450851"/>
              <a:gd name="connsiteX9" fmla="*/ 4766733 w 4766733"/>
              <a:gd name="connsiteY9" fmla="*/ 490577 h 5450851"/>
              <a:gd name="connsiteX10" fmla="*/ 4766733 w 4766733"/>
              <a:gd name="connsiteY10" fmla="*/ 1035662 h 5450851"/>
              <a:gd name="connsiteX11" fmla="*/ 4766733 w 4766733"/>
              <a:gd name="connsiteY11" fmla="*/ 1526238 h 5450851"/>
              <a:gd name="connsiteX12" fmla="*/ 4766733 w 4766733"/>
              <a:gd name="connsiteY12" fmla="*/ 2071323 h 5450851"/>
              <a:gd name="connsiteX13" fmla="*/ 4766733 w 4766733"/>
              <a:gd name="connsiteY13" fmla="*/ 2616408 h 5450851"/>
              <a:gd name="connsiteX14" fmla="*/ 4766733 w 4766733"/>
              <a:gd name="connsiteY14" fmla="*/ 2997968 h 5450851"/>
              <a:gd name="connsiteX15" fmla="*/ 4766733 w 4766733"/>
              <a:gd name="connsiteY15" fmla="*/ 3434036 h 5450851"/>
              <a:gd name="connsiteX16" fmla="*/ 4766733 w 4766733"/>
              <a:gd name="connsiteY16" fmla="*/ 3870104 h 5450851"/>
              <a:gd name="connsiteX17" fmla="*/ 4766733 w 4766733"/>
              <a:gd name="connsiteY17" fmla="*/ 4306172 h 5450851"/>
              <a:gd name="connsiteX18" fmla="*/ 4766733 w 4766733"/>
              <a:gd name="connsiteY18" fmla="*/ 4960274 h 5450851"/>
              <a:gd name="connsiteX19" fmla="*/ 4766733 w 4766733"/>
              <a:gd name="connsiteY19" fmla="*/ 5450851 h 5450851"/>
              <a:gd name="connsiteX20" fmla="*/ 4170891 w 4766733"/>
              <a:gd name="connsiteY20" fmla="*/ 5450851 h 5450851"/>
              <a:gd name="connsiteX21" fmla="*/ 3479715 w 4766733"/>
              <a:gd name="connsiteY21" fmla="*/ 5450851 h 5450851"/>
              <a:gd name="connsiteX22" fmla="*/ 2979208 w 4766733"/>
              <a:gd name="connsiteY22" fmla="*/ 5450851 h 5450851"/>
              <a:gd name="connsiteX23" fmla="*/ 2335699 w 4766733"/>
              <a:gd name="connsiteY23" fmla="*/ 5450851 h 5450851"/>
              <a:gd name="connsiteX24" fmla="*/ 1739858 w 4766733"/>
              <a:gd name="connsiteY24" fmla="*/ 5450851 h 5450851"/>
              <a:gd name="connsiteX25" fmla="*/ 1096349 w 4766733"/>
              <a:gd name="connsiteY25" fmla="*/ 5450851 h 5450851"/>
              <a:gd name="connsiteX26" fmla="*/ 0 w 4766733"/>
              <a:gd name="connsiteY26" fmla="*/ 5450851 h 5450851"/>
              <a:gd name="connsiteX27" fmla="*/ 0 w 4766733"/>
              <a:gd name="connsiteY27" fmla="*/ 5069291 h 5450851"/>
              <a:gd name="connsiteX28" fmla="*/ 0 w 4766733"/>
              <a:gd name="connsiteY28" fmla="*/ 4415189 h 5450851"/>
              <a:gd name="connsiteX29" fmla="*/ 0 w 4766733"/>
              <a:gd name="connsiteY29" fmla="*/ 3815596 h 5450851"/>
              <a:gd name="connsiteX30" fmla="*/ 0 w 4766733"/>
              <a:gd name="connsiteY30" fmla="*/ 3270511 h 5450851"/>
              <a:gd name="connsiteX31" fmla="*/ 0 w 4766733"/>
              <a:gd name="connsiteY31" fmla="*/ 2670917 h 5450851"/>
              <a:gd name="connsiteX32" fmla="*/ 0 w 4766733"/>
              <a:gd name="connsiteY32" fmla="*/ 2289357 h 5450851"/>
              <a:gd name="connsiteX33" fmla="*/ 0 w 4766733"/>
              <a:gd name="connsiteY33" fmla="*/ 1907798 h 5450851"/>
              <a:gd name="connsiteX34" fmla="*/ 0 w 4766733"/>
              <a:gd name="connsiteY34" fmla="*/ 1362713 h 5450851"/>
              <a:gd name="connsiteX35" fmla="*/ 0 w 4766733"/>
              <a:gd name="connsiteY35" fmla="*/ 926645 h 5450851"/>
              <a:gd name="connsiteX36" fmla="*/ 0 w 4766733"/>
              <a:gd name="connsiteY36" fmla="*/ 0 h 54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766733" h="5450851" fill="none" extrusionOk="0">
                <a:moveTo>
                  <a:pt x="0" y="0"/>
                </a:moveTo>
                <a:cubicBezTo>
                  <a:pt x="266925" y="-47492"/>
                  <a:pt x="369508" y="48600"/>
                  <a:pt x="643509" y="0"/>
                </a:cubicBezTo>
                <a:cubicBezTo>
                  <a:pt x="917510" y="-48600"/>
                  <a:pt x="989940" y="28131"/>
                  <a:pt x="1239351" y="0"/>
                </a:cubicBezTo>
                <a:cubicBezTo>
                  <a:pt x="1488762" y="-28131"/>
                  <a:pt x="1608507" y="11454"/>
                  <a:pt x="1739858" y="0"/>
                </a:cubicBezTo>
                <a:cubicBezTo>
                  <a:pt x="1871209" y="-11454"/>
                  <a:pt x="2221177" y="69130"/>
                  <a:pt x="2383367" y="0"/>
                </a:cubicBezTo>
                <a:cubicBezTo>
                  <a:pt x="2545557" y="-69130"/>
                  <a:pt x="2750815" y="58066"/>
                  <a:pt x="3026875" y="0"/>
                </a:cubicBezTo>
                <a:cubicBezTo>
                  <a:pt x="3302935" y="-58066"/>
                  <a:pt x="3410737" y="27131"/>
                  <a:pt x="3575050" y="0"/>
                </a:cubicBezTo>
                <a:cubicBezTo>
                  <a:pt x="3739363" y="-27131"/>
                  <a:pt x="3936874" y="17165"/>
                  <a:pt x="4075557" y="0"/>
                </a:cubicBezTo>
                <a:cubicBezTo>
                  <a:pt x="4214240" y="-17165"/>
                  <a:pt x="4426235" y="73422"/>
                  <a:pt x="4766733" y="0"/>
                </a:cubicBezTo>
                <a:cubicBezTo>
                  <a:pt x="4819177" y="106918"/>
                  <a:pt x="4742181" y="258841"/>
                  <a:pt x="4766733" y="490577"/>
                </a:cubicBezTo>
                <a:cubicBezTo>
                  <a:pt x="4791285" y="722313"/>
                  <a:pt x="4719723" y="908094"/>
                  <a:pt x="4766733" y="1035662"/>
                </a:cubicBezTo>
                <a:cubicBezTo>
                  <a:pt x="4813743" y="1163231"/>
                  <a:pt x="4751216" y="1372872"/>
                  <a:pt x="4766733" y="1526238"/>
                </a:cubicBezTo>
                <a:cubicBezTo>
                  <a:pt x="4782250" y="1679604"/>
                  <a:pt x="4725967" y="1897599"/>
                  <a:pt x="4766733" y="2071323"/>
                </a:cubicBezTo>
                <a:cubicBezTo>
                  <a:pt x="4807499" y="2245047"/>
                  <a:pt x="4745356" y="2385762"/>
                  <a:pt x="4766733" y="2616408"/>
                </a:cubicBezTo>
                <a:cubicBezTo>
                  <a:pt x="4788110" y="2847055"/>
                  <a:pt x="4739333" y="2894320"/>
                  <a:pt x="4766733" y="2997968"/>
                </a:cubicBezTo>
                <a:cubicBezTo>
                  <a:pt x="4794133" y="3101616"/>
                  <a:pt x="4763326" y="3275538"/>
                  <a:pt x="4766733" y="3434036"/>
                </a:cubicBezTo>
                <a:cubicBezTo>
                  <a:pt x="4770140" y="3592534"/>
                  <a:pt x="4756952" y="3674621"/>
                  <a:pt x="4766733" y="3870104"/>
                </a:cubicBezTo>
                <a:cubicBezTo>
                  <a:pt x="4776514" y="4065587"/>
                  <a:pt x="4762704" y="4217568"/>
                  <a:pt x="4766733" y="4306172"/>
                </a:cubicBezTo>
                <a:cubicBezTo>
                  <a:pt x="4770762" y="4394776"/>
                  <a:pt x="4702649" y="4660625"/>
                  <a:pt x="4766733" y="4960274"/>
                </a:cubicBezTo>
                <a:cubicBezTo>
                  <a:pt x="4830817" y="5259923"/>
                  <a:pt x="4727338" y="5297944"/>
                  <a:pt x="4766733" y="5450851"/>
                </a:cubicBezTo>
                <a:cubicBezTo>
                  <a:pt x="4647176" y="5472908"/>
                  <a:pt x="4425935" y="5407239"/>
                  <a:pt x="4170891" y="5450851"/>
                </a:cubicBezTo>
                <a:cubicBezTo>
                  <a:pt x="3915847" y="5494463"/>
                  <a:pt x="3628424" y="5421542"/>
                  <a:pt x="3479715" y="5450851"/>
                </a:cubicBezTo>
                <a:cubicBezTo>
                  <a:pt x="3331006" y="5480160"/>
                  <a:pt x="3208713" y="5428240"/>
                  <a:pt x="2979208" y="5450851"/>
                </a:cubicBezTo>
                <a:cubicBezTo>
                  <a:pt x="2749703" y="5473462"/>
                  <a:pt x="2631309" y="5403042"/>
                  <a:pt x="2335699" y="5450851"/>
                </a:cubicBezTo>
                <a:cubicBezTo>
                  <a:pt x="2040089" y="5498660"/>
                  <a:pt x="1863292" y="5428404"/>
                  <a:pt x="1739858" y="5450851"/>
                </a:cubicBezTo>
                <a:cubicBezTo>
                  <a:pt x="1616424" y="5473298"/>
                  <a:pt x="1341093" y="5395952"/>
                  <a:pt x="1096349" y="5450851"/>
                </a:cubicBezTo>
                <a:cubicBezTo>
                  <a:pt x="851605" y="5505750"/>
                  <a:pt x="353636" y="5328230"/>
                  <a:pt x="0" y="5450851"/>
                </a:cubicBezTo>
                <a:cubicBezTo>
                  <a:pt x="-9576" y="5282412"/>
                  <a:pt x="30422" y="5190396"/>
                  <a:pt x="0" y="5069291"/>
                </a:cubicBezTo>
                <a:cubicBezTo>
                  <a:pt x="-30422" y="4948186"/>
                  <a:pt x="30104" y="4677122"/>
                  <a:pt x="0" y="4415189"/>
                </a:cubicBezTo>
                <a:cubicBezTo>
                  <a:pt x="-30104" y="4153256"/>
                  <a:pt x="64372" y="4091258"/>
                  <a:pt x="0" y="3815596"/>
                </a:cubicBezTo>
                <a:cubicBezTo>
                  <a:pt x="-64372" y="3539934"/>
                  <a:pt x="59183" y="3392224"/>
                  <a:pt x="0" y="3270511"/>
                </a:cubicBezTo>
                <a:cubicBezTo>
                  <a:pt x="-59183" y="3148799"/>
                  <a:pt x="31156" y="2956174"/>
                  <a:pt x="0" y="2670917"/>
                </a:cubicBezTo>
                <a:cubicBezTo>
                  <a:pt x="-31156" y="2385660"/>
                  <a:pt x="40586" y="2412637"/>
                  <a:pt x="0" y="2289357"/>
                </a:cubicBezTo>
                <a:cubicBezTo>
                  <a:pt x="-40586" y="2166077"/>
                  <a:pt x="7557" y="2071690"/>
                  <a:pt x="0" y="1907798"/>
                </a:cubicBezTo>
                <a:cubicBezTo>
                  <a:pt x="-7557" y="1743906"/>
                  <a:pt x="26311" y="1582905"/>
                  <a:pt x="0" y="1362713"/>
                </a:cubicBezTo>
                <a:cubicBezTo>
                  <a:pt x="-26311" y="1142522"/>
                  <a:pt x="29643" y="1033908"/>
                  <a:pt x="0" y="926645"/>
                </a:cubicBezTo>
                <a:cubicBezTo>
                  <a:pt x="-29643" y="819382"/>
                  <a:pt x="85535" y="299524"/>
                  <a:pt x="0" y="0"/>
                </a:cubicBezTo>
                <a:close/>
              </a:path>
              <a:path w="4766733" h="5450851" stroke="0" extrusionOk="0">
                <a:moveTo>
                  <a:pt x="0" y="0"/>
                </a:moveTo>
                <a:cubicBezTo>
                  <a:pt x="220267" y="-6106"/>
                  <a:pt x="296522" y="18167"/>
                  <a:pt x="452840" y="0"/>
                </a:cubicBezTo>
                <a:cubicBezTo>
                  <a:pt x="609158" y="-18167"/>
                  <a:pt x="769743" y="40760"/>
                  <a:pt x="905679" y="0"/>
                </a:cubicBezTo>
                <a:cubicBezTo>
                  <a:pt x="1041615" y="-40760"/>
                  <a:pt x="1269387" y="7867"/>
                  <a:pt x="1406186" y="0"/>
                </a:cubicBezTo>
                <a:cubicBezTo>
                  <a:pt x="1542985" y="-7867"/>
                  <a:pt x="1774145" y="38000"/>
                  <a:pt x="2002028" y="0"/>
                </a:cubicBezTo>
                <a:cubicBezTo>
                  <a:pt x="2229911" y="-38000"/>
                  <a:pt x="2357679" y="28935"/>
                  <a:pt x="2454867" y="0"/>
                </a:cubicBezTo>
                <a:cubicBezTo>
                  <a:pt x="2552055" y="-28935"/>
                  <a:pt x="2870753" y="61557"/>
                  <a:pt x="3146044" y="0"/>
                </a:cubicBezTo>
                <a:cubicBezTo>
                  <a:pt x="3421335" y="-61557"/>
                  <a:pt x="3437376" y="55049"/>
                  <a:pt x="3646551" y="0"/>
                </a:cubicBezTo>
                <a:cubicBezTo>
                  <a:pt x="3855726" y="-55049"/>
                  <a:pt x="4386805" y="32354"/>
                  <a:pt x="4766733" y="0"/>
                </a:cubicBezTo>
                <a:cubicBezTo>
                  <a:pt x="4822641" y="316397"/>
                  <a:pt x="4754472" y="485258"/>
                  <a:pt x="4766733" y="654102"/>
                </a:cubicBezTo>
                <a:cubicBezTo>
                  <a:pt x="4778994" y="822946"/>
                  <a:pt x="4745667" y="918172"/>
                  <a:pt x="4766733" y="1035662"/>
                </a:cubicBezTo>
                <a:cubicBezTo>
                  <a:pt x="4787799" y="1153152"/>
                  <a:pt x="4736091" y="1421560"/>
                  <a:pt x="4766733" y="1689764"/>
                </a:cubicBezTo>
                <a:cubicBezTo>
                  <a:pt x="4797375" y="1957968"/>
                  <a:pt x="4725335" y="1970735"/>
                  <a:pt x="4766733" y="2071323"/>
                </a:cubicBezTo>
                <a:cubicBezTo>
                  <a:pt x="4808131" y="2171911"/>
                  <a:pt x="4713398" y="2449120"/>
                  <a:pt x="4766733" y="2616408"/>
                </a:cubicBezTo>
                <a:cubicBezTo>
                  <a:pt x="4820068" y="2783697"/>
                  <a:pt x="4735707" y="2895076"/>
                  <a:pt x="4766733" y="3161494"/>
                </a:cubicBezTo>
                <a:cubicBezTo>
                  <a:pt x="4797759" y="3427912"/>
                  <a:pt x="4759304" y="3609791"/>
                  <a:pt x="4766733" y="3815596"/>
                </a:cubicBezTo>
                <a:cubicBezTo>
                  <a:pt x="4774162" y="4021401"/>
                  <a:pt x="4714534" y="4267789"/>
                  <a:pt x="4766733" y="4415189"/>
                </a:cubicBezTo>
                <a:cubicBezTo>
                  <a:pt x="4818932" y="4562589"/>
                  <a:pt x="4724663" y="4715995"/>
                  <a:pt x="4766733" y="4905766"/>
                </a:cubicBezTo>
                <a:cubicBezTo>
                  <a:pt x="4808803" y="5095537"/>
                  <a:pt x="4730715" y="5255642"/>
                  <a:pt x="4766733" y="5450851"/>
                </a:cubicBezTo>
                <a:cubicBezTo>
                  <a:pt x="4598205" y="5480365"/>
                  <a:pt x="4458669" y="5446915"/>
                  <a:pt x="4218559" y="5450851"/>
                </a:cubicBezTo>
                <a:cubicBezTo>
                  <a:pt x="3978449" y="5454787"/>
                  <a:pt x="3771458" y="5391241"/>
                  <a:pt x="3622717" y="5450851"/>
                </a:cubicBezTo>
                <a:cubicBezTo>
                  <a:pt x="3473976" y="5510461"/>
                  <a:pt x="3272882" y="5448703"/>
                  <a:pt x="3169877" y="5450851"/>
                </a:cubicBezTo>
                <a:cubicBezTo>
                  <a:pt x="3066872" y="5452999"/>
                  <a:pt x="2898195" y="5406112"/>
                  <a:pt x="2717038" y="5450851"/>
                </a:cubicBezTo>
                <a:cubicBezTo>
                  <a:pt x="2535881" y="5495590"/>
                  <a:pt x="2263920" y="5400671"/>
                  <a:pt x="2073529" y="5450851"/>
                </a:cubicBezTo>
                <a:cubicBezTo>
                  <a:pt x="1883138" y="5501031"/>
                  <a:pt x="1729713" y="5397785"/>
                  <a:pt x="1525355" y="5450851"/>
                </a:cubicBezTo>
                <a:cubicBezTo>
                  <a:pt x="1320997" y="5503917"/>
                  <a:pt x="1283973" y="5440127"/>
                  <a:pt x="1072515" y="5450851"/>
                </a:cubicBezTo>
                <a:cubicBezTo>
                  <a:pt x="861057" y="5461575"/>
                  <a:pt x="717711" y="5434991"/>
                  <a:pt x="524341" y="5450851"/>
                </a:cubicBezTo>
                <a:cubicBezTo>
                  <a:pt x="330971" y="5466711"/>
                  <a:pt x="227627" y="5395807"/>
                  <a:pt x="0" y="5450851"/>
                </a:cubicBezTo>
                <a:cubicBezTo>
                  <a:pt x="-32408" y="5245762"/>
                  <a:pt x="23433" y="5129438"/>
                  <a:pt x="0" y="4960274"/>
                </a:cubicBezTo>
                <a:cubicBezTo>
                  <a:pt x="-23433" y="4791110"/>
                  <a:pt x="2297" y="4649616"/>
                  <a:pt x="0" y="4360681"/>
                </a:cubicBezTo>
                <a:cubicBezTo>
                  <a:pt x="-2297" y="4071746"/>
                  <a:pt x="55519" y="3960430"/>
                  <a:pt x="0" y="3815596"/>
                </a:cubicBezTo>
                <a:cubicBezTo>
                  <a:pt x="-55519" y="3670762"/>
                  <a:pt x="38644" y="3388413"/>
                  <a:pt x="0" y="3270511"/>
                </a:cubicBezTo>
                <a:cubicBezTo>
                  <a:pt x="-38644" y="3152609"/>
                  <a:pt x="34406" y="2933262"/>
                  <a:pt x="0" y="2834443"/>
                </a:cubicBezTo>
                <a:cubicBezTo>
                  <a:pt x="-34406" y="2735624"/>
                  <a:pt x="52448" y="2545667"/>
                  <a:pt x="0" y="2289357"/>
                </a:cubicBezTo>
                <a:cubicBezTo>
                  <a:pt x="-52448" y="2033047"/>
                  <a:pt x="59252" y="1937331"/>
                  <a:pt x="0" y="1635255"/>
                </a:cubicBezTo>
                <a:cubicBezTo>
                  <a:pt x="-59252" y="1333179"/>
                  <a:pt x="71285" y="1266901"/>
                  <a:pt x="0" y="1035662"/>
                </a:cubicBezTo>
                <a:cubicBezTo>
                  <a:pt x="-71285" y="804423"/>
                  <a:pt x="55886" y="769101"/>
                  <a:pt x="0" y="545085"/>
                </a:cubicBezTo>
                <a:cubicBezTo>
                  <a:pt x="-55886" y="321069"/>
                  <a:pt x="19671" y="271880"/>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3356932316">
                  <a:prstGeom prst="rect">
                    <a:avLst/>
                  </a:prstGeom>
                  <ask:type>
                    <ask:lineSketchScribble/>
                  </ask:type>
                </ask:lineSketchStyleProps>
              </a:ext>
            </a:extLst>
          </a:ln>
        </p:spPr>
        <p:txBody>
          <a:bodyPr wrap="square" rtlCol="0">
            <a:spAutoFit/>
          </a:bodyPr>
          <a:lstStyle/>
          <a:p>
            <a:r>
              <a:rPr lang="en-US" dirty="0"/>
              <a:t>Machine learning (ML) is a branch of artificial intelligence (AI) that enables computers to learn from data without explicit programming. Here's a breakdown of key ML concepts:</a:t>
            </a:r>
          </a:p>
          <a:p>
            <a:r>
              <a:rPr lang="en-US" b="1" dirty="0"/>
              <a:t>Core Concepts:</a:t>
            </a:r>
            <a:endParaRPr lang="en-US" dirty="0"/>
          </a:p>
          <a:p>
            <a:pPr>
              <a:buFont typeface="Arial" panose="020B0604020202020204" pitchFamily="34" charset="0"/>
              <a:buChar char="•"/>
            </a:pPr>
            <a:r>
              <a:rPr lang="en-US" b="1" dirty="0"/>
              <a:t>Algorithms:</a:t>
            </a:r>
            <a:r>
              <a:rPr lang="en-US" dirty="0"/>
              <a:t> </a:t>
            </a:r>
          </a:p>
          <a:p>
            <a:pPr marL="742950" lvl="1" indent="-285750">
              <a:buFont typeface="Arial" panose="020B0604020202020204" pitchFamily="34" charset="0"/>
              <a:buChar char="•"/>
            </a:pPr>
            <a:r>
              <a:rPr lang="en-US" dirty="0"/>
              <a:t>These are sets of rules or instructions that computers follow to learn from data.</a:t>
            </a:r>
          </a:p>
          <a:p>
            <a:pPr marL="742950" lvl="1" indent="-285750">
              <a:buFont typeface="Arial" panose="020B0604020202020204" pitchFamily="34" charset="0"/>
              <a:buChar char="•"/>
            </a:pPr>
            <a:r>
              <a:rPr lang="en-US" dirty="0"/>
              <a:t>Different algorithms are suited for different types of tasks and data.</a:t>
            </a:r>
          </a:p>
          <a:p>
            <a:pPr>
              <a:buFont typeface="Arial" panose="020B0604020202020204" pitchFamily="34" charset="0"/>
              <a:buChar char="•"/>
            </a:pPr>
            <a:r>
              <a:rPr lang="en-US" b="1" dirty="0"/>
              <a:t>Data:</a:t>
            </a:r>
            <a:r>
              <a:rPr lang="en-US" dirty="0"/>
              <a:t> </a:t>
            </a:r>
          </a:p>
          <a:p>
            <a:pPr marL="742950" lvl="1" indent="-285750">
              <a:buFont typeface="Arial" panose="020B0604020202020204" pitchFamily="34" charset="0"/>
              <a:buChar char="•"/>
            </a:pPr>
            <a:r>
              <a:rPr lang="en-US" dirty="0"/>
              <a:t>The fuel of machine learning. ML models learn patterns and relationships from data.</a:t>
            </a:r>
          </a:p>
          <a:p>
            <a:pPr marL="742950" lvl="1" indent="-285750">
              <a:buFont typeface="Arial" panose="020B0604020202020204" pitchFamily="34" charset="0"/>
              <a:buChar char="•"/>
            </a:pPr>
            <a:r>
              <a:rPr lang="en-US" dirty="0"/>
              <a:t>Data can be labeled (for supervised learning) or unlabeled (for unsupervised learning).</a:t>
            </a:r>
          </a:p>
          <a:p>
            <a:pPr algn="just">
              <a:lnSpc>
                <a:spcPct val="150000"/>
              </a:lnSpc>
            </a:pP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0937A0B9-4B88-22E9-40B8-1731CE1B3FF3}"/>
              </a:ext>
            </a:extLst>
          </p:cNvPr>
          <p:cNvSpPr txBox="1"/>
          <p:nvPr/>
        </p:nvSpPr>
        <p:spPr>
          <a:xfrm>
            <a:off x="1752601" y="134034"/>
            <a:ext cx="1871132" cy="646331"/>
          </a:xfrm>
          <a:prstGeom prst="rect">
            <a:avLst/>
          </a:prstGeom>
          <a:noFill/>
        </p:spPr>
        <p:txBody>
          <a:bodyPr wrap="square" rtlCol="0">
            <a:spAutoFit/>
          </a:bodyPr>
          <a:lstStyle/>
          <a:p>
            <a:pPr algn="ctr"/>
            <a:r>
              <a:rPr lang="en-US" dirty="0">
                <a:cs typeface="B Nazanin" panose="00000400000000000000" pitchFamily="2" charset="-78"/>
              </a:rPr>
              <a:t>Machine learning</a:t>
            </a:r>
          </a:p>
          <a:p>
            <a:pPr algn="ctr"/>
            <a:endParaRPr lang="en-US" dirty="0"/>
          </a:p>
        </p:txBody>
      </p:sp>
      <p:sp>
        <p:nvSpPr>
          <p:cNvPr id="10" name="TextBox 9">
            <a:extLst>
              <a:ext uri="{FF2B5EF4-FFF2-40B4-BE49-F238E27FC236}">
                <a16:creationId xmlns:a16="http://schemas.microsoft.com/office/drawing/2014/main" id="{D3EBB516-BF91-63C4-B268-8A4506A8D996}"/>
              </a:ext>
            </a:extLst>
          </p:cNvPr>
          <p:cNvSpPr txBox="1"/>
          <p:nvPr/>
        </p:nvSpPr>
        <p:spPr>
          <a:xfrm>
            <a:off x="6197599" y="744076"/>
            <a:ext cx="5143501" cy="5632311"/>
          </a:xfrm>
          <a:custGeom>
            <a:avLst/>
            <a:gdLst>
              <a:gd name="connsiteX0" fmla="*/ 0 w 5143501"/>
              <a:gd name="connsiteY0" fmla="*/ 0 h 5632311"/>
              <a:gd name="connsiteX1" fmla="*/ 520065 w 5143501"/>
              <a:gd name="connsiteY1" fmla="*/ 0 h 5632311"/>
              <a:gd name="connsiteX2" fmla="*/ 988695 w 5143501"/>
              <a:gd name="connsiteY2" fmla="*/ 0 h 5632311"/>
              <a:gd name="connsiteX3" fmla="*/ 1560195 w 5143501"/>
              <a:gd name="connsiteY3" fmla="*/ 0 h 5632311"/>
              <a:gd name="connsiteX4" fmla="*/ 2183130 w 5143501"/>
              <a:gd name="connsiteY4" fmla="*/ 0 h 5632311"/>
              <a:gd name="connsiteX5" fmla="*/ 2651761 w 5143501"/>
              <a:gd name="connsiteY5" fmla="*/ 0 h 5632311"/>
              <a:gd name="connsiteX6" fmla="*/ 3274696 w 5143501"/>
              <a:gd name="connsiteY6" fmla="*/ 0 h 5632311"/>
              <a:gd name="connsiteX7" fmla="*/ 3846196 w 5143501"/>
              <a:gd name="connsiteY7" fmla="*/ 0 h 5632311"/>
              <a:gd name="connsiteX8" fmla="*/ 4520566 w 5143501"/>
              <a:gd name="connsiteY8" fmla="*/ 0 h 5632311"/>
              <a:gd name="connsiteX9" fmla="*/ 5143501 w 5143501"/>
              <a:gd name="connsiteY9" fmla="*/ 0 h 5632311"/>
              <a:gd name="connsiteX10" fmla="*/ 5143501 w 5143501"/>
              <a:gd name="connsiteY10" fmla="*/ 619554 h 5632311"/>
              <a:gd name="connsiteX11" fmla="*/ 5143501 w 5143501"/>
              <a:gd name="connsiteY11" fmla="*/ 1013816 h 5632311"/>
              <a:gd name="connsiteX12" fmla="*/ 5143501 w 5143501"/>
              <a:gd name="connsiteY12" fmla="*/ 1464401 h 5632311"/>
              <a:gd name="connsiteX13" fmla="*/ 5143501 w 5143501"/>
              <a:gd name="connsiteY13" fmla="*/ 2140278 h 5632311"/>
              <a:gd name="connsiteX14" fmla="*/ 5143501 w 5143501"/>
              <a:gd name="connsiteY14" fmla="*/ 2816156 h 5632311"/>
              <a:gd name="connsiteX15" fmla="*/ 5143501 w 5143501"/>
              <a:gd name="connsiteY15" fmla="*/ 3266740 h 5632311"/>
              <a:gd name="connsiteX16" fmla="*/ 5143501 w 5143501"/>
              <a:gd name="connsiteY16" fmla="*/ 3717325 h 5632311"/>
              <a:gd name="connsiteX17" fmla="*/ 5143501 w 5143501"/>
              <a:gd name="connsiteY17" fmla="*/ 4336879 h 5632311"/>
              <a:gd name="connsiteX18" fmla="*/ 5143501 w 5143501"/>
              <a:gd name="connsiteY18" fmla="*/ 4900111 h 5632311"/>
              <a:gd name="connsiteX19" fmla="*/ 5143501 w 5143501"/>
              <a:gd name="connsiteY19" fmla="*/ 5632311 h 5632311"/>
              <a:gd name="connsiteX20" fmla="*/ 4572001 w 5143501"/>
              <a:gd name="connsiteY20" fmla="*/ 5632311 h 5632311"/>
              <a:gd name="connsiteX21" fmla="*/ 4000501 w 5143501"/>
              <a:gd name="connsiteY21" fmla="*/ 5632311 h 5632311"/>
              <a:gd name="connsiteX22" fmla="*/ 3429001 w 5143501"/>
              <a:gd name="connsiteY22" fmla="*/ 5632311 h 5632311"/>
              <a:gd name="connsiteX23" fmla="*/ 2754631 w 5143501"/>
              <a:gd name="connsiteY23" fmla="*/ 5632311 h 5632311"/>
              <a:gd name="connsiteX24" fmla="*/ 2337435 w 5143501"/>
              <a:gd name="connsiteY24" fmla="*/ 5632311 h 5632311"/>
              <a:gd name="connsiteX25" fmla="*/ 1765935 w 5143501"/>
              <a:gd name="connsiteY25" fmla="*/ 5632311 h 5632311"/>
              <a:gd name="connsiteX26" fmla="*/ 1348740 w 5143501"/>
              <a:gd name="connsiteY26" fmla="*/ 5632311 h 5632311"/>
              <a:gd name="connsiteX27" fmla="*/ 777240 w 5143501"/>
              <a:gd name="connsiteY27" fmla="*/ 5632311 h 5632311"/>
              <a:gd name="connsiteX28" fmla="*/ 0 w 5143501"/>
              <a:gd name="connsiteY28" fmla="*/ 5632311 h 5632311"/>
              <a:gd name="connsiteX29" fmla="*/ 0 w 5143501"/>
              <a:gd name="connsiteY29" fmla="*/ 5069080 h 5632311"/>
              <a:gd name="connsiteX30" fmla="*/ 0 w 5143501"/>
              <a:gd name="connsiteY30" fmla="*/ 4449526 h 5632311"/>
              <a:gd name="connsiteX31" fmla="*/ 0 w 5143501"/>
              <a:gd name="connsiteY31" fmla="*/ 3998941 h 5632311"/>
              <a:gd name="connsiteX32" fmla="*/ 0 w 5143501"/>
              <a:gd name="connsiteY32" fmla="*/ 3379387 h 5632311"/>
              <a:gd name="connsiteX33" fmla="*/ 0 w 5143501"/>
              <a:gd name="connsiteY33" fmla="*/ 2759832 h 5632311"/>
              <a:gd name="connsiteX34" fmla="*/ 0 w 5143501"/>
              <a:gd name="connsiteY34" fmla="*/ 2196601 h 5632311"/>
              <a:gd name="connsiteX35" fmla="*/ 0 w 5143501"/>
              <a:gd name="connsiteY35" fmla="*/ 1746016 h 5632311"/>
              <a:gd name="connsiteX36" fmla="*/ 0 w 5143501"/>
              <a:gd name="connsiteY36" fmla="*/ 1351755 h 5632311"/>
              <a:gd name="connsiteX37" fmla="*/ 0 w 5143501"/>
              <a:gd name="connsiteY37" fmla="*/ 901170 h 5632311"/>
              <a:gd name="connsiteX38" fmla="*/ 0 w 5143501"/>
              <a:gd name="connsiteY38" fmla="*/ 0 h 563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43501" h="5632311" fill="none" extrusionOk="0">
                <a:moveTo>
                  <a:pt x="0" y="0"/>
                </a:moveTo>
                <a:cubicBezTo>
                  <a:pt x="146316" y="-9553"/>
                  <a:pt x="279697" y="20905"/>
                  <a:pt x="520065" y="0"/>
                </a:cubicBezTo>
                <a:cubicBezTo>
                  <a:pt x="760433" y="-20905"/>
                  <a:pt x="845576" y="26270"/>
                  <a:pt x="988695" y="0"/>
                </a:cubicBezTo>
                <a:cubicBezTo>
                  <a:pt x="1131814" y="-26270"/>
                  <a:pt x="1387906" y="44595"/>
                  <a:pt x="1560195" y="0"/>
                </a:cubicBezTo>
                <a:cubicBezTo>
                  <a:pt x="1732484" y="-44595"/>
                  <a:pt x="2031334" y="51053"/>
                  <a:pt x="2183130" y="0"/>
                </a:cubicBezTo>
                <a:cubicBezTo>
                  <a:pt x="2334927" y="-51053"/>
                  <a:pt x="2468105" y="4544"/>
                  <a:pt x="2651761" y="0"/>
                </a:cubicBezTo>
                <a:cubicBezTo>
                  <a:pt x="2835417" y="-4544"/>
                  <a:pt x="3131646" y="43172"/>
                  <a:pt x="3274696" y="0"/>
                </a:cubicBezTo>
                <a:cubicBezTo>
                  <a:pt x="3417747" y="-43172"/>
                  <a:pt x="3600626" y="35545"/>
                  <a:pt x="3846196" y="0"/>
                </a:cubicBezTo>
                <a:cubicBezTo>
                  <a:pt x="4091766" y="-35545"/>
                  <a:pt x="4334626" y="16213"/>
                  <a:pt x="4520566" y="0"/>
                </a:cubicBezTo>
                <a:cubicBezTo>
                  <a:pt x="4706506" y="-16213"/>
                  <a:pt x="4836121" y="44335"/>
                  <a:pt x="5143501" y="0"/>
                </a:cubicBezTo>
                <a:cubicBezTo>
                  <a:pt x="5198288" y="210274"/>
                  <a:pt x="5082358" y="438425"/>
                  <a:pt x="5143501" y="619554"/>
                </a:cubicBezTo>
                <a:cubicBezTo>
                  <a:pt x="5204644" y="800683"/>
                  <a:pt x="5130507" y="872193"/>
                  <a:pt x="5143501" y="1013816"/>
                </a:cubicBezTo>
                <a:cubicBezTo>
                  <a:pt x="5156495" y="1155439"/>
                  <a:pt x="5121768" y="1295480"/>
                  <a:pt x="5143501" y="1464401"/>
                </a:cubicBezTo>
                <a:cubicBezTo>
                  <a:pt x="5165234" y="1633323"/>
                  <a:pt x="5139201" y="1997388"/>
                  <a:pt x="5143501" y="2140278"/>
                </a:cubicBezTo>
                <a:cubicBezTo>
                  <a:pt x="5147801" y="2283168"/>
                  <a:pt x="5109343" y="2604435"/>
                  <a:pt x="5143501" y="2816156"/>
                </a:cubicBezTo>
                <a:cubicBezTo>
                  <a:pt x="5177659" y="3027877"/>
                  <a:pt x="5106039" y="3155207"/>
                  <a:pt x="5143501" y="3266740"/>
                </a:cubicBezTo>
                <a:cubicBezTo>
                  <a:pt x="5180963" y="3378273"/>
                  <a:pt x="5110675" y="3575009"/>
                  <a:pt x="5143501" y="3717325"/>
                </a:cubicBezTo>
                <a:cubicBezTo>
                  <a:pt x="5176327" y="3859641"/>
                  <a:pt x="5107233" y="4192512"/>
                  <a:pt x="5143501" y="4336879"/>
                </a:cubicBezTo>
                <a:cubicBezTo>
                  <a:pt x="5179769" y="4481246"/>
                  <a:pt x="5138421" y="4688132"/>
                  <a:pt x="5143501" y="4900111"/>
                </a:cubicBezTo>
                <a:cubicBezTo>
                  <a:pt x="5148581" y="5112090"/>
                  <a:pt x="5092801" y="5420519"/>
                  <a:pt x="5143501" y="5632311"/>
                </a:cubicBezTo>
                <a:cubicBezTo>
                  <a:pt x="5013020" y="5684376"/>
                  <a:pt x="4722435" y="5621356"/>
                  <a:pt x="4572001" y="5632311"/>
                </a:cubicBezTo>
                <a:cubicBezTo>
                  <a:pt x="4421567" y="5643266"/>
                  <a:pt x="4130144" y="5578327"/>
                  <a:pt x="4000501" y="5632311"/>
                </a:cubicBezTo>
                <a:cubicBezTo>
                  <a:pt x="3870858" y="5686295"/>
                  <a:pt x="3601708" y="5584848"/>
                  <a:pt x="3429001" y="5632311"/>
                </a:cubicBezTo>
                <a:cubicBezTo>
                  <a:pt x="3256294" y="5679774"/>
                  <a:pt x="3043140" y="5613265"/>
                  <a:pt x="2754631" y="5632311"/>
                </a:cubicBezTo>
                <a:cubicBezTo>
                  <a:pt x="2466122" y="5651357"/>
                  <a:pt x="2443709" y="5626004"/>
                  <a:pt x="2337435" y="5632311"/>
                </a:cubicBezTo>
                <a:cubicBezTo>
                  <a:pt x="2231161" y="5638618"/>
                  <a:pt x="1886606" y="5568852"/>
                  <a:pt x="1765935" y="5632311"/>
                </a:cubicBezTo>
                <a:cubicBezTo>
                  <a:pt x="1645264" y="5695770"/>
                  <a:pt x="1510305" y="5621510"/>
                  <a:pt x="1348740" y="5632311"/>
                </a:cubicBezTo>
                <a:cubicBezTo>
                  <a:pt x="1187175" y="5643112"/>
                  <a:pt x="1033705" y="5625637"/>
                  <a:pt x="777240" y="5632311"/>
                </a:cubicBezTo>
                <a:cubicBezTo>
                  <a:pt x="520775" y="5638985"/>
                  <a:pt x="333626" y="5625560"/>
                  <a:pt x="0" y="5632311"/>
                </a:cubicBezTo>
                <a:cubicBezTo>
                  <a:pt x="-25901" y="5381414"/>
                  <a:pt x="19945" y="5251477"/>
                  <a:pt x="0" y="5069080"/>
                </a:cubicBezTo>
                <a:cubicBezTo>
                  <a:pt x="-19945" y="4886683"/>
                  <a:pt x="64405" y="4632168"/>
                  <a:pt x="0" y="4449526"/>
                </a:cubicBezTo>
                <a:cubicBezTo>
                  <a:pt x="-64405" y="4266884"/>
                  <a:pt x="29960" y="4218820"/>
                  <a:pt x="0" y="3998941"/>
                </a:cubicBezTo>
                <a:cubicBezTo>
                  <a:pt x="-29960" y="3779063"/>
                  <a:pt x="26276" y="3588245"/>
                  <a:pt x="0" y="3379387"/>
                </a:cubicBezTo>
                <a:cubicBezTo>
                  <a:pt x="-26276" y="3170529"/>
                  <a:pt x="67953" y="2929635"/>
                  <a:pt x="0" y="2759832"/>
                </a:cubicBezTo>
                <a:cubicBezTo>
                  <a:pt x="-67953" y="2590030"/>
                  <a:pt x="51303" y="2405245"/>
                  <a:pt x="0" y="2196601"/>
                </a:cubicBezTo>
                <a:cubicBezTo>
                  <a:pt x="-51303" y="1987957"/>
                  <a:pt x="52812" y="1969815"/>
                  <a:pt x="0" y="1746016"/>
                </a:cubicBezTo>
                <a:cubicBezTo>
                  <a:pt x="-52812" y="1522218"/>
                  <a:pt x="28721" y="1499619"/>
                  <a:pt x="0" y="1351755"/>
                </a:cubicBezTo>
                <a:cubicBezTo>
                  <a:pt x="-28721" y="1203891"/>
                  <a:pt x="30821" y="1032139"/>
                  <a:pt x="0" y="901170"/>
                </a:cubicBezTo>
                <a:cubicBezTo>
                  <a:pt x="-30821" y="770201"/>
                  <a:pt x="65619" y="242735"/>
                  <a:pt x="0" y="0"/>
                </a:cubicBezTo>
                <a:close/>
              </a:path>
              <a:path w="5143501" h="5632311" stroke="0" extrusionOk="0">
                <a:moveTo>
                  <a:pt x="0" y="0"/>
                </a:moveTo>
                <a:cubicBezTo>
                  <a:pt x="277151" y="-13354"/>
                  <a:pt x="312656" y="15955"/>
                  <a:pt x="571500" y="0"/>
                </a:cubicBezTo>
                <a:cubicBezTo>
                  <a:pt x="830344" y="-15955"/>
                  <a:pt x="806282" y="40434"/>
                  <a:pt x="1040130" y="0"/>
                </a:cubicBezTo>
                <a:cubicBezTo>
                  <a:pt x="1273978" y="-40434"/>
                  <a:pt x="1407797" y="46146"/>
                  <a:pt x="1663065" y="0"/>
                </a:cubicBezTo>
                <a:cubicBezTo>
                  <a:pt x="1918333" y="-46146"/>
                  <a:pt x="2016130" y="28815"/>
                  <a:pt x="2131695" y="0"/>
                </a:cubicBezTo>
                <a:cubicBezTo>
                  <a:pt x="2247260" y="-28815"/>
                  <a:pt x="2484369" y="1207"/>
                  <a:pt x="2754631" y="0"/>
                </a:cubicBezTo>
                <a:cubicBezTo>
                  <a:pt x="3024893" y="-1207"/>
                  <a:pt x="3244110" y="18839"/>
                  <a:pt x="3429001" y="0"/>
                </a:cubicBezTo>
                <a:cubicBezTo>
                  <a:pt x="3613892" y="-18839"/>
                  <a:pt x="3743807" y="65418"/>
                  <a:pt x="4000501" y="0"/>
                </a:cubicBezTo>
                <a:cubicBezTo>
                  <a:pt x="4257195" y="-65418"/>
                  <a:pt x="4335092" y="11860"/>
                  <a:pt x="4520566" y="0"/>
                </a:cubicBezTo>
                <a:cubicBezTo>
                  <a:pt x="4706040" y="-11860"/>
                  <a:pt x="4972326" y="52112"/>
                  <a:pt x="5143501" y="0"/>
                </a:cubicBezTo>
                <a:cubicBezTo>
                  <a:pt x="5148519" y="142160"/>
                  <a:pt x="5130814" y="220549"/>
                  <a:pt x="5143501" y="394262"/>
                </a:cubicBezTo>
                <a:cubicBezTo>
                  <a:pt x="5156188" y="567975"/>
                  <a:pt x="5115305" y="697169"/>
                  <a:pt x="5143501" y="844847"/>
                </a:cubicBezTo>
                <a:cubicBezTo>
                  <a:pt x="5171697" y="992525"/>
                  <a:pt x="5078241" y="1314119"/>
                  <a:pt x="5143501" y="1520724"/>
                </a:cubicBezTo>
                <a:cubicBezTo>
                  <a:pt x="5208761" y="1727329"/>
                  <a:pt x="5138279" y="1920495"/>
                  <a:pt x="5143501" y="2027632"/>
                </a:cubicBezTo>
                <a:cubicBezTo>
                  <a:pt x="5148723" y="2134769"/>
                  <a:pt x="5121801" y="2410402"/>
                  <a:pt x="5143501" y="2590863"/>
                </a:cubicBezTo>
                <a:cubicBezTo>
                  <a:pt x="5165201" y="2771324"/>
                  <a:pt x="5089903" y="2879275"/>
                  <a:pt x="5143501" y="3041448"/>
                </a:cubicBezTo>
                <a:cubicBezTo>
                  <a:pt x="5197099" y="3203621"/>
                  <a:pt x="5106329" y="3354256"/>
                  <a:pt x="5143501" y="3548356"/>
                </a:cubicBezTo>
                <a:cubicBezTo>
                  <a:pt x="5180673" y="3742456"/>
                  <a:pt x="5138271" y="3844106"/>
                  <a:pt x="5143501" y="3942618"/>
                </a:cubicBezTo>
                <a:cubicBezTo>
                  <a:pt x="5148731" y="4041130"/>
                  <a:pt x="5130795" y="4426778"/>
                  <a:pt x="5143501" y="4618495"/>
                </a:cubicBezTo>
                <a:cubicBezTo>
                  <a:pt x="5156207" y="4810212"/>
                  <a:pt x="5125069" y="4899567"/>
                  <a:pt x="5143501" y="5069080"/>
                </a:cubicBezTo>
                <a:cubicBezTo>
                  <a:pt x="5161933" y="5238594"/>
                  <a:pt x="5084783" y="5396509"/>
                  <a:pt x="5143501" y="5632311"/>
                </a:cubicBezTo>
                <a:cubicBezTo>
                  <a:pt x="5011637" y="5666125"/>
                  <a:pt x="4848104" y="5605631"/>
                  <a:pt x="4726306" y="5632311"/>
                </a:cubicBezTo>
                <a:cubicBezTo>
                  <a:pt x="4604509" y="5658991"/>
                  <a:pt x="4516340" y="5591902"/>
                  <a:pt x="4309111" y="5632311"/>
                </a:cubicBezTo>
                <a:cubicBezTo>
                  <a:pt x="4101882" y="5672720"/>
                  <a:pt x="4036770" y="5626798"/>
                  <a:pt x="3840481" y="5632311"/>
                </a:cubicBezTo>
                <a:cubicBezTo>
                  <a:pt x="3644192" y="5637824"/>
                  <a:pt x="3490361" y="5589531"/>
                  <a:pt x="3371851" y="5632311"/>
                </a:cubicBezTo>
                <a:cubicBezTo>
                  <a:pt x="3253341" y="5675091"/>
                  <a:pt x="2956754" y="5594218"/>
                  <a:pt x="2800351" y="5632311"/>
                </a:cubicBezTo>
                <a:cubicBezTo>
                  <a:pt x="2643948" y="5670404"/>
                  <a:pt x="2516092" y="5598335"/>
                  <a:pt x="2383155" y="5632311"/>
                </a:cubicBezTo>
                <a:cubicBezTo>
                  <a:pt x="2250218" y="5666287"/>
                  <a:pt x="2140593" y="5628689"/>
                  <a:pt x="1914525" y="5632311"/>
                </a:cubicBezTo>
                <a:cubicBezTo>
                  <a:pt x="1688457" y="5635933"/>
                  <a:pt x="1575161" y="5588989"/>
                  <a:pt x="1343025" y="5632311"/>
                </a:cubicBezTo>
                <a:cubicBezTo>
                  <a:pt x="1110889" y="5675633"/>
                  <a:pt x="983280" y="5627063"/>
                  <a:pt x="822960" y="5632311"/>
                </a:cubicBezTo>
                <a:cubicBezTo>
                  <a:pt x="662640" y="5637559"/>
                  <a:pt x="248233" y="5583781"/>
                  <a:pt x="0" y="5632311"/>
                </a:cubicBezTo>
                <a:cubicBezTo>
                  <a:pt x="-15302" y="5389244"/>
                  <a:pt x="8877" y="5230156"/>
                  <a:pt x="0" y="5012757"/>
                </a:cubicBezTo>
                <a:cubicBezTo>
                  <a:pt x="-8877" y="4795358"/>
                  <a:pt x="74690" y="4623487"/>
                  <a:pt x="0" y="4336879"/>
                </a:cubicBezTo>
                <a:cubicBezTo>
                  <a:pt x="-74690" y="4050271"/>
                  <a:pt x="17103" y="4073666"/>
                  <a:pt x="0" y="3886295"/>
                </a:cubicBezTo>
                <a:cubicBezTo>
                  <a:pt x="-17103" y="3698924"/>
                  <a:pt x="24295" y="3577631"/>
                  <a:pt x="0" y="3435710"/>
                </a:cubicBezTo>
                <a:cubicBezTo>
                  <a:pt x="-24295" y="3293789"/>
                  <a:pt x="32611" y="3012509"/>
                  <a:pt x="0" y="2872479"/>
                </a:cubicBezTo>
                <a:cubicBezTo>
                  <a:pt x="-32611" y="2732449"/>
                  <a:pt x="16082" y="2618331"/>
                  <a:pt x="0" y="2478217"/>
                </a:cubicBezTo>
                <a:cubicBezTo>
                  <a:pt x="-16082" y="2338103"/>
                  <a:pt x="42908" y="2131236"/>
                  <a:pt x="0" y="1914986"/>
                </a:cubicBezTo>
                <a:cubicBezTo>
                  <a:pt x="-42908" y="1698736"/>
                  <a:pt x="49819" y="1624088"/>
                  <a:pt x="0" y="1464401"/>
                </a:cubicBezTo>
                <a:cubicBezTo>
                  <a:pt x="-49819" y="1304714"/>
                  <a:pt x="59143" y="1082505"/>
                  <a:pt x="0" y="844847"/>
                </a:cubicBezTo>
                <a:cubicBezTo>
                  <a:pt x="-59143" y="607189"/>
                  <a:pt x="6615" y="170128"/>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2871074098">
                  <a:prstGeom prst="rect">
                    <a:avLst/>
                  </a:prstGeom>
                  <ask:type>
                    <ask:lineSketchScribble/>
                  </ask:type>
                </ask:lineSketchStyleProps>
              </a:ext>
            </a:extLst>
          </a:ln>
        </p:spPr>
        <p:txBody>
          <a:bodyPr wrap="square">
            <a:spAutoFit/>
          </a:bodyPr>
          <a:lstStyle/>
          <a:p>
            <a:pPr>
              <a:buFont typeface="Arial" panose="020B0604020202020204" pitchFamily="34" charset="0"/>
              <a:buChar char="•"/>
            </a:pPr>
            <a:r>
              <a:rPr lang="en-US" b="1" dirty="0"/>
              <a:t>Models:</a:t>
            </a:r>
            <a:r>
              <a:rPr lang="en-US" dirty="0"/>
              <a:t> </a:t>
            </a:r>
          </a:p>
          <a:p>
            <a:pPr marL="742950" lvl="1" indent="-285750">
              <a:buFont typeface="Arial" panose="020B0604020202020204" pitchFamily="34" charset="0"/>
              <a:buChar char="•"/>
            </a:pPr>
            <a:r>
              <a:rPr lang="en-US" dirty="0"/>
              <a:t>A model is the output of a machine learning algorithm. It represents the learned patterns and can be used to make predictions or decisions.</a:t>
            </a:r>
          </a:p>
          <a:p>
            <a:pPr>
              <a:buFont typeface="Arial" panose="020B0604020202020204" pitchFamily="34" charset="0"/>
              <a:buChar char="•"/>
            </a:pPr>
            <a:r>
              <a:rPr lang="en-US" b="1" dirty="0"/>
              <a:t>Training:</a:t>
            </a:r>
            <a:r>
              <a:rPr lang="en-US" dirty="0"/>
              <a:t> </a:t>
            </a:r>
          </a:p>
          <a:p>
            <a:pPr marL="742950" lvl="1" indent="-285750">
              <a:buFont typeface="Arial" panose="020B0604020202020204" pitchFamily="34" charset="0"/>
              <a:buChar char="•"/>
            </a:pPr>
            <a:r>
              <a:rPr lang="en-US" dirty="0"/>
              <a:t>The process of feeding data to an algorithm to create a model.</a:t>
            </a:r>
          </a:p>
          <a:p>
            <a:pPr>
              <a:buFont typeface="Arial" panose="020B0604020202020204" pitchFamily="34" charset="0"/>
              <a:buChar char="•"/>
            </a:pPr>
            <a:r>
              <a:rPr lang="en-US" b="1" dirty="0"/>
              <a:t>Testing/Evaluation:</a:t>
            </a:r>
            <a:r>
              <a:rPr lang="en-US" dirty="0"/>
              <a:t> </a:t>
            </a:r>
          </a:p>
          <a:p>
            <a:pPr marL="742950" lvl="1" indent="-285750">
              <a:buFont typeface="Arial" panose="020B0604020202020204" pitchFamily="34" charset="0"/>
              <a:buChar char="•"/>
            </a:pPr>
            <a:r>
              <a:rPr lang="en-US" dirty="0"/>
              <a:t>Assessing the performance of a model on unseen data to ensure it can generalize.</a:t>
            </a:r>
          </a:p>
          <a:p>
            <a:pPr>
              <a:buFont typeface="Arial" panose="020B0604020202020204" pitchFamily="34" charset="0"/>
              <a:buChar char="•"/>
            </a:pPr>
            <a:r>
              <a:rPr lang="en-US" b="1" dirty="0"/>
              <a:t>Representation:</a:t>
            </a:r>
            <a:r>
              <a:rPr lang="en-US" dirty="0"/>
              <a:t> </a:t>
            </a:r>
          </a:p>
          <a:p>
            <a:pPr marL="742950" lvl="1" indent="-285750">
              <a:buFont typeface="Arial" panose="020B0604020202020204" pitchFamily="34" charset="0"/>
              <a:buChar char="•"/>
            </a:pPr>
            <a:r>
              <a:rPr lang="en-US" dirty="0"/>
              <a:t>This is how the model represents the learned knowledge.</a:t>
            </a:r>
          </a:p>
          <a:p>
            <a:pPr>
              <a:buFont typeface="Arial" panose="020B0604020202020204" pitchFamily="34" charset="0"/>
              <a:buChar char="•"/>
            </a:pPr>
            <a:r>
              <a:rPr lang="en-US" b="1" dirty="0"/>
              <a:t>Evaluation:</a:t>
            </a:r>
            <a:r>
              <a:rPr lang="en-US" dirty="0"/>
              <a:t> </a:t>
            </a:r>
          </a:p>
          <a:p>
            <a:pPr marL="742950" lvl="1" indent="-285750">
              <a:buFont typeface="Arial" panose="020B0604020202020204" pitchFamily="34" charset="0"/>
              <a:buChar char="•"/>
            </a:pPr>
            <a:r>
              <a:rPr lang="en-US" dirty="0"/>
              <a:t>This is how the quality of the models is assessed.</a:t>
            </a:r>
          </a:p>
          <a:p>
            <a:pPr>
              <a:buFont typeface="Arial" panose="020B0604020202020204" pitchFamily="34" charset="0"/>
              <a:buChar char="•"/>
            </a:pPr>
            <a:r>
              <a:rPr lang="en-US" b="1" dirty="0"/>
              <a:t>Optimization:</a:t>
            </a:r>
            <a:r>
              <a:rPr lang="en-US" dirty="0"/>
              <a:t> </a:t>
            </a:r>
          </a:p>
          <a:p>
            <a:pPr marL="742950" lvl="1" indent="-285750">
              <a:buFont typeface="Arial" panose="020B0604020202020204" pitchFamily="34" charset="0"/>
              <a:buChar char="•"/>
            </a:pPr>
            <a:r>
              <a:rPr lang="en-US" dirty="0"/>
              <a:t>This is the process of finding the best possible model.</a:t>
            </a:r>
          </a:p>
        </p:txBody>
      </p:sp>
    </p:spTree>
    <p:extLst>
      <p:ext uri="{BB962C8B-B14F-4D97-AF65-F5344CB8AC3E}">
        <p14:creationId xmlns:p14="http://schemas.microsoft.com/office/powerpoint/2010/main" val="4283533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9BED6F-C793-10CC-0D66-A40D2ED2ED49}"/>
              </a:ext>
            </a:extLst>
          </p:cNvPr>
          <p:cNvGrpSpPr/>
          <p:nvPr/>
        </p:nvGrpSpPr>
        <p:grpSpPr>
          <a:xfrm>
            <a:off x="207433" y="194733"/>
            <a:ext cx="11777134" cy="6468534"/>
            <a:chOff x="80433" y="-1"/>
            <a:chExt cx="11777134" cy="6468534"/>
          </a:xfrm>
        </p:grpSpPr>
        <p:sp>
          <p:nvSpPr>
            <p:cNvPr id="3" name="Rectangle: Rounded Corners 2">
              <a:extLst>
                <a:ext uri="{FF2B5EF4-FFF2-40B4-BE49-F238E27FC236}">
                  <a16:creationId xmlns:a16="http://schemas.microsoft.com/office/drawing/2014/main" id="{950A59ED-5A56-CBEA-4514-0AC5A707F10A}"/>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40B936D7-DE2C-0D7A-6D55-ECFBAAA26E91}"/>
                </a:ext>
              </a:extLst>
            </p:cNvPr>
            <p:cNvSpPr/>
            <p:nvPr/>
          </p:nvSpPr>
          <p:spPr>
            <a:xfrm>
              <a:off x="863600" y="-1"/>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F3E7D421-AF67-7D4E-BEB5-E73AA14DBDE6}"/>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FB455968-FF1D-5F3F-77B1-47118FC6863C}"/>
              </a:ext>
            </a:extLst>
          </p:cNvPr>
          <p:cNvSpPr txBox="1"/>
          <p:nvPr/>
        </p:nvSpPr>
        <p:spPr>
          <a:xfrm>
            <a:off x="1752601" y="134034"/>
            <a:ext cx="1871132" cy="646331"/>
          </a:xfrm>
          <a:prstGeom prst="rect">
            <a:avLst/>
          </a:prstGeom>
          <a:noFill/>
        </p:spPr>
        <p:txBody>
          <a:bodyPr wrap="square" rtlCol="0">
            <a:spAutoFit/>
          </a:bodyPr>
          <a:lstStyle/>
          <a:p>
            <a:pPr algn="ctr"/>
            <a:r>
              <a:rPr lang="en-US" dirty="0">
                <a:cs typeface="B Nazanin" panose="00000400000000000000" pitchFamily="2" charset="-78"/>
              </a:rPr>
              <a:t>Machine learning</a:t>
            </a:r>
          </a:p>
          <a:p>
            <a:pPr algn="ctr"/>
            <a:endParaRPr lang="en-US" dirty="0"/>
          </a:p>
        </p:txBody>
      </p:sp>
      <p:sp>
        <p:nvSpPr>
          <p:cNvPr id="8" name="TextBox 7">
            <a:extLst>
              <a:ext uri="{FF2B5EF4-FFF2-40B4-BE49-F238E27FC236}">
                <a16:creationId xmlns:a16="http://schemas.microsoft.com/office/drawing/2014/main" id="{92E87E50-4DB9-4822-89BC-B601DC7315E3}"/>
              </a:ext>
            </a:extLst>
          </p:cNvPr>
          <p:cNvSpPr txBox="1"/>
          <p:nvPr/>
        </p:nvSpPr>
        <p:spPr>
          <a:xfrm>
            <a:off x="3094567" y="768489"/>
            <a:ext cx="6096000" cy="5632311"/>
          </a:xfrm>
          <a:custGeom>
            <a:avLst/>
            <a:gdLst>
              <a:gd name="connsiteX0" fmla="*/ 0 w 6096000"/>
              <a:gd name="connsiteY0" fmla="*/ 0 h 5632311"/>
              <a:gd name="connsiteX1" fmla="*/ 554182 w 6096000"/>
              <a:gd name="connsiteY1" fmla="*/ 0 h 5632311"/>
              <a:gd name="connsiteX2" fmla="*/ 925484 w 6096000"/>
              <a:gd name="connsiteY2" fmla="*/ 0 h 5632311"/>
              <a:gd name="connsiteX3" fmla="*/ 1296785 w 6096000"/>
              <a:gd name="connsiteY3" fmla="*/ 0 h 5632311"/>
              <a:gd name="connsiteX4" fmla="*/ 1668087 w 6096000"/>
              <a:gd name="connsiteY4" fmla="*/ 0 h 5632311"/>
              <a:gd name="connsiteX5" fmla="*/ 2039389 w 6096000"/>
              <a:gd name="connsiteY5" fmla="*/ 0 h 5632311"/>
              <a:gd name="connsiteX6" fmla="*/ 2593571 w 6096000"/>
              <a:gd name="connsiteY6" fmla="*/ 0 h 5632311"/>
              <a:gd name="connsiteX7" fmla="*/ 3208713 w 6096000"/>
              <a:gd name="connsiteY7" fmla="*/ 0 h 5632311"/>
              <a:gd name="connsiteX8" fmla="*/ 3762895 w 6096000"/>
              <a:gd name="connsiteY8" fmla="*/ 0 h 5632311"/>
              <a:gd name="connsiteX9" fmla="*/ 4134196 w 6096000"/>
              <a:gd name="connsiteY9" fmla="*/ 0 h 5632311"/>
              <a:gd name="connsiteX10" fmla="*/ 4749338 w 6096000"/>
              <a:gd name="connsiteY10" fmla="*/ 0 h 5632311"/>
              <a:gd name="connsiteX11" fmla="*/ 5242560 w 6096000"/>
              <a:gd name="connsiteY11" fmla="*/ 0 h 5632311"/>
              <a:gd name="connsiteX12" fmla="*/ 6096000 w 6096000"/>
              <a:gd name="connsiteY12" fmla="*/ 0 h 5632311"/>
              <a:gd name="connsiteX13" fmla="*/ 6096000 w 6096000"/>
              <a:gd name="connsiteY13" fmla="*/ 450585 h 5632311"/>
              <a:gd name="connsiteX14" fmla="*/ 6096000 w 6096000"/>
              <a:gd name="connsiteY14" fmla="*/ 1013816 h 5632311"/>
              <a:gd name="connsiteX15" fmla="*/ 6096000 w 6096000"/>
              <a:gd name="connsiteY15" fmla="*/ 1520724 h 5632311"/>
              <a:gd name="connsiteX16" fmla="*/ 6096000 w 6096000"/>
              <a:gd name="connsiteY16" fmla="*/ 2027632 h 5632311"/>
              <a:gd name="connsiteX17" fmla="*/ 6096000 w 6096000"/>
              <a:gd name="connsiteY17" fmla="*/ 2478217 h 5632311"/>
              <a:gd name="connsiteX18" fmla="*/ 6096000 w 6096000"/>
              <a:gd name="connsiteY18" fmla="*/ 2872479 h 5632311"/>
              <a:gd name="connsiteX19" fmla="*/ 6096000 w 6096000"/>
              <a:gd name="connsiteY19" fmla="*/ 3548356 h 5632311"/>
              <a:gd name="connsiteX20" fmla="*/ 6096000 w 6096000"/>
              <a:gd name="connsiteY20" fmla="*/ 4111587 h 5632311"/>
              <a:gd name="connsiteX21" fmla="*/ 6096000 w 6096000"/>
              <a:gd name="connsiteY21" fmla="*/ 4787464 h 5632311"/>
              <a:gd name="connsiteX22" fmla="*/ 6096000 w 6096000"/>
              <a:gd name="connsiteY22" fmla="*/ 5632311 h 5632311"/>
              <a:gd name="connsiteX23" fmla="*/ 5480858 w 6096000"/>
              <a:gd name="connsiteY23" fmla="*/ 5632311 h 5632311"/>
              <a:gd name="connsiteX24" fmla="*/ 5109556 w 6096000"/>
              <a:gd name="connsiteY24" fmla="*/ 5632311 h 5632311"/>
              <a:gd name="connsiteX25" fmla="*/ 4555375 w 6096000"/>
              <a:gd name="connsiteY25" fmla="*/ 5632311 h 5632311"/>
              <a:gd name="connsiteX26" fmla="*/ 4062153 w 6096000"/>
              <a:gd name="connsiteY26" fmla="*/ 5632311 h 5632311"/>
              <a:gd name="connsiteX27" fmla="*/ 3629891 w 6096000"/>
              <a:gd name="connsiteY27" fmla="*/ 5632311 h 5632311"/>
              <a:gd name="connsiteX28" fmla="*/ 3136669 w 6096000"/>
              <a:gd name="connsiteY28" fmla="*/ 5632311 h 5632311"/>
              <a:gd name="connsiteX29" fmla="*/ 2643447 w 6096000"/>
              <a:gd name="connsiteY29" fmla="*/ 5632311 h 5632311"/>
              <a:gd name="connsiteX30" fmla="*/ 2272145 w 6096000"/>
              <a:gd name="connsiteY30" fmla="*/ 5632311 h 5632311"/>
              <a:gd name="connsiteX31" fmla="*/ 1839884 w 6096000"/>
              <a:gd name="connsiteY31" fmla="*/ 5632311 h 5632311"/>
              <a:gd name="connsiteX32" fmla="*/ 1346662 w 6096000"/>
              <a:gd name="connsiteY32" fmla="*/ 5632311 h 5632311"/>
              <a:gd name="connsiteX33" fmla="*/ 853440 w 6096000"/>
              <a:gd name="connsiteY33" fmla="*/ 5632311 h 5632311"/>
              <a:gd name="connsiteX34" fmla="*/ 0 w 6096000"/>
              <a:gd name="connsiteY34" fmla="*/ 5632311 h 5632311"/>
              <a:gd name="connsiteX35" fmla="*/ 0 w 6096000"/>
              <a:gd name="connsiteY35" fmla="*/ 5238049 h 5632311"/>
              <a:gd name="connsiteX36" fmla="*/ 0 w 6096000"/>
              <a:gd name="connsiteY36" fmla="*/ 4674818 h 5632311"/>
              <a:gd name="connsiteX37" fmla="*/ 0 w 6096000"/>
              <a:gd name="connsiteY37" fmla="*/ 4111587 h 5632311"/>
              <a:gd name="connsiteX38" fmla="*/ 0 w 6096000"/>
              <a:gd name="connsiteY38" fmla="*/ 3717325 h 5632311"/>
              <a:gd name="connsiteX39" fmla="*/ 0 w 6096000"/>
              <a:gd name="connsiteY39" fmla="*/ 3097771 h 5632311"/>
              <a:gd name="connsiteX40" fmla="*/ 0 w 6096000"/>
              <a:gd name="connsiteY40" fmla="*/ 2590863 h 5632311"/>
              <a:gd name="connsiteX41" fmla="*/ 0 w 6096000"/>
              <a:gd name="connsiteY41" fmla="*/ 2140278 h 5632311"/>
              <a:gd name="connsiteX42" fmla="*/ 0 w 6096000"/>
              <a:gd name="connsiteY42" fmla="*/ 1577047 h 5632311"/>
              <a:gd name="connsiteX43" fmla="*/ 0 w 6096000"/>
              <a:gd name="connsiteY43" fmla="*/ 957493 h 5632311"/>
              <a:gd name="connsiteX44" fmla="*/ 0 w 6096000"/>
              <a:gd name="connsiteY44" fmla="*/ 506908 h 5632311"/>
              <a:gd name="connsiteX45" fmla="*/ 0 w 6096000"/>
              <a:gd name="connsiteY45" fmla="*/ 0 h 563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6096000" h="5632311" fill="none" extrusionOk="0">
                <a:moveTo>
                  <a:pt x="0" y="0"/>
                </a:moveTo>
                <a:cubicBezTo>
                  <a:pt x="231848" y="-61531"/>
                  <a:pt x="298454" y="26356"/>
                  <a:pt x="554182" y="0"/>
                </a:cubicBezTo>
                <a:cubicBezTo>
                  <a:pt x="809910" y="-26356"/>
                  <a:pt x="779369" y="22293"/>
                  <a:pt x="925484" y="0"/>
                </a:cubicBezTo>
                <a:cubicBezTo>
                  <a:pt x="1071599" y="-22293"/>
                  <a:pt x="1163749" y="8481"/>
                  <a:pt x="1296785" y="0"/>
                </a:cubicBezTo>
                <a:cubicBezTo>
                  <a:pt x="1429821" y="-8481"/>
                  <a:pt x="1583705" y="34209"/>
                  <a:pt x="1668087" y="0"/>
                </a:cubicBezTo>
                <a:cubicBezTo>
                  <a:pt x="1752469" y="-34209"/>
                  <a:pt x="1866607" y="27064"/>
                  <a:pt x="2039389" y="0"/>
                </a:cubicBezTo>
                <a:cubicBezTo>
                  <a:pt x="2212171" y="-27064"/>
                  <a:pt x="2404659" y="34404"/>
                  <a:pt x="2593571" y="0"/>
                </a:cubicBezTo>
                <a:cubicBezTo>
                  <a:pt x="2782483" y="-34404"/>
                  <a:pt x="2958362" y="27638"/>
                  <a:pt x="3208713" y="0"/>
                </a:cubicBezTo>
                <a:cubicBezTo>
                  <a:pt x="3459064" y="-27638"/>
                  <a:pt x="3642889" y="20053"/>
                  <a:pt x="3762895" y="0"/>
                </a:cubicBezTo>
                <a:cubicBezTo>
                  <a:pt x="3882901" y="-20053"/>
                  <a:pt x="4033260" y="19564"/>
                  <a:pt x="4134196" y="0"/>
                </a:cubicBezTo>
                <a:cubicBezTo>
                  <a:pt x="4235132" y="-19564"/>
                  <a:pt x="4501809" y="11679"/>
                  <a:pt x="4749338" y="0"/>
                </a:cubicBezTo>
                <a:cubicBezTo>
                  <a:pt x="4996867" y="-11679"/>
                  <a:pt x="5011670" y="35912"/>
                  <a:pt x="5242560" y="0"/>
                </a:cubicBezTo>
                <a:cubicBezTo>
                  <a:pt x="5473450" y="-35912"/>
                  <a:pt x="5897007" y="13140"/>
                  <a:pt x="6096000" y="0"/>
                </a:cubicBezTo>
                <a:cubicBezTo>
                  <a:pt x="6145939" y="208267"/>
                  <a:pt x="6062017" y="275552"/>
                  <a:pt x="6096000" y="450585"/>
                </a:cubicBezTo>
                <a:cubicBezTo>
                  <a:pt x="6129983" y="625619"/>
                  <a:pt x="6091516" y="798122"/>
                  <a:pt x="6096000" y="1013816"/>
                </a:cubicBezTo>
                <a:cubicBezTo>
                  <a:pt x="6100484" y="1229510"/>
                  <a:pt x="6090837" y="1402639"/>
                  <a:pt x="6096000" y="1520724"/>
                </a:cubicBezTo>
                <a:cubicBezTo>
                  <a:pt x="6101163" y="1638809"/>
                  <a:pt x="6078859" y="1794738"/>
                  <a:pt x="6096000" y="2027632"/>
                </a:cubicBezTo>
                <a:cubicBezTo>
                  <a:pt x="6113141" y="2260526"/>
                  <a:pt x="6041930" y="2262131"/>
                  <a:pt x="6096000" y="2478217"/>
                </a:cubicBezTo>
                <a:cubicBezTo>
                  <a:pt x="6150070" y="2694304"/>
                  <a:pt x="6079080" y="2678418"/>
                  <a:pt x="6096000" y="2872479"/>
                </a:cubicBezTo>
                <a:cubicBezTo>
                  <a:pt x="6112920" y="3066540"/>
                  <a:pt x="6016459" y="3357081"/>
                  <a:pt x="6096000" y="3548356"/>
                </a:cubicBezTo>
                <a:cubicBezTo>
                  <a:pt x="6175541" y="3739631"/>
                  <a:pt x="6071613" y="3883434"/>
                  <a:pt x="6096000" y="4111587"/>
                </a:cubicBezTo>
                <a:cubicBezTo>
                  <a:pt x="6120387" y="4339740"/>
                  <a:pt x="6073594" y="4537518"/>
                  <a:pt x="6096000" y="4787464"/>
                </a:cubicBezTo>
                <a:cubicBezTo>
                  <a:pt x="6118406" y="5037410"/>
                  <a:pt x="6094166" y="5272971"/>
                  <a:pt x="6096000" y="5632311"/>
                </a:cubicBezTo>
                <a:cubicBezTo>
                  <a:pt x="5970664" y="5644672"/>
                  <a:pt x="5693384" y="5622309"/>
                  <a:pt x="5480858" y="5632311"/>
                </a:cubicBezTo>
                <a:cubicBezTo>
                  <a:pt x="5268332" y="5642313"/>
                  <a:pt x="5215536" y="5598167"/>
                  <a:pt x="5109556" y="5632311"/>
                </a:cubicBezTo>
                <a:cubicBezTo>
                  <a:pt x="5003576" y="5666455"/>
                  <a:pt x="4783062" y="5624604"/>
                  <a:pt x="4555375" y="5632311"/>
                </a:cubicBezTo>
                <a:cubicBezTo>
                  <a:pt x="4327688" y="5640018"/>
                  <a:pt x="4176471" y="5605999"/>
                  <a:pt x="4062153" y="5632311"/>
                </a:cubicBezTo>
                <a:cubicBezTo>
                  <a:pt x="3947835" y="5658623"/>
                  <a:pt x="3722928" y="5610845"/>
                  <a:pt x="3629891" y="5632311"/>
                </a:cubicBezTo>
                <a:cubicBezTo>
                  <a:pt x="3536854" y="5653777"/>
                  <a:pt x="3364873" y="5584957"/>
                  <a:pt x="3136669" y="5632311"/>
                </a:cubicBezTo>
                <a:cubicBezTo>
                  <a:pt x="2908465" y="5679665"/>
                  <a:pt x="2762211" y="5614504"/>
                  <a:pt x="2643447" y="5632311"/>
                </a:cubicBezTo>
                <a:cubicBezTo>
                  <a:pt x="2524683" y="5650118"/>
                  <a:pt x="2448423" y="5600173"/>
                  <a:pt x="2272145" y="5632311"/>
                </a:cubicBezTo>
                <a:cubicBezTo>
                  <a:pt x="2095867" y="5664449"/>
                  <a:pt x="2018424" y="5589821"/>
                  <a:pt x="1839884" y="5632311"/>
                </a:cubicBezTo>
                <a:cubicBezTo>
                  <a:pt x="1661344" y="5674801"/>
                  <a:pt x="1560725" y="5631113"/>
                  <a:pt x="1346662" y="5632311"/>
                </a:cubicBezTo>
                <a:cubicBezTo>
                  <a:pt x="1132599" y="5633509"/>
                  <a:pt x="953703" y="5612036"/>
                  <a:pt x="853440" y="5632311"/>
                </a:cubicBezTo>
                <a:cubicBezTo>
                  <a:pt x="753177" y="5652586"/>
                  <a:pt x="192913" y="5594114"/>
                  <a:pt x="0" y="5632311"/>
                </a:cubicBezTo>
                <a:cubicBezTo>
                  <a:pt x="-39828" y="5509187"/>
                  <a:pt x="30875" y="5385694"/>
                  <a:pt x="0" y="5238049"/>
                </a:cubicBezTo>
                <a:cubicBezTo>
                  <a:pt x="-30875" y="5090404"/>
                  <a:pt x="32574" y="4896830"/>
                  <a:pt x="0" y="4674818"/>
                </a:cubicBezTo>
                <a:cubicBezTo>
                  <a:pt x="-32574" y="4452806"/>
                  <a:pt x="52150" y="4289839"/>
                  <a:pt x="0" y="4111587"/>
                </a:cubicBezTo>
                <a:cubicBezTo>
                  <a:pt x="-52150" y="3933335"/>
                  <a:pt x="8976" y="3799742"/>
                  <a:pt x="0" y="3717325"/>
                </a:cubicBezTo>
                <a:cubicBezTo>
                  <a:pt x="-8976" y="3634908"/>
                  <a:pt x="55719" y="3275319"/>
                  <a:pt x="0" y="3097771"/>
                </a:cubicBezTo>
                <a:cubicBezTo>
                  <a:pt x="-55719" y="2920223"/>
                  <a:pt x="23635" y="2735788"/>
                  <a:pt x="0" y="2590863"/>
                </a:cubicBezTo>
                <a:cubicBezTo>
                  <a:pt x="-23635" y="2445938"/>
                  <a:pt x="26585" y="2283159"/>
                  <a:pt x="0" y="2140278"/>
                </a:cubicBezTo>
                <a:cubicBezTo>
                  <a:pt x="-26585" y="1997398"/>
                  <a:pt x="784" y="1825352"/>
                  <a:pt x="0" y="1577047"/>
                </a:cubicBezTo>
                <a:cubicBezTo>
                  <a:pt x="-784" y="1328742"/>
                  <a:pt x="31592" y="1249628"/>
                  <a:pt x="0" y="957493"/>
                </a:cubicBezTo>
                <a:cubicBezTo>
                  <a:pt x="-31592" y="665358"/>
                  <a:pt x="25147" y="629601"/>
                  <a:pt x="0" y="506908"/>
                </a:cubicBezTo>
                <a:cubicBezTo>
                  <a:pt x="-25147" y="384215"/>
                  <a:pt x="25014" y="175119"/>
                  <a:pt x="0" y="0"/>
                </a:cubicBezTo>
                <a:close/>
              </a:path>
              <a:path w="6096000" h="5632311" stroke="0" extrusionOk="0">
                <a:moveTo>
                  <a:pt x="0" y="0"/>
                </a:moveTo>
                <a:cubicBezTo>
                  <a:pt x="219871" y="-27094"/>
                  <a:pt x="370614" y="44905"/>
                  <a:pt x="554182" y="0"/>
                </a:cubicBezTo>
                <a:cubicBezTo>
                  <a:pt x="737750" y="-44905"/>
                  <a:pt x="1078408" y="8310"/>
                  <a:pt x="1230284" y="0"/>
                </a:cubicBezTo>
                <a:cubicBezTo>
                  <a:pt x="1382160" y="-8310"/>
                  <a:pt x="1465504" y="38816"/>
                  <a:pt x="1662545" y="0"/>
                </a:cubicBezTo>
                <a:cubicBezTo>
                  <a:pt x="1859586" y="-38816"/>
                  <a:pt x="2039769" y="5015"/>
                  <a:pt x="2155767" y="0"/>
                </a:cubicBezTo>
                <a:cubicBezTo>
                  <a:pt x="2271765" y="-5015"/>
                  <a:pt x="2558079" y="70766"/>
                  <a:pt x="2831869" y="0"/>
                </a:cubicBezTo>
                <a:cubicBezTo>
                  <a:pt x="3105659" y="-70766"/>
                  <a:pt x="3229520" y="55100"/>
                  <a:pt x="3386051" y="0"/>
                </a:cubicBezTo>
                <a:cubicBezTo>
                  <a:pt x="3542582" y="-55100"/>
                  <a:pt x="3608458" y="4085"/>
                  <a:pt x="3757353" y="0"/>
                </a:cubicBezTo>
                <a:cubicBezTo>
                  <a:pt x="3906248" y="-4085"/>
                  <a:pt x="4054478" y="35603"/>
                  <a:pt x="4311535" y="0"/>
                </a:cubicBezTo>
                <a:cubicBezTo>
                  <a:pt x="4568592" y="-35603"/>
                  <a:pt x="4615105" y="42714"/>
                  <a:pt x="4743796" y="0"/>
                </a:cubicBezTo>
                <a:cubicBezTo>
                  <a:pt x="4872487" y="-42714"/>
                  <a:pt x="5012681" y="39658"/>
                  <a:pt x="5115098" y="0"/>
                </a:cubicBezTo>
                <a:cubicBezTo>
                  <a:pt x="5217515" y="-39658"/>
                  <a:pt x="5770483" y="24954"/>
                  <a:pt x="6096000" y="0"/>
                </a:cubicBezTo>
                <a:cubicBezTo>
                  <a:pt x="6113100" y="153303"/>
                  <a:pt x="6059927" y="259050"/>
                  <a:pt x="6096000" y="394262"/>
                </a:cubicBezTo>
                <a:cubicBezTo>
                  <a:pt x="6132073" y="529474"/>
                  <a:pt x="6047824" y="681732"/>
                  <a:pt x="6096000" y="957493"/>
                </a:cubicBezTo>
                <a:cubicBezTo>
                  <a:pt x="6144176" y="1233254"/>
                  <a:pt x="6050743" y="1222778"/>
                  <a:pt x="6096000" y="1464401"/>
                </a:cubicBezTo>
                <a:cubicBezTo>
                  <a:pt x="6141257" y="1706024"/>
                  <a:pt x="6072817" y="1816763"/>
                  <a:pt x="6096000" y="1971309"/>
                </a:cubicBezTo>
                <a:cubicBezTo>
                  <a:pt x="6119183" y="2125855"/>
                  <a:pt x="6075690" y="2264292"/>
                  <a:pt x="6096000" y="2478217"/>
                </a:cubicBezTo>
                <a:cubicBezTo>
                  <a:pt x="6116310" y="2692142"/>
                  <a:pt x="6080602" y="2904694"/>
                  <a:pt x="6096000" y="3041448"/>
                </a:cubicBezTo>
                <a:cubicBezTo>
                  <a:pt x="6111398" y="3178202"/>
                  <a:pt x="6036903" y="3471112"/>
                  <a:pt x="6096000" y="3604679"/>
                </a:cubicBezTo>
                <a:cubicBezTo>
                  <a:pt x="6155097" y="3738246"/>
                  <a:pt x="6044002" y="3874682"/>
                  <a:pt x="6096000" y="4055264"/>
                </a:cubicBezTo>
                <a:cubicBezTo>
                  <a:pt x="6147998" y="4235846"/>
                  <a:pt x="6058321" y="4346194"/>
                  <a:pt x="6096000" y="4562172"/>
                </a:cubicBezTo>
                <a:cubicBezTo>
                  <a:pt x="6133679" y="4778150"/>
                  <a:pt x="5988864" y="5318844"/>
                  <a:pt x="6096000" y="5632311"/>
                </a:cubicBezTo>
                <a:cubicBezTo>
                  <a:pt x="5798685" y="5676419"/>
                  <a:pt x="5750819" y="5575133"/>
                  <a:pt x="5480858" y="5632311"/>
                </a:cubicBezTo>
                <a:cubicBezTo>
                  <a:pt x="5210897" y="5689489"/>
                  <a:pt x="5157991" y="5629614"/>
                  <a:pt x="5048596" y="5632311"/>
                </a:cubicBezTo>
                <a:cubicBezTo>
                  <a:pt x="4939201" y="5635008"/>
                  <a:pt x="4745842" y="5572206"/>
                  <a:pt x="4494415" y="5632311"/>
                </a:cubicBezTo>
                <a:cubicBezTo>
                  <a:pt x="4242988" y="5692416"/>
                  <a:pt x="4101679" y="5552792"/>
                  <a:pt x="3818313" y="5632311"/>
                </a:cubicBezTo>
                <a:cubicBezTo>
                  <a:pt x="3534947" y="5711830"/>
                  <a:pt x="3514378" y="5574388"/>
                  <a:pt x="3264131" y="5632311"/>
                </a:cubicBezTo>
                <a:cubicBezTo>
                  <a:pt x="3013884" y="5690234"/>
                  <a:pt x="2892904" y="5572224"/>
                  <a:pt x="2588029" y="5632311"/>
                </a:cubicBezTo>
                <a:cubicBezTo>
                  <a:pt x="2283154" y="5692398"/>
                  <a:pt x="2355564" y="5625808"/>
                  <a:pt x="2155767" y="5632311"/>
                </a:cubicBezTo>
                <a:cubicBezTo>
                  <a:pt x="1955970" y="5638814"/>
                  <a:pt x="1645253" y="5595498"/>
                  <a:pt x="1479665" y="5632311"/>
                </a:cubicBezTo>
                <a:cubicBezTo>
                  <a:pt x="1314077" y="5669124"/>
                  <a:pt x="1129567" y="5594052"/>
                  <a:pt x="925484" y="5632311"/>
                </a:cubicBezTo>
                <a:cubicBezTo>
                  <a:pt x="721401" y="5670570"/>
                  <a:pt x="698884" y="5618307"/>
                  <a:pt x="493222" y="5632311"/>
                </a:cubicBezTo>
                <a:cubicBezTo>
                  <a:pt x="287560" y="5646315"/>
                  <a:pt x="204231" y="5630708"/>
                  <a:pt x="0" y="5632311"/>
                </a:cubicBezTo>
                <a:cubicBezTo>
                  <a:pt x="-47322" y="5447980"/>
                  <a:pt x="38435" y="5381408"/>
                  <a:pt x="0" y="5181726"/>
                </a:cubicBezTo>
                <a:cubicBezTo>
                  <a:pt x="-38435" y="4982044"/>
                  <a:pt x="40585" y="4915780"/>
                  <a:pt x="0" y="4731141"/>
                </a:cubicBezTo>
                <a:cubicBezTo>
                  <a:pt x="-40585" y="4546503"/>
                  <a:pt x="21175" y="4210453"/>
                  <a:pt x="0" y="4055264"/>
                </a:cubicBezTo>
                <a:cubicBezTo>
                  <a:pt x="-21175" y="3900075"/>
                  <a:pt x="14874" y="3697017"/>
                  <a:pt x="0" y="3492033"/>
                </a:cubicBezTo>
                <a:cubicBezTo>
                  <a:pt x="-14874" y="3287049"/>
                  <a:pt x="49753" y="3172084"/>
                  <a:pt x="0" y="3041448"/>
                </a:cubicBezTo>
                <a:cubicBezTo>
                  <a:pt x="-49753" y="2910813"/>
                  <a:pt x="32869" y="2647943"/>
                  <a:pt x="0" y="2534540"/>
                </a:cubicBezTo>
                <a:cubicBezTo>
                  <a:pt x="-32869" y="2421137"/>
                  <a:pt x="2935" y="2166051"/>
                  <a:pt x="0" y="1971309"/>
                </a:cubicBezTo>
                <a:cubicBezTo>
                  <a:pt x="-2935" y="1776567"/>
                  <a:pt x="47586" y="1700709"/>
                  <a:pt x="0" y="1464401"/>
                </a:cubicBezTo>
                <a:cubicBezTo>
                  <a:pt x="-47586" y="1228093"/>
                  <a:pt x="51836" y="1126526"/>
                  <a:pt x="0" y="957493"/>
                </a:cubicBezTo>
                <a:cubicBezTo>
                  <a:pt x="-51836" y="788460"/>
                  <a:pt x="47700" y="243389"/>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2752546852">
                  <a:prstGeom prst="rect">
                    <a:avLst/>
                  </a:prstGeom>
                  <ask:type>
                    <ask:lineSketchScribble/>
                  </ask:type>
                </ask:lineSketchStyleProps>
              </a:ext>
            </a:extLst>
          </a:ln>
        </p:spPr>
        <p:txBody>
          <a:bodyPr wrap="square">
            <a:spAutoFit/>
          </a:bodyPr>
          <a:lstStyle/>
          <a:p>
            <a:r>
              <a:rPr lang="en-US" b="1" dirty="0"/>
              <a:t>1. Recommendation Systems (Netflix, Amazon, Spotify):</a:t>
            </a:r>
            <a:endParaRPr lang="en-US" dirty="0"/>
          </a:p>
          <a:p>
            <a:pPr>
              <a:buFont typeface="Arial" panose="020B0604020202020204" pitchFamily="34" charset="0"/>
              <a:buChar char="•"/>
            </a:pPr>
            <a:r>
              <a:rPr lang="en-US" b="1" dirty="0"/>
              <a:t>How it works:</a:t>
            </a:r>
            <a:r>
              <a:rPr lang="en-US" dirty="0"/>
              <a:t> </a:t>
            </a:r>
          </a:p>
          <a:p>
            <a:pPr marL="742950" lvl="1" indent="-285750">
              <a:buFont typeface="Arial" panose="020B0604020202020204" pitchFamily="34" charset="0"/>
              <a:buChar char="•"/>
            </a:pPr>
            <a:r>
              <a:rPr lang="en-US" dirty="0"/>
              <a:t>These systems gather vast amounts of data about user behavior: </a:t>
            </a:r>
          </a:p>
          <a:p>
            <a:pPr marL="1143000" lvl="2" indent="-228600">
              <a:buFont typeface="Arial" panose="020B0604020202020204" pitchFamily="34" charset="0"/>
              <a:buChar char="•"/>
            </a:pPr>
            <a:r>
              <a:rPr lang="en-US" dirty="0"/>
              <a:t>What movies/shows you've watched (and how much).</a:t>
            </a:r>
          </a:p>
          <a:p>
            <a:pPr marL="1143000" lvl="2" indent="-228600">
              <a:buFont typeface="Arial" panose="020B0604020202020204" pitchFamily="34" charset="0"/>
              <a:buChar char="•"/>
            </a:pPr>
            <a:r>
              <a:rPr lang="en-US" dirty="0"/>
              <a:t>What products you've viewed or purchased.</a:t>
            </a:r>
          </a:p>
          <a:p>
            <a:pPr marL="1143000" lvl="2" indent="-228600">
              <a:buFont typeface="Arial" panose="020B0604020202020204" pitchFamily="34" charset="0"/>
              <a:buChar char="•"/>
            </a:pPr>
            <a:r>
              <a:rPr lang="en-US" dirty="0"/>
              <a:t>What songs you've listened to (and how often).</a:t>
            </a:r>
          </a:p>
          <a:p>
            <a:pPr marL="1143000" lvl="2" indent="-228600">
              <a:buFont typeface="Arial" panose="020B0604020202020204" pitchFamily="34" charset="0"/>
              <a:buChar char="•"/>
            </a:pPr>
            <a:r>
              <a:rPr lang="en-US" dirty="0"/>
              <a:t>Ratings and reviews you've provided.</a:t>
            </a:r>
          </a:p>
          <a:p>
            <a:pPr marL="742950" lvl="1" indent="-285750">
              <a:buFont typeface="Arial" panose="020B0604020202020204" pitchFamily="34" charset="0"/>
              <a:buChar char="•"/>
            </a:pPr>
            <a:r>
              <a:rPr lang="en-US" dirty="0"/>
              <a:t>ML algorithms (often collaborative filtering or content-based filtering) analyze this data to find patterns and similarities: </a:t>
            </a:r>
          </a:p>
          <a:p>
            <a:pPr marL="1143000" lvl="2" indent="-228600">
              <a:buFont typeface="Arial" panose="020B0604020202020204" pitchFamily="34" charset="0"/>
              <a:buChar char="•"/>
            </a:pPr>
            <a:r>
              <a:rPr lang="en-US" dirty="0"/>
              <a:t>Users with similar viewing habits tend to like the same movies.</a:t>
            </a:r>
          </a:p>
          <a:p>
            <a:pPr marL="1143000" lvl="2" indent="-228600">
              <a:buFont typeface="Arial" panose="020B0604020202020204" pitchFamily="34" charset="0"/>
              <a:buChar char="•"/>
            </a:pPr>
            <a:r>
              <a:rPr lang="en-US" dirty="0"/>
              <a:t>Products frequently bought together are likely related.</a:t>
            </a:r>
          </a:p>
          <a:p>
            <a:pPr marL="1143000" lvl="2" indent="-228600">
              <a:buFont typeface="Arial" panose="020B0604020202020204" pitchFamily="34" charset="0"/>
              <a:buChar char="•"/>
            </a:pPr>
            <a:r>
              <a:rPr lang="en-US" dirty="0"/>
              <a:t>Songs with similar musical characteristics are often enjoyed by the same listeners.</a:t>
            </a:r>
          </a:p>
          <a:p>
            <a:pPr marL="742950" lvl="1" indent="-285750">
              <a:buFont typeface="Arial" panose="020B0604020202020204" pitchFamily="34" charset="0"/>
              <a:buChar char="•"/>
            </a:pPr>
            <a:r>
              <a:rPr lang="en-US" dirty="0"/>
              <a:t>The system then predicts what you might like based on these patterns and recommends relevant content.</a:t>
            </a:r>
          </a:p>
        </p:txBody>
      </p:sp>
    </p:spTree>
    <p:extLst>
      <p:ext uri="{BB962C8B-B14F-4D97-AF65-F5344CB8AC3E}">
        <p14:creationId xmlns:p14="http://schemas.microsoft.com/office/powerpoint/2010/main" val="61647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A3BF14-8D7E-04C4-31B5-F2AAC52F5183}"/>
              </a:ext>
            </a:extLst>
          </p:cNvPr>
          <p:cNvGrpSpPr/>
          <p:nvPr/>
        </p:nvGrpSpPr>
        <p:grpSpPr>
          <a:xfrm>
            <a:off x="207433" y="194733"/>
            <a:ext cx="11777134" cy="6468534"/>
            <a:chOff x="80433" y="-1"/>
            <a:chExt cx="11777134" cy="6468534"/>
          </a:xfrm>
        </p:grpSpPr>
        <p:sp>
          <p:nvSpPr>
            <p:cNvPr id="3" name="Rectangle: Rounded Corners 2">
              <a:extLst>
                <a:ext uri="{FF2B5EF4-FFF2-40B4-BE49-F238E27FC236}">
                  <a16:creationId xmlns:a16="http://schemas.microsoft.com/office/drawing/2014/main" id="{8CA459E1-7443-FBB4-D8CD-DF897EA56A85}"/>
                </a:ext>
              </a:extLst>
            </p:cNvPr>
            <p:cNvSpPr/>
            <p:nvPr/>
          </p:nvSpPr>
          <p:spPr>
            <a:xfrm>
              <a:off x="173567" y="0"/>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C183741A-9E73-17E2-5F8B-AEB5C3271B70}"/>
                </a:ext>
              </a:extLst>
            </p:cNvPr>
            <p:cNvSpPr/>
            <p:nvPr/>
          </p:nvSpPr>
          <p:spPr>
            <a:xfrm>
              <a:off x="863600" y="-1"/>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765A287D-D968-A9F0-8D90-A2171E223E0C}"/>
                </a:ext>
              </a:extLst>
            </p:cNvPr>
            <p:cNvSpPr/>
            <p:nvPr/>
          </p:nvSpPr>
          <p:spPr>
            <a:xfrm>
              <a:off x="80433" y="262466"/>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57088BE7-ABF2-1EC4-0919-9120669B6BE4}"/>
              </a:ext>
            </a:extLst>
          </p:cNvPr>
          <p:cNvSpPr txBox="1"/>
          <p:nvPr/>
        </p:nvSpPr>
        <p:spPr>
          <a:xfrm>
            <a:off x="1752601" y="134034"/>
            <a:ext cx="1871132" cy="646331"/>
          </a:xfrm>
          <a:prstGeom prst="rect">
            <a:avLst/>
          </a:prstGeom>
          <a:noFill/>
        </p:spPr>
        <p:txBody>
          <a:bodyPr wrap="square" rtlCol="0">
            <a:spAutoFit/>
          </a:bodyPr>
          <a:lstStyle/>
          <a:p>
            <a:pPr algn="ctr"/>
            <a:r>
              <a:rPr lang="en-US" dirty="0">
                <a:cs typeface="B Nazanin" panose="00000400000000000000" pitchFamily="2" charset="-78"/>
              </a:rPr>
              <a:t>Machine learning</a:t>
            </a:r>
          </a:p>
          <a:p>
            <a:pPr algn="ctr"/>
            <a:endParaRPr lang="en-US" dirty="0"/>
          </a:p>
        </p:txBody>
      </p:sp>
      <p:pic>
        <p:nvPicPr>
          <p:cNvPr id="8" name="Picture 7">
            <a:extLst>
              <a:ext uri="{FF2B5EF4-FFF2-40B4-BE49-F238E27FC236}">
                <a16:creationId xmlns:a16="http://schemas.microsoft.com/office/drawing/2014/main" id="{4AC01B21-E69C-935F-BFC5-DA1770202E25}"/>
              </a:ext>
            </a:extLst>
          </p:cNvPr>
          <p:cNvPicPr>
            <a:picLocks noChangeAspect="1"/>
          </p:cNvPicPr>
          <p:nvPr/>
        </p:nvPicPr>
        <p:blipFill>
          <a:blip r:embed="rId2">
            <a:duotone>
              <a:prstClr val="black"/>
              <a:schemeClr val="accent3">
                <a:tint val="45000"/>
                <a:satMod val="400000"/>
              </a:schemeClr>
            </a:duotone>
          </a:blip>
          <a:stretch>
            <a:fillRect/>
          </a:stretch>
        </p:blipFill>
        <p:spPr>
          <a:xfrm>
            <a:off x="2995180" y="1042831"/>
            <a:ext cx="6201640" cy="1457528"/>
          </a:xfrm>
          <a:prstGeom prst="rect">
            <a:avLst/>
          </a:prstGeom>
        </p:spPr>
      </p:pic>
      <p:pic>
        <p:nvPicPr>
          <p:cNvPr id="10" name="Picture 9">
            <a:extLst>
              <a:ext uri="{FF2B5EF4-FFF2-40B4-BE49-F238E27FC236}">
                <a16:creationId xmlns:a16="http://schemas.microsoft.com/office/drawing/2014/main" id="{70565600-0F3E-4BA5-88A5-59B7B04A4F4A}"/>
              </a:ext>
            </a:extLst>
          </p:cNvPr>
          <p:cNvPicPr>
            <a:picLocks noChangeAspect="1"/>
          </p:cNvPicPr>
          <p:nvPr/>
        </p:nvPicPr>
        <p:blipFill>
          <a:blip r:embed="rId3">
            <a:duotone>
              <a:prstClr val="black"/>
              <a:schemeClr val="accent3">
                <a:tint val="45000"/>
                <a:satMod val="400000"/>
              </a:schemeClr>
            </a:duotone>
          </a:blip>
          <a:stretch>
            <a:fillRect/>
          </a:stretch>
        </p:blipFill>
        <p:spPr>
          <a:xfrm>
            <a:off x="2552206" y="3014429"/>
            <a:ext cx="7087589" cy="2686425"/>
          </a:xfrm>
          <a:prstGeom prst="rect">
            <a:avLst/>
          </a:prstGeom>
        </p:spPr>
      </p:pic>
    </p:spTree>
    <p:extLst>
      <p:ext uri="{BB962C8B-B14F-4D97-AF65-F5344CB8AC3E}">
        <p14:creationId xmlns:p14="http://schemas.microsoft.com/office/powerpoint/2010/main" val="158152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5E89CBF-8D06-6E28-537B-869FE939EB1D}"/>
              </a:ext>
            </a:extLst>
          </p:cNvPr>
          <p:cNvGrpSpPr/>
          <p:nvPr/>
        </p:nvGrpSpPr>
        <p:grpSpPr>
          <a:xfrm>
            <a:off x="207433" y="134034"/>
            <a:ext cx="11777134" cy="6529233"/>
            <a:chOff x="207433" y="134034"/>
            <a:chExt cx="11777134" cy="6529233"/>
          </a:xfrm>
        </p:grpSpPr>
        <p:sp>
          <p:nvSpPr>
            <p:cNvPr id="3" name="Rectangle: Rounded Corners 2">
              <a:extLst>
                <a:ext uri="{FF2B5EF4-FFF2-40B4-BE49-F238E27FC236}">
                  <a16:creationId xmlns:a16="http://schemas.microsoft.com/office/drawing/2014/main" id="{45EFC36E-C23D-809F-5EB6-5E4B286A51BE}"/>
                </a:ext>
              </a:extLst>
            </p:cNvPr>
            <p:cNvSpPr/>
            <p:nvPr/>
          </p:nvSpPr>
          <p:spPr>
            <a:xfrm>
              <a:off x="300567" y="194734"/>
              <a:ext cx="11684000" cy="6062133"/>
            </a:xfrm>
            <a:prstGeom prst="roundRect">
              <a:avLst/>
            </a:prstGeom>
            <a:solidFill>
              <a:schemeClr val="accent6">
                <a:lumMod val="60000"/>
                <a:lumOff val="4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A8D0177B-E4C9-4D13-4117-F53D003DCAD8}"/>
                </a:ext>
              </a:extLst>
            </p:cNvPr>
            <p:cNvSpPr/>
            <p:nvPr/>
          </p:nvSpPr>
          <p:spPr>
            <a:xfrm>
              <a:off x="7349066" y="203199"/>
              <a:ext cx="3598333" cy="6460067"/>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B7FC53A2-BA1A-A1BF-35C8-21D73D240263}"/>
                </a:ext>
              </a:extLst>
            </p:cNvPr>
            <p:cNvSpPr/>
            <p:nvPr/>
          </p:nvSpPr>
          <p:spPr>
            <a:xfrm>
              <a:off x="207433" y="457200"/>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7" name="TextBox 6">
              <a:extLst>
                <a:ext uri="{FF2B5EF4-FFF2-40B4-BE49-F238E27FC236}">
                  <a16:creationId xmlns:a16="http://schemas.microsoft.com/office/drawing/2014/main" id="{F7D3D911-70E6-B28C-B981-904311277B5B}"/>
                </a:ext>
              </a:extLst>
            </p:cNvPr>
            <p:cNvSpPr txBox="1"/>
            <p:nvPr/>
          </p:nvSpPr>
          <p:spPr>
            <a:xfrm>
              <a:off x="8212666" y="134034"/>
              <a:ext cx="1871132" cy="369332"/>
            </a:xfrm>
            <a:prstGeom prst="rect">
              <a:avLst/>
            </a:prstGeom>
            <a:noFill/>
          </p:spPr>
          <p:txBody>
            <a:bodyPr wrap="square" rtlCol="0">
              <a:spAutoFit/>
            </a:bodyPr>
            <a:lstStyle/>
            <a:p>
              <a:pPr algn="ctr"/>
              <a:r>
                <a:rPr lang="en-US" dirty="0"/>
                <a:t>EM</a:t>
              </a:r>
            </a:p>
          </p:txBody>
        </p:sp>
      </p:grpSp>
      <p:sp>
        <p:nvSpPr>
          <p:cNvPr id="8" name="TextBox 7">
            <a:extLst>
              <a:ext uri="{FF2B5EF4-FFF2-40B4-BE49-F238E27FC236}">
                <a16:creationId xmlns:a16="http://schemas.microsoft.com/office/drawing/2014/main" id="{5D9F1D07-70F1-9834-EA9E-25499A2DEB60}"/>
              </a:ext>
            </a:extLst>
          </p:cNvPr>
          <p:cNvSpPr txBox="1"/>
          <p:nvPr/>
        </p:nvSpPr>
        <p:spPr>
          <a:xfrm>
            <a:off x="1244601" y="922867"/>
            <a:ext cx="9897532" cy="369332"/>
          </a:xfrm>
          <a:prstGeom prst="rect">
            <a:avLst/>
          </a:prstGeom>
          <a:noFill/>
        </p:spPr>
        <p:txBody>
          <a:bodyPr wrap="square" rtlCol="0">
            <a:spAutoFit/>
          </a:bodyPr>
          <a:lstStyle/>
          <a:p>
            <a:pPr algn="r"/>
            <a:endParaRPr lang="en-US"/>
          </a:p>
        </p:txBody>
      </p:sp>
      <p:sp>
        <p:nvSpPr>
          <p:cNvPr id="2" name="TextBox 1">
            <a:extLst>
              <a:ext uri="{FF2B5EF4-FFF2-40B4-BE49-F238E27FC236}">
                <a16:creationId xmlns:a16="http://schemas.microsoft.com/office/drawing/2014/main" id="{A345381E-FC34-F1BB-E45E-A25C61DBAAD1}"/>
              </a:ext>
            </a:extLst>
          </p:cNvPr>
          <p:cNvSpPr txBox="1"/>
          <p:nvPr/>
        </p:nvSpPr>
        <p:spPr>
          <a:xfrm>
            <a:off x="1615018" y="1107533"/>
            <a:ext cx="9897532" cy="2862322"/>
          </a:xfrm>
          <a:custGeom>
            <a:avLst/>
            <a:gdLst>
              <a:gd name="connsiteX0" fmla="*/ 0 w 9897532"/>
              <a:gd name="connsiteY0" fmla="*/ 0 h 2862322"/>
              <a:gd name="connsiteX1" fmla="*/ 461885 w 9897532"/>
              <a:gd name="connsiteY1" fmla="*/ 0 h 2862322"/>
              <a:gd name="connsiteX2" fmla="*/ 824794 w 9897532"/>
              <a:gd name="connsiteY2" fmla="*/ 0 h 2862322"/>
              <a:gd name="connsiteX3" fmla="*/ 1484630 w 9897532"/>
              <a:gd name="connsiteY3" fmla="*/ 0 h 2862322"/>
              <a:gd name="connsiteX4" fmla="*/ 1946515 w 9897532"/>
              <a:gd name="connsiteY4" fmla="*/ 0 h 2862322"/>
              <a:gd name="connsiteX5" fmla="*/ 2705325 w 9897532"/>
              <a:gd name="connsiteY5" fmla="*/ 0 h 2862322"/>
              <a:gd name="connsiteX6" fmla="*/ 3068235 w 9897532"/>
              <a:gd name="connsiteY6" fmla="*/ 0 h 2862322"/>
              <a:gd name="connsiteX7" fmla="*/ 3629095 w 9897532"/>
              <a:gd name="connsiteY7" fmla="*/ 0 h 2862322"/>
              <a:gd name="connsiteX8" fmla="*/ 4387906 w 9897532"/>
              <a:gd name="connsiteY8" fmla="*/ 0 h 2862322"/>
              <a:gd name="connsiteX9" fmla="*/ 4750815 w 9897532"/>
              <a:gd name="connsiteY9" fmla="*/ 0 h 2862322"/>
              <a:gd name="connsiteX10" fmla="*/ 5608601 w 9897532"/>
              <a:gd name="connsiteY10" fmla="*/ 0 h 2862322"/>
              <a:gd name="connsiteX11" fmla="*/ 6169462 w 9897532"/>
              <a:gd name="connsiteY11" fmla="*/ 0 h 2862322"/>
              <a:gd name="connsiteX12" fmla="*/ 6730322 w 9897532"/>
              <a:gd name="connsiteY12" fmla="*/ 0 h 2862322"/>
              <a:gd name="connsiteX13" fmla="*/ 7192207 w 9897532"/>
              <a:gd name="connsiteY13" fmla="*/ 0 h 2862322"/>
              <a:gd name="connsiteX14" fmla="*/ 7852042 w 9897532"/>
              <a:gd name="connsiteY14" fmla="*/ 0 h 2862322"/>
              <a:gd name="connsiteX15" fmla="*/ 8709828 w 9897532"/>
              <a:gd name="connsiteY15" fmla="*/ 0 h 2862322"/>
              <a:gd name="connsiteX16" fmla="*/ 9897532 w 9897532"/>
              <a:gd name="connsiteY16" fmla="*/ 0 h 2862322"/>
              <a:gd name="connsiteX17" fmla="*/ 9897532 w 9897532"/>
              <a:gd name="connsiteY17" fmla="*/ 543841 h 2862322"/>
              <a:gd name="connsiteX18" fmla="*/ 9897532 w 9897532"/>
              <a:gd name="connsiteY18" fmla="*/ 1144929 h 2862322"/>
              <a:gd name="connsiteX19" fmla="*/ 9897532 w 9897532"/>
              <a:gd name="connsiteY19" fmla="*/ 1660147 h 2862322"/>
              <a:gd name="connsiteX20" fmla="*/ 9897532 w 9897532"/>
              <a:gd name="connsiteY20" fmla="*/ 2232611 h 2862322"/>
              <a:gd name="connsiteX21" fmla="*/ 9897532 w 9897532"/>
              <a:gd name="connsiteY21" fmla="*/ 2862322 h 2862322"/>
              <a:gd name="connsiteX22" fmla="*/ 9237697 w 9897532"/>
              <a:gd name="connsiteY22" fmla="*/ 2862322 h 2862322"/>
              <a:gd name="connsiteX23" fmla="*/ 8478886 w 9897532"/>
              <a:gd name="connsiteY23" fmla="*/ 2862322 h 2862322"/>
              <a:gd name="connsiteX24" fmla="*/ 7720075 w 9897532"/>
              <a:gd name="connsiteY24" fmla="*/ 2862322 h 2862322"/>
              <a:gd name="connsiteX25" fmla="*/ 6862289 w 9897532"/>
              <a:gd name="connsiteY25" fmla="*/ 2862322 h 2862322"/>
              <a:gd name="connsiteX26" fmla="*/ 6004503 w 9897532"/>
              <a:gd name="connsiteY26" fmla="*/ 2862322 h 2862322"/>
              <a:gd name="connsiteX27" fmla="*/ 5542618 w 9897532"/>
              <a:gd name="connsiteY27" fmla="*/ 2862322 h 2862322"/>
              <a:gd name="connsiteX28" fmla="*/ 4882782 w 9897532"/>
              <a:gd name="connsiteY28" fmla="*/ 2862322 h 2862322"/>
              <a:gd name="connsiteX29" fmla="*/ 4222947 w 9897532"/>
              <a:gd name="connsiteY29" fmla="*/ 2862322 h 2862322"/>
              <a:gd name="connsiteX30" fmla="*/ 3761062 w 9897532"/>
              <a:gd name="connsiteY30" fmla="*/ 2862322 h 2862322"/>
              <a:gd name="connsiteX31" fmla="*/ 2903276 w 9897532"/>
              <a:gd name="connsiteY31" fmla="*/ 2862322 h 2862322"/>
              <a:gd name="connsiteX32" fmla="*/ 2045490 w 9897532"/>
              <a:gd name="connsiteY32" fmla="*/ 2862322 h 2862322"/>
              <a:gd name="connsiteX33" fmla="*/ 1187704 w 9897532"/>
              <a:gd name="connsiteY33" fmla="*/ 2862322 h 2862322"/>
              <a:gd name="connsiteX34" fmla="*/ 824794 w 9897532"/>
              <a:gd name="connsiteY34" fmla="*/ 2862322 h 2862322"/>
              <a:gd name="connsiteX35" fmla="*/ 0 w 9897532"/>
              <a:gd name="connsiteY35" fmla="*/ 2862322 h 2862322"/>
              <a:gd name="connsiteX36" fmla="*/ 0 w 9897532"/>
              <a:gd name="connsiteY36" fmla="*/ 2261234 h 2862322"/>
              <a:gd name="connsiteX37" fmla="*/ 0 w 9897532"/>
              <a:gd name="connsiteY37" fmla="*/ 1688770 h 2862322"/>
              <a:gd name="connsiteX38" fmla="*/ 0 w 9897532"/>
              <a:gd name="connsiteY38" fmla="*/ 1059059 h 2862322"/>
              <a:gd name="connsiteX39" fmla="*/ 0 w 9897532"/>
              <a:gd name="connsiteY39" fmla="*/ 543841 h 2862322"/>
              <a:gd name="connsiteX40" fmla="*/ 0 w 9897532"/>
              <a:gd name="connsiteY4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897532" h="2862322" fill="none" extrusionOk="0">
                <a:moveTo>
                  <a:pt x="0" y="0"/>
                </a:moveTo>
                <a:cubicBezTo>
                  <a:pt x="147921" y="8676"/>
                  <a:pt x="239220" y="6600"/>
                  <a:pt x="461885" y="0"/>
                </a:cubicBezTo>
                <a:cubicBezTo>
                  <a:pt x="684550" y="-6600"/>
                  <a:pt x="646076" y="-17973"/>
                  <a:pt x="824794" y="0"/>
                </a:cubicBezTo>
                <a:cubicBezTo>
                  <a:pt x="1003512" y="17973"/>
                  <a:pt x="1341165" y="28809"/>
                  <a:pt x="1484630" y="0"/>
                </a:cubicBezTo>
                <a:cubicBezTo>
                  <a:pt x="1628095" y="-28809"/>
                  <a:pt x="1834451" y="-22633"/>
                  <a:pt x="1946515" y="0"/>
                </a:cubicBezTo>
                <a:cubicBezTo>
                  <a:pt x="2058579" y="22633"/>
                  <a:pt x="2441870" y="27764"/>
                  <a:pt x="2705325" y="0"/>
                </a:cubicBezTo>
                <a:cubicBezTo>
                  <a:pt x="2968780" y="-27764"/>
                  <a:pt x="2908943" y="-11742"/>
                  <a:pt x="3068235" y="0"/>
                </a:cubicBezTo>
                <a:cubicBezTo>
                  <a:pt x="3227527" y="11742"/>
                  <a:pt x="3386509" y="15386"/>
                  <a:pt x="3629095" y="0"/>
                </a:cubicBezTo>
                <a:cubicBezTo>
                  <a:pt x="3871681" y="-15386"/>
                  <a:pt x="4140954" y="-27560"/>
                  <a:pt x="4387906" y="0"/>
                </a:cubicBezTo>
                <a:cubicBezTo>
                  <a:pt x="4634858" y="27560"/>
                  <a:pt x="4639982" y="-1088"/>
                  <a:pt x="4750815" y="0"/>
                </a:cubicBezTo>
                <a:cubicBezTo>
                  <a:pt x="4861648" y="1088"/>
                  <a:pt x="5411265" y="2259"/>
                  <a:pt x="5608601" y="0"/>
                </a:cubicBezTo>
                <a:cubicBezTo>
                  <a:pt x="5805937" y="-2259"/>
                  <a:pt x="5946718" y="-7610"/>
                  <a:pt x="6169462" y="0"/>
                </a:cubicBezTo>
                <a:cubicBezTo>
                  <a:pt x="6392206" y="7610"/>
                  <a:pt x="6510079" y="-25360"/>
                  <a:pt x="6730322" y="0"/>
                </a:cubicBezTo>
                <a:cubicBezTo>
                  <a:pt x="6950565" y="25360"/>
                  <a:pt x="7070881" y="-9407"/>
                  <a:pt x="7192207" y="0"/>
                </a:cubicBezTo>
                <a:cubicBezTo>
                  <a:pt x="7313534" y="9407"/>
                  <a:pt x="7555736" y="-8928"/>
                  <a:pt x="7852042" y="0"/>
                </a:cubicBezTo>
                <a:cubicBezTo>
                  <a:pt x="8148348" y="8928"/>
                  <a:pt x="8482315" y="26093"/>
                  <a:pt x="8709828" y="0"/>
                </a:cubicBezTo>
                <a:cubicBezTo>
                  <a:pt x="8937341" y="-26093"/>
                  <a:pt x="9411955" y="-44514"/>
                  <a:pt x="9897532" y="0"/>
                </a:cubicBezTo>
                <a:cubicBezTo>
                  <a:pt x="9887292" y="176757"/>
                  <a:pt x="9873164" y="431177"/>
                  <a:pt x="9897532" y="543841"/>
                </a:cubicBezTo>
                <a:cubicBezTo>
                  <a:pt x="9921900" y="656505"/>
                  <a:pt x="9902621" y="1019787"/>
                  <a:pt x="9897532" y="1144929"/>
                </a:cubicBezTo>
                <a:cubicBezTo>
                  <a:pt x="9892443" y="1270071"/>
                  <a:pt x="9877627" y="1484306"/>
                  <a:pt x="9897532" y="1660147"/>
                </a:cubicBezTo>
                <a:cubicBezTo>
                  <a:pt x="9917437" y="1835988"/>
                  <a:pt x="9869244" y="2113948"/>
                  <a:pt x="9897532" y="2232611"/>
                </a:cubicBezTo>
                <a:cubicBezTo>
                  <a:pt x="9925820" y="2351274"/>
                  <a:pt x="9871786" y="2651446"/>
                  <a:pt x="9897532" y="2862322"/>
                </a:cubicBezTo>
                <a:cubicBezTo>
                  <a:pt x="9723512" y="2873894"/>
                  <a:pt x="9395159" y="2865363"/>
                  <a:pt x="9237697" y="2862322"/>
                </a:cubicBezTo>
                <a:cubicBezTo>
                  <a:pt x="9080235" y="2859281"/>
                  <a:pt x="8636241" y="2832171"/>
                  <a:pt x="8478886" y="2862322"/>
                </a:cubicBezTo>
                <a:cubicBezTo>
                  <a:pt x="8321531" y="2892473"/>
                  <a:pt x="7875570" y="2849686"/>
                  <a:pt x="7720075" y="2862322"/>
                </a:cubicBezTo>
                <a:cubicBezTo>
                  <a:pt x="7564580" y="2874958"/>
                  <a:pt x="7122606" y="2841404"/>
                  <a:pt x="6862289" y="2862322"/>
                </a:cubicBezTo>
                <a:cubicBezTo>
                  <a:pt x="6601972" y="2883240"/>
                  <a:pt x="6395267" y="2883775"/>
                  <a:pt x="6004503" y="2862322"/>
                </a:cubicBezTo>
                <a:cubicBezTo>
                  <a:pt x="5613739" y="2840869"/>
                  <a:pt x="5687053" y="2854033"/>
                  <a:pt x="5542618" y="2862322"/>
                </a:cubicBezTo>
                <a:cubicBezTo>
                  <a:pt x="5398183" y="2870611"/>
                  <a:pt x="5080963" y="2836854"/>
                  <a:pt x="4882782" y="2862322"/>
                </a:cubicBezTo>
                <a:cubicBezTo>
                  <a:pt x="4684601" y="2887790"/>
                  <a:pt x="4476186" y="2834298"/>
                  <a:pt x="4222947" y="2862322"/>
                </a:cubicBezTo>
                <a:cubicBezTo>
                  <a:pt x="3969708" y="2890346"/>
                  <a:pt x="3983340" y="2849099"/>
                  <a:pt x="3761062" y="2862322"/>
                </a:cubicBezTo>
                <a:cubicBezTo>
                  <a:pt x="3538785" y="2875545"/>
                  <a:pt x="3301663" y="2876346"/>
                  <a:pt x="2903276" y="2862322"/>
                </a:cubicBezTo>
                <a:cubicBezTo>
                  <a:pt x="2504889" y="2848298"/>
                  <a:pt x="2219220" y="2870809"/>
                  <a:pt x="2045490" y="2862322"/>
                </a:cubicBezTo>
                <a:cubicBezTo>
                  <a:pt x="1871760" y="2853835"/>
                  <a:pt x="1489409" y="2876154"/>
                  <a:pt x="1187704" y="2862322"/>
                </a:cubicBezTo>
                <a:cubicBezTo>
                  <a:pt x="885999" y="2848490"/>
                  <a:pt x="914783" y="2847271"/>
                  <a:pt x="824794" y="2862322"/>
                </a:cubicBezTo>
                <a:cubicBezTo>
                  <a:pt x="734805" y="2877374"/>
                  <a:pt x="253019" y="2880566"/>
                  <a:pt x="0" y="2862322"/>
                </a:cubicBezTo>
                <a:cubicBezTo>
                  <a:pt x="-4971" y="2690439"/>
                  <a:pt x="-28498" y="2543762"/>
                  <a:pt x="0" y="2261234"/>
                </a:cubicBezTo>
                <a:cubicBezTo>
                  <a:pt x="28498" y="1978706"/>
                  <a:pt x="-14028" y="1857587"/>
                  <a:pt x="0" y="1688770"/>
                </a:cubicBezTo>
                <a:cubicBezTo>
                  <a:pt x="14028" y="1519953"/>
                  <a:pt x="20515" y="1221492"/>
                  <a:pt x="0" y="1059059"/>
                </a:cubicBezTo>
                <a:cubicBezTo>
                  <a:pt x="-20515" y="896626"/>
                  <a:pt x="16138" y="675231"/>
                  <a:pt x="0" y="543841"/>
                </a:cubicBezTo>
                <a:cubicBezTo>
                  <a:pt x="-16138" y="412451"/>
                  <a:pt x="-26235" y="159636"/>
                  <a:pt x="0" y="0"/>
                </a:cubicBezTo>
                <a:close/>
              </a:path>
              <a:path w="9897532" h="2862322" stroke="0" extrusionOk="0">
                <a:moveTo>
                  <a:pt x="0" y="0"/>
                </a:moveTo>
                <a:cubicBezTo>
                  <a:pt x="291467" y="4352"/>
                  <a:pt x="466151" y="2638"/>
                  <a:pt x="659835" y="0"/>
                </a:cubicBezTo>
                <a:cubicBezTo>
                  <a:pt x="853519" y="-2638"/>
                  <a:pt x="1161419" y="22510"/>
                  <a:pt x="1418646" y="0"/>
                </a:cubicBezTo>
                <a:cubicBezTo>
                  <a:pt x="1675873" y="-22510"/>
                  <a:pt x="1685044" y="16119"/>
                  <a:pt x="1781556" y="0"/>
                </a:cubicBezTo>
                <a:cubicBezTo>
                  <a:pt x="1878068" y="-16119"/>
                  <a:pt x="2314791" y="-3174"/>
                  <a:pt x="2540367" y="0"/>
                </a:cubicBezTo>
                <a:cubicBezTo>
                  <a:pt x="2765943" y="3174"/>
                  <a:pt x="3032072" y="7756"/>
                  <a:pt x="3398153" y="0"/>
                </a:cubicBezTo>
                <a:cubicBezTo>
                  <a:pt x="3764234" y="-7756"/>
                  <a:pt x="3698230" y="25334"/>
                  <a:pt x="3959013" y="0"/>
                </a:cubicBezTo>
                <a:cubicBezTo>
                  <a:pt x="4219796" y="-25334"/>
                  <a:pt x="4239122" y="-15806"/>
                  <a:pt x="4321922" y="0"/>
                </a:cubicBezTo>
                <a:cubicBezTo>
                  <a:pt x="4404722" y="15806"/>
                  <a:pt x="4599226" y="-14029"/>
                  <a:pt x="4684832" y="0"/>
                </a:cubicBezTo>
                <a:cubicBezTo>
                  <a:pt x="4770438" y="14029"/>
                  <a:pt x="5097192" y="31886"/>
                  <a:pt x="5344667" y="0"/>
                </a:cubicBezTo>
                <a:cubicBezTo>
                  <a:pt x="5592143" y="-31886"/>
                  <a:pt x="5803065" y="21121"/>
                  <a:pt x="6004503" y="0"/>
                </a:cubicBezTo>
                <a:cubicBezTo>
                  <a:pt x="6205941" y="-21121"/>
                  <a:pt x="6266146" y="13122"/>
                  <a:pt x="6367412" y="0"/>
                </a:cubicBezTo>
                <a:cubicBezTo>
                  <a:pt x="6468678" y="-13122"/>
                  <a:pt x="6713727" y="9672"/>
                  <a:pt x="6928272" y="0"/>
                </a:cubicBezTo>
                <a:cubicBezTo>
                  <a:pt x="7142817" y="-9672"/>
                  <a:pt x="7562236" y="-17423"/>
                  <a:pt x="7786059" y="0"/>
                </a:cubicBezTo>
                <a:cubicBezTo>
                  <a:pt x="8009882" y="17423"/>
                  <a:pt x="8219533" y="25789"/>
                  <a:pt x="8643845" y="0"/>
                </a:cubicBezTo>
                <a:cubicBezTo>
                  <a:pt x="9068157" y="-25789"/>
                  <a:pt x="8980280" y="18977"/>
                  <a:pt x="9204705" y="0"/>
                </a:cubicBezTo>
                <a:cubicBezTo>
                  <a:pt x="9429130" y="-18977"/>
                  <a:pt x="9630977" y="-33559"/>
                  <a:pt x="9897532" y="0"/>
                </a:cubicBezTo>
                <a:cubicBezTo>
                  <a:pt x="9880005" y="179510"/>
                  <a:pt x="9915486" y="336527"/>
                  <a:pt x="9897532" y="543841"/>
                </a:cubicBezTo>
                <a:cubicBezTo>
                  <a:pt x="9879578" y="751155"/>
                  <a:pt x="9870352" y="946510"/>
                  <a:pt x="9897532" y="1144929"/>
                </a:cubicBezTo>
                <a:cubicBezTo>
                  <a:pt x="9924712" y="1343348"/>
                  <a:pt x="9901850" y="1551127"/>
                  <a:pt x="9897532" y="1688770"/>
                </a:cubicBezTo>
                <a:cubicBezTo>
                  <a:pt x="9893214" y="1826413"/>
                  <a:pt x="9915964" y="2012720"/>
                  <a:pt x="9897532" y="2232611"/>
                </a:cubicBezTo>
                <a:cubicBezTo>
                  <a:pt x="9879100" y="2452502"/>
                  <a:pt x="9870874" y="2559695"/>
                  <a:pt x="9897532" y="2862322"/>
                </a:cubicBezTo>
                <a:cubicBezTo>
                  <a:pt x="9662048" y="2836735"/>
                  <a:pt x="9381523" y="2886487"/>
                  <a:pt x="9237697" y="2862322"/>
                </a:cubicBezTo>
                <a:cubicBezTo>
                  <a:pt x="9093872" y="2838157"/>
                  <a:pt x="8778017" y="2891083"/>
                  <a:pt x="8577861" y="2862322"/>
                </a:cubicBezTo>
                <a:cubicBezTo>
                  <a:pt x="8377705" y="2833561"/>
                  <a:pt x="7964138" y="2888532"/>
                  <a:pt x="7720075" y="2862322"/>
                </a:cubicBezTo>
                <a:cubicBezTo>
                  <a:pt x="7476012" y="2836112"/>
                  <a:pt x="7233322" y="2854590"/>
                  <a:pt x="6961264" y="2862322"/>
                </a:cubicBezTo>
                <a:cubicBezTo>
                  <a:pt x="6689206" y="2870054"/>
                  <a:pt x="6669417" y="2865352"/>
                  <a:pt x="6400404" y="2862322"/>
                </a:cubicBezTo>
                <a:cubicBezTo>
                  <a:pt x="6131391" y="2859292"/>
                  <a:pt x="6077139" y="2862954"/>
                  <a:pt x="5839544" y="2862322"/>
                </a:cubicBezTo>
                <a:cubicBezTo>
                  <a:pt x="5601949" y="2861690"/>
                  <a:pt x="5370606" y="2884562"/>
                  <a:pt x="5179708" y="2862322"/>
                </a:cubicBezTo>
                <a:cubicBezTo>
                  <a:pt x="4988810" y="2840082"/>
                  <a:pt x="4892577" y="2853878"/>
                  <a:pt x="4618848" y="2862322"/>
                </a:cubicBezTo>
                <a:cubicBezTo>
                  <a:pt x="4345119" y="2870766"/>
                  <a:pt x="4311756" y="2859358"/>
                  <a:pt x="4057988" y="2862322"/>
                </a:cubicBezTo>
                <a:cubicBezTo>
                  <a:pt x="3804220" y="2865286"/>
                  <a:pt x="3681286" y="2836489"/>
                  <a:pt x="3497128" y="2862322"/>
                </a:cubicBezTo>
                <a:cubicBezTo>
                  <a:pt x="3312970" y="2888155"/>
                  <a:pt x="3150850" y="2848311"/>
                  <a:pt x="2936268" y="2862322"/>
                </a:cubicBezTo>
                <a:cubicBezTo>
                  <a:pt x="2721686" y="2876333"/>
                  <a:pt x="2455890" y="2850406"/>
                  <a:pt x="2177457" y="2862322"/>
                </a:cubicBezTo>
                <a:cubicBezTo>
                  <a:pt x="1899024" y="2874238"/>
                  <a:pt x="1981358" y="2868671"/>
                  <a:pt x="1814548" y="2862322"/>
                </a:cubicBezTo>
                <a:cubicBezTo>
                  <a:pt x="1647738" y="2855973"/>
                  <a:pt x="1331882" y="2879909"/>
                  <a:pt x="1154712" y="2862322"/>
                </a:cubicBezTo>
                <a:cubicBezTo>
                  <a:pt x="977542" y="2844735"/>
                  <a:pt x="912436" y="2870859"/>
                  <a:pt x="791803" y="2862322"/>
                </a:cubicBezTo>
                <a:cubicBezTo>
                  <a:pt x="671170" y="2853785"/>
                  <a:pt x="305246" y="2834288"/>
                  <a:pt x="0" y="2862322"/>
                </a:cubicBezTo>
                <a:cubicBezTo>
                  <a:pt x="-22307" y="2654618"/>
                  <a:pt x="14641" y="2513588"/>
                  <a:pt x="0" y="2347104"/>
                </a:cubicBezTo>
                <a:cubicBezTo>
                  <a:pt x="-14641" y="2180620"/>
                  <a:pt x="8086" y="1949485"/>
                  <a:pt x="0" y="1746016"/>
                </a:cubicBezTo>
                <a:cubicBezTo>
                  <a:pt x="-8086" y="1542547"/>
                  <a:pt x="11643" y="1377467"/>
                  <a:pt x="0" y="1259422"/>
                </a:cubicBezTo>
                <a:cubicBezTo>
                  <a:pt x="-11643" y="1141377"/>
                  <a:pt x="-12617" y="832592"/>
                  <a:pt x="0" y="629711"/>
                </a:cubicBezTo>
                <a:cubicBezTo>
                  <a:pt x="12617" y="426830"/>
                  <a:pt x="-22168" y="187186"/>
                  <a:pt x="0" y="0"/>
                </a:cubicBezTo>
                <a:close/>
              </a:path>
            </a:pathLst>
          </a:custGeom>
          <a:solidFill>
            <a:schemeClr val="accent5">
              <a:lumMod val="40000"/>
              <a:lumOff val="60000"/>
            </a:schemeClr>
          </a:solidFill>
          <a:ln>
            <a:solidFill>
              <a:schemeClr val="tx1"/>
            </a:solidFill>
            <a:extLst>
              <a:ext uri="{C807C97D-BFC1-408E-A445-0C87EB9F89A2}">
                <ask:lineSketchStyleProps xmlns:ask="http://schemas.microsoft.com/office/drawing/2018/sketchyshapes" sd="173064436">
                  <a:prstGeom prst="rect">
                    <a:avLst/>
                  </a:prstGeom>
                  <ask:type>
                    <ask:lineSketchFreehand/>
                  </ask:type>
                </ask:lineSketchStyleProps>
              </a:ext>
            </a:extLst>
          </a:ln>
        </p:spPr>
        <p:txBody>
          <a:bodyPr wrap="square" rtlCol="0">
            <a:spAutoFit/>
          </a:bodyPr>
          <a:lstStyle/>
          <a:p>
            <a:pPr algn="r" rtl="1">
              <a:lnSpc>
                <a:spcPct val="150000"/>
              </a:lnSpc>
            </a:pPr>
            <a:r>
              <a:rPr lang="fa-IR" dirty="0">
                <a:cs typeface="B Nazanin" panose="00000400000000000000" pitchFamily="2" charset="-78"/>
              </a:rPr>
              <a:t>انواع روش های خوشه بندی :</a:t>
            </a:r>
          </a:p>
          <a:p>
            <a:pPr algn="r" rtl="1">
              <a:lnSpc>
                <a:spcPct val="150000"/>
              </a:lnSpc>
            </a:pPr>
            <a:r>
              <a:rPr lang="fa-IR" dirty="0">
                <a:cs typeface="B Nazanin" panose="00000400000000000000" pitchFamily="2" charset="-78"/>
              </a:rPr>
              <a:t> 1. خوشه بندی سخت </a:t>
            </a:r>
            <a:r>
              <a:rPr lang="en-US" dirty="0">
                <a:cs typeface="B Nazanin" panose="00000400000000000000" pitchFamily="2" charset="-78"/>
              </a:rPr>
              <a:t>(Hard)</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               خوشه ها هم پوشانی ندارند .</a:t>
            </a:r>
          </a:p>
          <a:p>
            <a:pPr algn="r" rtl="1">
              <a:lnSpc>
                <a:spcPct val="150000"/>
              </a:lnSpc>
            </a:pPr>
            <a:endParaRPr lang="fa-IR" dirty="0">
              <a:cs typeface="B Nazanin" panose="00000400000000000000" pitchFamily="2" charset="-78"/>
            </a:endParaRPr>
          </a:p>
          <a:p>
            <a:pPr algn="r" rtl="1">
              <a:lnSpc>
                <a:spcPct val="150000"/>
              </a:lnSpc>
            </a:pP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یعنی هر عنصر یا به خوشه تعلق دارد یا ندارد . </a:t>
            </a:r>
          </a:p>
          <a:p>
            <a:pPr algn="r" rtl="1"/>
            <a:endParaRPr lang="fa-IR" dirty="0">
              <a:cs typeface="B Nazanin" panose="00000400000000000000" pitchFamily="2" charset="-78"/>
            </a:endParaRPr>
          </a:p>
          <a:p>
            <a:pPr algn="r" rtl="1"/>
            <a:r>
              <a:rPr lang="fa-IR" dirty="0">
                <a:cs typeface="B Nazanin" panose="00000400000000000000" pitchFamily="2" charset="-78"/>
              </a:rPr>
              <a:t>2. خوشه بندی نرم (</a:t>
            </a:r>
            <a:r>
              <a:rPr lang="en-US" dirty="0">
                <a:cs typeface="B Nazanin" panose="00000400000000000000" pitchFamily="2" charset="-78"/>
              </a:rPr>
              <a:t>Soft</a:t>
            </a:r>
            <a:r>
              <a:rPr lang="fa-IR" dirty="0">
                <a:cs typeface="B Nazanin" panose="00000400000000000000" pitchFamily="2" charset="-78"/>
              </a:rPr>
              <a:t>)</a:t>
            </a:r>
            <a:r>
              <a:rPr lang="en-US" dirty="0">
                <a:cs typeface="B Nazanin" panose="00000400000000000000" pitchFamily="2" charset="-78"/>
              </a:rPr>
              <a:t>                </a:t>
            </a:r>
            <a:r>
              <a:rPr lang="fa-IR" dirty="0">
                <a:cs typeface="B Nazanin" panose="00000400000000000000" pitchFamily="2" charset="-78"/>
              </a:rPr>
              <a:t>خوشه ها ممکن است هم پوشانی داشته باشند .</a:t>
            </a:r>
          </a:p>
          <a:p>
            <a:pPr algn="r" rtl="1"/>
            <a:endParaRPr lang="fa-IR" dirty="0">
              <a:cs typeface="B Nazanin" panose="00000400000000000000" pitchFamily="2" charset="-78"/>
            </a:endParaRPr>
          </a:p>
          <a:p>
            <a:pPr algn="r" rtl="1"/>
            <a:r>
              <a:rPr lang="fa-IR" dirty="0">
                <a:cs typeface="B Nazanin" panose="00000400000000000000" pitchFamily="2" charset="-78"/>
              </a:rPr>
              <a:t>                                                قدرت ارتباط میان خوشه و نمونه (ممکن است با احتمالی به هر خوشه تعلق داشته باشد )</a:t>
            </a:r>
            <a:endParaRPr lang="en-US" dirty="0">
              <a:cs typeface="B Nazanin" panose="00000400000000000000" pitchFamily="2" charset="-78"/>
            </a:endParaRPr>
          </a:p>
        </p:txBody>
      </p:sp>
      <p:cxnSp>
        <p:nvCxnSpPr>
          <p:cNvPr id="9" name="Straight Arrow Connector 8">
            <a:extLst>
              <a:ext uri="{FF2B5EF4-FFF2-40B4-BE49-F238E27FC236}">
                <a16:creationId xmlns:a16="http://schemas.microsoft.com/office/drawing/2014/main" id="{73DFD1AD-FAD3-FE37-9CB2-D5AADED22245}"/>
              </a:ext>
            </a:extLst>
          </p:cNvPr>
          <p:cNvCxnSpPr>
            <a:cxnSpLocks/>
          </p:cNvCxnSpPr>
          <p:nvPr/>
        </p:nvCxnSpPr>
        <p:spPr>
          <a:xfrm flipH="1">
            <a:off x="8428565" y="1811867"/>
            <a:ext cx="71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941C1729-2E1A-BE9F-67FE-D251D0E277E2}"/>
              </a:ext>
            </a:extLst>
          </p:cNvPr>
          <p:cNvCxnSpPr>
            <a:cxnSpLocks/>
          </p:cNvCxnSpPr>
          <p:nvPr/>
        </p:nvCxnSpPr>
        <p:spPr>
          <a:xfrm flipH="1">
            <a:off x="8428565" y="1820333"/>
            <a:ext cx="719667" cy="666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B5B603-9418-4370-A2AD-B8C1C7DBE04F}"/>
              </a:ext>
            </a:extLst>
          </p:cNvPr>
          <p:cNvCxnSpPr>
            <a:cxnSpLocks/>
          </p:cNvCxnSpPr>
          <p:nvPr/>
        </p:nvCxnSpPr>
        <p:spPr>
          <a:xfrm flipH="1">
            <a:off x="8788398" y="3225800"/>
            <a:ext cx="719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8EE3476-AB82-F4AC-15D0-A5C2F1D5C843}"/>
              </a:ext>
            </a:extLst>
          </p:cNvPr>
          <p:cNvCxnSpPr>
            <a:cxnSpLocks/>
          </p:cNvCxnSpPr>
          <p:nvPr/>
        </p:nvCxnSpPr>
        <p:spPr>
          <a:xfrm flipH="1">
            <a:off x="8788398" y="3237469"/>
            <a:ext cx="719667" cy="666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8791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F0403E-1FD0-C19E-8BC0-1563F7A9B359}"/>
              </a:ext>
            </a:extLst>
          </p:cNvPr>
          <p:cNvGrpSpPr/>
          <p:nvPr/>
        </p:nvGrpSpPr>
        <p:grpSpPr>
          <a:xfrm>
            <a:off x="207433" y="194734"/>
            <a:ext cx="11777134" cy="6468533"/>
            <a:chOff x="194733" y="194733"/>
            <a:chExt cx="11777134" cy="6468533"/>
          </a:xfrm>
        </p:grpSpPr>
        <p:sp>
          <p:nvSpPr>
            <p:cNvPr id="6" name="Rectangle: Rounded Corners 5">
              <a:extLst>
                <a:ext uri="{FF2B5EF4-FFF2-40B4-BE49-F238E27FC236}">
                  <a16:creationId xmlns:a16="http://schemas.microsoft.com/office/drawing/2014/main" id="{69FB9973-C161-FB5B-32D7-CB532C7C4C28}"/>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7" name="Rectangle: Rounded Corners 6">
              <a:extLst>
                <a:ext uri="{FF2B5EF4-FFF2-40B4-BE49-F238E27FC236}">
                  <a16:creationId xmlns:a16="http://schemas.microsoft.com/office/drawing/2014/main" id="{3E1640AB-C76D-CE73-F3DB-607D52F61D7A}"/>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B690EA04-43E8-6E9E-FD23-CE97175B4550}"/>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grpSp>
      <p:sp>
        <p:nvSpPr>
          <p:cNvPr id="9" name="TextBox 8">
            <a:extLst>
              <a:ext uri="{FF2B5EF4-FFF2-40B4-BE49-F238E27FC236}">
                <a16:creationId xmlns:a16="http://schemas.microsoft.com/office/drawing/2014/main" id="{796D0778-EB96-6653-6DD7-641F97CA1899}"/>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13" name="TextBox 12">
            <a:extLst>
              <a:ext uri="{FF2B5EF4-FFF2-40B4-BE49-F238E27FC236}">
                <a16:creationId xmlns:a16="http://schemas.microsoft.com/office/drawing/2014/main" id="{172CA785-419A-76AB-4E03-46DA80C4C44A}"/>
              </a:ext>
            </a:extLst>
          </p:cNvPr>
          <p:cNvSpPr txBox="1"/>
          <p:nvPr/>
        </p:nvSpPr>
        <p:spPr>
          <a:xfrm>
            <a:off x="685799" y="1221514"/>
            <a:ext cx="5173134" cy="5035353"/>
          </a:xfrm>
          <a:custGeom>
            <a:avLst/>
            <a:gdLst>
              <a:gd name="connsiteX0" fmla="*/ 0 w 5173134"/>
              <a:gd name="connsiteY0" fmla="*/ 0 h 5035353"/>
              <a:gd name="connsiteX1" fmla="*/ 523061 w 5173134"/>
              <a:gd name="connsiteY1" fmla="*/ 0 h 5035353"/>
              <a:gd name="connsiteX2" fmla="*/ 1201317 w 5173134"/>
              <a:gd name="connsiteY2" fmla="*/ 0 h 5035353"/>
              <a:gd name="connsiteX3" fmla="*/ 1776109 w 5173134"/>
              <a:gd name="connsiteY3" fmla="*/ 0 h 5035353"/>
              <a:gd name="connsiteX4" fmla="*/ 2247439 w 5173134"/>
              <a:gd name="connsiteY4" fmla="*/ 0 h 5035353"/>
              <a:gd name="connsiteX5" fmla="*/ 2925695 w 5173134"/>
              <a:gd name="connsiteY5" fmla="*/ 0 h 5035353"/>
              <a:gd name="connsiteX6" fmla="*/ 3448756 w 5173134"/>
              <a:gd name="connsiteY6" fmla="*/ 0 h 5035353"/>
              <a:gd name="connsiteX7" fmla="*/ 4127011 w 5173134"/>
              <a:gd name="connsiteY7" fmla="*/ 0 h 5035353"/>
              <a:gd name="connsiteX8" fmla="*/ 4546610 w 5173134"/>
              <a:gd name="connsiteY8" fmla="*/ 0 h 5035353"/>
              <a:gd name="connsiteX9" fmla="*/ 5173134 w 5173134"/>
              <a:gd name="connsiteY9" fmla="*/ 0 h 5035353"/>
              <a:gd name="connsiteX10" fmla="*/ 5173134 w 5173134"/>
              <a:gd name="connsiteY10" fmla="*/ 509130 h 5035353"/>
              <a:gd name="connsiteX11" fmla="*/ 5173134 w 5173134"/>
              <a:gd name="connsiteY11" fmla="*/ 1018260 h 5035353"/>
              <a:gd name="connsiteX12" fmla="*/ 5173134 w 5173134"/>
              <a:gd name="connsiteY12" fmla="*/ 1477037 h 5035353"/>
              <a:gd name="connsiteX13" fmla="*/ 5173134 w 5173134"/>
              <a:gd name="connsiteY13" fmla="*/ 1885460 h 5035353"/>
              <a:gd name="connsiteX14" fmla="*/ 5173134 w 5173134"/>
              <a:gd name="connsiteY14" fmla="*/ 2545651 h 5035353"/>
              <a:gd name="connsiteX15" fmla="*/ 5173134 w 5173134"/>
              <a:gd name="connsiteY15" fmla="*/ 3155488 h 5035353"/>
              <a:gd name="connsiteX16" fmla="*/ 5173134 w 5173134"/>
              <a:gd name="connsiteY16" fmla="*/ 3815679 h 5035353"/>
              <a:gd name="connsiteX17" fmla="*/ 5173134 w 5173134"/>
              <a:gd name="connsiteY17" fmla="*/ 4274455 h 5035353"/>
              <a:gd name="connsiteX18" fmla="*/ 5173134 w 5173134"/>
              <a:gd name="connsiteY18" fmla="*/ 5035353 h 5035353"/>
              <a:gd name="connsiteX19" fmla="*/ 4494879 w 5173134"/>
              <a:gd name="connsiteY19" fmla="*/ 5035353 h 5035353"/>
              <a:gd name="connsiteX20" fmla="*/ 4075280 w 5173134"/>
              <a:gd name="connsiteY20" fmla="*/ 5035353 h 5035353"/>
              <a:gd name="connsiteX21" fmla="*/ 3655681 w 5173134"/>
              <a:gd name="connsiteY21" fmla="*/ 5035353 h 5035353"/>
              <a:gd name="connsiteX22" fmla="*/ 3236083 w 5173134"/>
              <a:gd name="connsiteY22" fmla="*/ 5035353 h 5035353"/>
              <a:gd name="connsiteX23" fmla="*/ 2764753 w 5173134"/>
              <a:gd name="connsiteY23" fmla="*/ 5035353 h 5035353"/>
              <a:gd name="connsiteX24" fmla="*/ 2345154 w 5173134"/>
              <a:gd name="connsiteY24" fmla="*/ 5035353 h 5035353"/>
              <a:gd name="connsiteX25" fmla="*/ 1666899 w 5173134"/>
              <a:gd name="connsiteY25" fmla="*/ 5035353 h 5035353"/>
              <a:gd name="connsiteX26" fmla="*/ 1195569 w 5173134"/>
              <a:gd name="connsiteY26" fmla="*/ 5035353 h 5035353"/>
              <a:gd name="connsiteX27" fmla="*/ 724239 w 5173134"/>
              <a:gd name="connsiteY27" fmla="*/ 5035353 h 5035353"/>
              <a:gd name="connsiteX28" fmla="*/ 0 w 5173134"/>
              <a:gd name="connsiteY28" fmla="*/ 5035353 h 5035353"/>
              <a:gd name="connsiteX29" fmla="*/ 0 w 5173134"/>
              <a:gd name="connsiteY29" fmla="*/ 4375162 h 5035353"/>
              <a:gd name="connsiteX30" fmla="*/ 0 w 5173134"/>
              <a:gd name="connsiteY30" fmla="*/ 3815679 h 5035353"/>
              <a:gd name="connsiteX31" fmla="*/ 0 w 5173134"/>
              <a:gd name="connsiteY31" fmla="*/ 3155488 h 5035353"/>
              <a:gd name="connsiteX32" fmla="*/ 0 w 5173134"/>
              <a:gd name="connsiteY32" fmla="*/ 2495297 h 5035353"/>
              <a:gd name="connsiteX33" fmla="*/ 0 w 5173134"/>
              <a:gd name="connsiteY33" fmla="*/ 1835106 h 5035353"/>
              <a:gd name="connsiteX34" fmla="*/ 0 w 5173134"/>
              <a:gd name="connsiteY34" fmla="*/ 1376330 h 5035353"/>
              <a:gd name="connsiteX35" fmla="*/ 0 w 5173134"/>
              <a:gd name="connsiteY35" fmla="*/ 766493 h 5035353"/>
              <a:gd name="connsiteX36" fmla="*/ 0 w 5173134"/>
              <a:gd name="connsiteY36" fmla="*/ 0 h 50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73134" h="5035353" fill="none" extrusionOk="0">
                <a:moveTo>
                  <a:pt x="0" y="0"/>
                </a:moveTo>
                <a:cubicBezTo>
                  <a:pt x="169554" y="-47460"/>
                  <a:pt x="292108" y="28659"/>
                  <a:pt x="523061" y="0"/>
                </a:cubicBezTo>
                <a:cubicBezTo>
                  <a:pt x="754014" y="-28659"/>
                  <a:pt x="982764" y="78791"/>
                  <a:pt x="1201317" y="0"/>
                </a:cubicBezTo>
                <a:cubicBezTo>
                  <a:pt x="1419870" y="-78791"/>
                  <a:pt x="1564060" y="16805"/>
                  <a:pt x="1776109" y="0"/>
                </a:cubicBezTo>
                <a:cubicBezTo>
                  <a:pt x="1988158" y="-16805"/>
                  <a:pt x="2026242" y="22936"/>
                  <a:pt x="2247439" y="0"/>
                </a:cubicBezTo>
                <a:cubicBezTo>
                  <a:pt x="2468636" y="-22936"/>
                  <a:pt x="2687278" y="36884"/>
                  <a:pt x="2925695" y="0"/>
                </a:cubicBezTo>
                <a:cubicBezTo>
                  <a:pt x="3164112" y="-36884"/>
                  <a:pt x="3193419" y="60722"/>
                  <a:pt x="3448756" y="0"/>
                </a:cubicBezTo>
                <a:cubicBezTo>
                  <a:pt x="3704093" y="-60722"/>
                  <a:pt x="3944659" y="59073"/>
                  <a:pt x="4127011" y="0"/>
                </a:cubicBezTo>
                <a:cubicBezTo>
                  <a:pt x="4309363" y="-59073"/>
                  <a:pt x="4406337" y="6573"/>
                  <a:pt x="4546610" y="0"/>
                </a:cubicBezTo>
                <a:cubicBezTo>
                  <a:pt x="4686883" y="-6573"/>
                  <a:pt x="4882831" y="2316"/>
                  <a:pt x="5173134" y="0"/>
                </a:cubicBezTo>
                <a:cubicBezTo>
                  <a:pt x="5187183" y="172722"/>
                  <a:pt x="5130035" y="393251"/>
                  <a:pt x="5173134" y="509130"/>
                </a:cubicBezTo>
                <a:cubicBezTo>
                  <a:pt x="5216233" y="625009"/>
                  <a:pt x="5140640" y="811413"/>
                  <a:pt x="5173134" y="1018260"/>
                </a:cubicBezTo>
                <a:cubicBezTo>
                  <a:pt x="5205628" y="1225107"/>
                  <a:pt x="5163884" y="1260649"/>
                  <a:pt x="5173134" y="1477037"/>
                </a:cubicBezTo>
                <a:cubicBezTo>
                  <a:pt x="5182384" y="1693425"/>
                  <a:pt x="5154006" y="1785794"/>
                  <a:pt x="5173134" y="1885460"/>
                </a:cubicBezTo>
                <a:cubicBezTo>
                  <a:pt x="5192262" y="1985126"/>
                  <a:pt x="5127184" y="2361822"/>
                  <a:pt x="5173134" y="2545651"/>
                </a:cubicBezTo>
                <a:cubicBezTo>
                  <a:pt x="5219084" y="2729480"/>
                  <a:pt x="5131475" y="3026582"/>
                  <a:pt x="5173134" y="3155488"/>
                </a:cubicBezTo>
                <a:cubicBezTo>
                  <a:pt x="5214793" y="3284394"/>
                  <a:pt x="5162696" y="3671780"/>
                  <a:pt x="5173134" y="3815679"/>
                </a:cubicBezTo>
                <a:cubicBezTo>
                  <a:pt x="5183572" y="3959578"/>
                  <a:pt x="5144986" y="4114988"/>
                  <a:pt x="5173134" y="4274455"/>
                </a:cubicBezTo>
                <a:cubicBezTo>
                  <a:pt x="5201282" y="4433922"/>
                  <a:pt x="5127254" y="4694738"/>
                  <a:pt x="5173134" y="5035353"/>
                </a:cubicBezTo>
                <a:cubicBezTo>
                  <a:pt x="5006700" y="5097451"/>
                  <a:pt x="4756610" y="4954523"/>
                  <a:pt x="4494879" y="5035353"/>
                </a:cubicBezTo>
                <a:cubicBezTo>
                  <a:pt x="4233149" y="5116183"/>
                  <a:pt x="4223867" y="5004024"/>
                  <a:pt x="4075280" y="5035353"/>
                </a:cubicBezTo>
                <a:cubicBezTo>
                  <a:pt x="3926693" y="5066682"/>
                  <a:pt x="3782045" y="5018624"/>
                  <a:pt x="3655681" y="5035353"/>
                </a:cubicBezTo>
                <a:cubicBezTo>
                  <a:pt x="3529317" y="5052082"/>
                  <a:pt x="3388691" y="5028070"/>
                  <a:pt x="3236083" y="5035353"/>
                </a:cubicBezTo>
                <a:cubicBezTo>
                  <a:pt x="3083475" y="5042636"/>
                  <a:pt x="2930925" y="5025328"/>
                  <a:pt x="2764753" y="5035353"/>
                </a:cubicBezTo>
                <a:cubicBezTo>
                  <a:pt x="2598581" y="5045378"/>
                  <a:pt x="2511862" y="5003592"/>
                  <a:pt x="2345154" y="5035353"/>
                </a:cubicBezTo>
                <a:cubicBezTo>
                  <a:pt x="2178446" y="5067114"/>
                  <a:pt x="1934418" y="4986239"/>
                  <a:pt x="1666899" y="5035353"/>
                </a:cubicBezTo>
                <a:cubicBezTo>
                  <a:pt x="1399380" y="5084467"/>
                  <a:pt x="1347612" y="5031105"/>
                  <a:pt x="1195569" y="5035353"/>
                </a:cubicBezTo>
                <a:cubicBezTo>
                  <a:pt x="1043526" y="5039601"/>
                  <a:pt x="834783" y="4994863"/>
                  <a:pt x="724239" y="5035353"/>
                </a:cubicBezTo>
                <a:cubicBezTo>
                  <a:pt x="613695" y="5075843"/>
                  <a:pt x="301986" y="4995847"/>
                  <a:pt x="0" y="5035353"/>
                </a:cubicBezTo>
                <a:cubicBezTo>
                  <a:pt x="-15889" y="4723114"/>
                  <a:pt x="1247" y="4525456"/>
                  <a:pt x="0" y="4375162"/>
                </a:cubicBezTo>
                <a:cubicBezTo>
                  <a:pt x="-1247" y="4224868"/>
                  <a:pt x="66427" y="4017436"/>
                  <a:pt x="0" y="3815679"/>
                </a:cubicBezTo>
                <a:cubicBezTo>
                  <a:pt x="-66427" y="3613922"/>
                  <a:pt x="44345" y="3447661"/>
                  <a:pt x="0" y="3155488"/>
                </a:cubicBezTo>
                <a:cubicBezTo>
                  <a:pt x="-44345" y="2863315"/>
                  <a:pt x="68912" y="2798535"/>
                  <a:pt x="0" y="2495297"/>
                </a:cubicBezTo>
                <a:cubicBezTo>
                  <a:pt x="-68912" y="2192059"/>
                  <a:pt x="58031" y="2114577"/>
                  <a:pt x="0" y="1835106"/>
                </a:cubicBezTo>
                <a:cubicBezTo>
                  <a:pt x="-58031" y="1555635"/>
                  <a:pt x="29842" y="1534669"/>
                  <a:pt x="0" y="1376330"/>
                </a:cubicBezTo>
                <a:cubicBezTo>
                  <a:pt x="-29842" y="1217991"/>
                  <a:pt x="70836" y="1058009"/>
                  <a:pt x="0" y="766493"/>
                </a:cubicBezTo>
                <a:cubicBezTo>
                  <a:pt x="-70836" y="474977"/>
                  <a:pt x="48664" y="191026"/>
                  <a:pt x="0" y="0"/>
                </a:cubicBezTo>
                <a:close/>
              </a:path>
              <a:path w="5173134" h="5035353" stroke="0" extrusionOk="0">
                <a:moveTo>
                  <a:pt x="0" y="0"/>
                </a:moveTo>
                <a:cubicBezTo>
                  <a:pt x="235416" y="-32720"/>
                  <a:pt x="259805" y="48629"/>
                  <a:pt x="471330" y="0"/>
                </a:cubicBezTo>
                <a:cubicBezTo>
                  <a:pt x="682855" y="-48629"/>
                  <a:pt x="745595" y="34152"/>
                  <a:pt x="994391" y="0"/>
                </a:cubicBezTo>
                <a:cubicBezTo>
                  <a:pt x="1243187" y="-34152"/>
                  <a:pt x="1256929" y="20481"/>
                  <a:pt x="1465721" y="0"/>
                </a:cubicBezTo>
                <a:cubicBezTo>
                  <a:pt x="1674513" y="-20481"/>
                  <a:pt x="1767464" y="9423"/>
                  <a:pt x="2040514" y="0"/>
                </a:cubicBezTo>
                <a:cubicBezTo>
                  <a:pt x="2313564" y="-9423"/>
                  <a:pt x="2340389" y="62044"/>
                  <a:pt x="2615307" y="0"/>
                </a:cubicBezTo>
                <a:cubicBezTo>
                  <a:pt x="2890225" y="-62044"/>
                  <a:pt x="3065935" y="17109"/>
                  <a:pt x="3190099" y="0"/>
                </a:cubicBezTo>
                <a:cubicBezTo>
                  <a:pt x="3314263" y="-17109"/>
                  <a:pt x="3542392" y="12212"/>
                  <a:pt x="3661429" y="0"/>
                </a:cubicBezTo>
                <a:cubicBezTo>
                  <a:pt x="3780466" y="-12212"/>
                  <a:pt x="4140680" y="38024"/>
                  <a:pt x="4339685" y="0"/>
                </a:cubicBezTo>
                <a:cubicBezTo>
                  <a:pt x="4538690" y="-38024"/>
                  <a:pt x="4795514" y="99415"/>
                  <a:pt x="5173134" y="0"/>
                </a:cubicBezTo>
                <a:cubicBezTo>
                  <a:pt x="5238103" y="303922"/>
                  <a:pt x="5144644" y="411102"/>
                  <a:pt x="5173134" y="609837"/>
                </a:cubicBezTo>
                <a:cubicBezTo>
                  <a:pt x="5201624" y="808572"/>
                  <a:pt x="5099172" y="983833"/>
                  <a:pt x="5173134" y="1270028"/>
                </a:cubicBezTo>
                <a:cubicBezTo>
                  <a:pt x="5247096" y="1556223"/>
                  <a:pt x="5128629" y="1615533"/>
                  <a:pt x="5173134" y="1728805"/>
                </a:cubicBezTo>
                <a:cubicBezTo>
                  <a:pt x="5217639" y="1842077"/>
                  <a:pt x="5148533" y="2122127"/>
                  <a:pt x="5173134" y="2388995"/>
                </a:cubicBezTo>
                <a:cubicBezTo>
                  <a:pt x="5197735" y="2655863"/>
                  <a:pt x="5118403" y="2723994"/>
                  <a:pt x="5173134" y="2998832"/>
                </a:cubicBezTo>
                <a:cubicBezTo>
                  <a:pt x="5227865" y="3273670"/>
                  <a:pt x="5108387" y="3477344"/>
                  <a:pt x="5173134" y="3659023"/>
                </a:cubicBezTo>
                <a:cubicBezTo>
                  <a:pt x="5237881" y="3840702"/>
                  <a:pt x="5147574" y="4031163"/>
                  <a:pt x="5173134" y="4168153"/>
                </a:cubicBezTo>
                <a:cubicBezTo>
                  <a:pt x="5198694" y="4305143"/>
                  <a:pt x="5139820" y="4635047"/>
                  <a:pt x="5173134" y="5035353"/>
                </a:cubicBezTo>
                <a:cubicBezTo>
                  <a:pt x="4995810" y="5061350"/>
                  <a:pt x="4833013" y="5013989"/>
                  <a:pt x="4701804" y="5035353"/>
                </a:cubicBezTo>
                <a:cubicBezTo>
                  <a:pt x="4570595" y="5056717"/>
                  <a:pt x="4325067" y="5007509"/>
                  <a:pt x="4230474" y="5035353"/>
                </a:cubicBezTo>
                <a:cubicBezTo>
                  <a:pt x="4135881" y="5063197"/>
                  <a:pt x="3815903" y="4983240"/>
                  <a:pt x="3603950" y="5035353"/>
                </a:cubicBezTo>
                <a:cubicBezTo>
                  <a:pt x="3391997" y="5087466"/>
                  <a:pt x="3226988" y="5003998"/>
                  <a:pt x="2925695" y="5035353"/>
                </a:cubicBezTo>
                <a:cubicBezTo>
                  <a:pt x="2624402" y="5066708"/>
                  <a:pt x="2666457" y="4988445"/>
                  <a:pt x="2506096" y="5035353"/>
                </a:cubicBezTo>
                <a:cubicBezTo>
                  <a:pt x="2345735" y="5082261"/>
                  <a:pt x="2124694" y="5021057"/>
                  <a:pt x="1983035" y="5035353"/>
                </a:cubicBezTo>
                <a:cubicBezTo>
                  <a:pt x="1841376" y="5049649"/>
                  <a:pt x="1678127" y="5025484"/>
                  <a:pt x="1459973" y="5035353"/>
                </a:cubicBezTo>
                <a:cubicBezTo>
                  <a:pt x="1241819" y="5045222"/>
                  <a:pt x="1086079" y="4981574"/>
                  <a:pt x="833449" y="5035353"/>
                </a:cubicBezTo>
                <a:cubicBezTo>
                  <a:pt x="580819" y="5089132"/>
                  <a:pt x="297282" y="5029466"/>
                  <a:pt x="0" y="5035353"/>
                </a:cubicBezTo>
                <a:cubicBezTo>
                  <a:pt x="-72936" y="4820201"/>
                  <a:pt x="27631" y="4697710"/>
                  <a:pt x="0" y="4425516"/>
                </a:cubicBezTo>
                <a:cubicBezTo>
                  <a:pt x="-27631" y="4153322"/>
                  <a:pt x="2268" y="4115876"/>
                  <a:pt x="0" y="4017093"/>
                </a:cubicBezTo>
                <a:cubicBezTo>
                  <a:pt x="-2268" y="3918310"/>
                  <a:pt x="25104" y="3714574"/>
                  <a:pt x="0" y="3608670"/>
                </a:cubicBezTo>
                <a:cubicBezTo>
                  <a:pt x="-25104" y="3502766"/>
                  <a:pt x="13112" y="3264986"/>
                  <a:pt x="0" y="2998832"/>
                </a:cubicBezTo>
                <a:cubicBezTo>
                  <a:pt x="-13112" y="2732678"/>
                  <a:pt x="812" y="2638784"/>
                  <a:pt x="0" y="2489702"/>
                </a:cubicBezTo>
                <a:cubicBezTo>
                  <a:pt x="-812" y="2340620"/>
                  <a:pt x="70014" y="2006468"/>
                  <a:pt x="0" y="1829512"/>
                </a:cubicBezTo>
                <a:cubicBezTo>
                  <a:pt x="-70014" y="1652556"/>
                  <a:pt x="59496" y="1498991"/>
                  <a:pt x="0" y="1219674"/>
                </a:cubicBezTo>
                <a:cubicBezTo>
                  <a:pt x="-59496" y="940357"/>
                  <a:pt x="34893" y="780705"/>
                  <a:pt x="0" y="660191"/>
                </a:cubicBezTo>
                <a:cubicBezTo>
                  <a:pt x="-34893" y="539677"/>
                  <a:pt x="28411" y="326620"/>
                  <a:pt x="0" y="0"/>
                </a:cubicBezTo>
                <a:close/>
              </a:path>
            </a:pathLst>
          </a:custGeom>
          <a:solidFill>
            <a:schemeClr val="accent1">
              <a:lumMod val="20000"/>
              <a:lumOff val="80000"/>
            </a:schemeClr>
          </a:solidFill>
          <a:ln w="9525">
            <a:solidFill>
              <a:schemeClr val="tx1"/>
            </a:solidFill>
            <a:extLst>
              <a:ext uri="{C807C97D-BFC1-408E-A445-0C87EB9F89A2}">
                <ask:lineSketchStyleProps xmlns:ask="http://schemas.microsoft.com/office/drawing/2018/sketchyshapes" sd="2353676226">
                  <a:prstGeom prst="rect">
                    <a:avLst/>
                  </a:prstGeom>
                  <ask:type>
                    <ask:lineSketchScribble/>
                  </ask:type>
                </ask:lineSketchStyleProps>
              </a:ext>
            </a:extLst>
          </a:ln>
        </p:spPr>
        <p:txBody>
          <a:bodyPr wrap="square">
            <a:spAutoFit/>
          </a:bodyPr>
          <a:lstStyle/>
          <a:p>
            <a:pPr algn="just">
              <a:lnSpc>
                <a:spcPct val="150000"/>
              </a:lnSpc>
            </a:pPr>
            <a:r>
              <a:rPr lang="en-US" b="0" i="0" dirty="0">
                <a:effectLst/>
                <a:latin typeface="Google Sans"/>
                <a:cs typeface="B Nazanin" panose="00000400000000000000" pitchFamily="2" charset="-78"/>
              </a:rPr>
              <a:t>Data mining, an essential and important step in knowledge discovery in databases, is used to discover useful unknown patterns from large repository of data.</a:t>
            </a:r>
          </a:p>
          <a:p>
            <a:pPr algn="just">
              <a:lnSpc>
                <a:spcPct val="150000"/>
              </a:lnSpc>
            </a:pPr>
            <a:r>
              <a:rPr lang="en-US" b="0" i="0" dirty="0">
                <a:effectLst/>
                <a:latin typeface="Google Sans"/>
                <a:cs typeface="B Nazanin" panose="00000400000000000000" pitchFamily="2" charset="-78"/>
              </a:rPr>
              <a:t>Data mining consists of various functionalities, techniques and algorithms that are being used to discover and extract interesting patterns from the large repository of data.</a:t>
            </a:r>
          </a:p>
          <a:p>
            <a:pPr algn="just">
              <a:lnSpc>
                <a:spcPct val="150000"/>
              </a:lnSpc>
            </a:pPr>
            <a:r>
              <a:rPr lang="en-US" b="0" i="0" dirty="0">
                <a:solidFill>
                  <a:srgbClr val="202124"/>
                </a:solidFill>
                <a:effectLst/>
                <a:latin typeface="Google Sans"/>
                <a:cs typeface="B Nazanin" panose="00000400000000000000" pitchFamily="2" charset="-78"/>
              </a:rPr>
              <a:t>Due to the importance in decision making, in the last two decades, data mining got a wide focus and has become an essential tool in performing variety of operations of the organizations.</a:t>
            </a:r>
            <a:endParaRPr lang="en-US" b="0" i="0" dirty="0">
              <a:effectLst/>
              <a:latin typeface="Google Sans"/>
              <a:cs typeface="B Nazanin" panose="00000400000000000000" pitchFamily="2" charset="-78"/>
            </a:endParaRPr>
          </a:p>
        </p:txBody>
      </p:sp>
      <p:sp>
        <p:nvSpPr>
          <p:cNvPr id="15" name="TextBox 14">
            <a:extLst>
              <a:ext uri="{FF2B5EF4-FFF2-40B4-BE49-F238E27FC236}">
                <a16:creationId xmlns:a16="http://schemas.microsoft.com/office/drawing/2014/main" id="{4F14C81F-B709-CE33-25AF-5C27897DEB52}"/>
              </a:ext>
            </a:extLst>
          </p:cNvPr>
          <p:cNvSpPr txBox="1"/>
          <p:nvPr/>
        </p:nvSpPr>
        <p:spPr>
          <a:xfrm>
            <a:off x="6333067" y="1221513"/>
            <a:ext cx="5173134" cy="5035353"/>
          </a:xfrm>
          <a:custGeom>
            <a:avLst/>
            <a:gdLst>
              <a:gd name="connsiteX0" fmla="*/ 0 w 5173134"/>
              <a:gd name="connsiteY0" fmla="*/ 0 h 5035353"/>
              <a:gd name="connsiteX1" fmla="*/ 523061 w 5173134"/>
              <a:gd name="connsiteY1" fmla="*/ 0 h 5035353"/>
              <a:gd name="connsiteX2" fmla="*/ 1201317 w 5173134"/>
              <a:gd name="connsiteY2" fmla="*/ 0 h 5035353"/>
              <a:gd name="connsiteX3" fmla="*/ 1776109 w 5173134"/>
              <a:gd name="connsiteY3" fmla="*/ 0 h 5035353"/>
              <a:gd name="connsiteX4" fmla="*/ 2247439 w 5173134"/>
              <a:gd name="connsiteY4" fmla="*/ 0 h 5035353"/>
              <a:gd name="connsiteX5" fmla="*/ 2925695 w 5173134"/>
              <a:gd name="connsiteY5" fmla="*/ 0 h 5035353"/>
              <a:gd name="connsiteX6" fmla="*/ 3448756 w 5173134"/>
              <a:gd name="connsiteY6" fmla="*/ 0 h 5035353"/>
              <a:gd name="connsiteX7" fmla="*/ 4127011 w 5173134"/>
              <a:gd name="connsiteY7" fmla="*/ 0 h 5035353"/>
              <a:gd name="connsiteX8" fmla="*/ 4546610 w 5173134"/>
              <a:gd name="connsiteY8" fmla="*/ 0 h 5035353"/>
              <a:gd name="connsiteX9" fmla="*/ 5173134 w 5173134"/>
              <a:gd name="connsiteY9" fmla="*/ 0 h 5035353"/>
              <a:gd name="connsiteX10" fmla="*/ 5173134 w 5173134"/>
              <a:gd name="connsiteY10" fmla="*/ 509130 h 5035353"/>
              <a:gd name="connsiteX11" fmla="*/ 5173134 w 5173134"/>
              <a:gd name="connsiteY11" fmla="*/ 1018260 h 5035353"/>
              <a:gd name="connsiteX12" fmla="*/ 5173134 w 5173134"/>
              <a:gd name="connsiteY12" fmla="*/ 1477037 h 5035353"/>
              <a:gd name="connsiteX13" fmla="*/ 5173134 w 5173134"/>
              <a:gd name="connsiteY13" fmla="*/ 1885460 h 5035353"/>
              <a:gd name="connsiteX14" fmla="*/ 5173134 w 5173134"/>
              <a:gd name="connsiteY14" fmla="*/ 2545651 h 5035353"/>
              <a:gd name="connsiteX15" fmla="*/ 5173134 w 5173134"/>
              <a:gd name="connsiteY15" fmla="*/ 3155488 h 5035353"/>
              <a:gd name="connsiteX16" fmla="*/ 5173134 w 5173134"/>
              <a:gd name="connsiteY16" fmla="*/ 3815679 h 5035353"/>
              <a:gd name="connsiteX17" fmla="*/ 5173134 w 5173134"/>
              <a:gd name="connsiteY17" fmla="*/ 4274455 h 5035353"/>
              <a:gd name="connsiteX18" fmla="*/ 5173134 w 5173134"/>
              <a:gd name="connsiteY18" fmla="*/ 5035353 h 5035353"/>
              <a:gd name="connsiteX19" fmla="*/ 4494879 w 5173134"/>
              <a:gd name="connsiteY19" fmla="*/ 5035353 h 5035353"/>
              <a:gd name="connsiteX20" fmla="*/ 4075280 w 5173134"/>
              <a:gd name="connsiteY20" fmla="*/ 5035353 h 5035353"/>
              <a:gd name="connsiteX21" fmla="*/ 3655681 w 5173134"/>
              <a:gd name="connsiteY21" fmla="*/ 5035353 h 5035353"/>
              <a:gd name="connsiteX22" fmla="*/ 3236083 w 5173134"/>
              <a:gd name="connsiteY22" fmla="*/ 5035353 h 5035353"/>
              <a:gd name="connsiteX23" fmla="*/ 2764753 w 5173134"/>
              <a:gd name="connsiteY23" fmla="*/ 5035353 h 5035353"/>
              <a:gd name="connsiteX24" fmla="*/ 2345154 w 5173134"/>
              <a:gd name="connsiteY24" fmla="*/ 5035353 h 5035353"/>
              <a:gd name="connsiteX25" fmla="*/ 1666899 w 5173134"/>
              <a:gd name="connsiteY25" fmla="*/ 5035353 h 5035353"/>
              <a:gd name="connsiteX26" fmla="*/ 1195569 w 5173134"/>
              <a:gd name="connsiteY26" fmla="*/ 5035353 h 5035353"/>
              <a:gd name="connsiteX27" fmla="*/ 724239 w 5173134"/>
              <a:gd name="connsiteY27" fmla="*/ 5035353 h 5035353"/>
              <a:gd name="connsiteX28" fmla="*/ 0 w 5173134"/>
              <a:gd name="connsiteY28" fmla="*/ 5035353 h 5035353"/>
              <a:gd name="connsiteX29" fmla="*/ 0 w 5173134"/>
              <a:gd name="connsiteY29" fmla="*/ 4375162 h 5035353"/>
              <a:gd name="connsiteX30" fmla="*/ 0 w 5173134"/>
              <a:gd name="connsiteY30" fmla="*/ 3815679 h 5035353"/>
              <a:gd name="connsiteX31" fmla="*/ 0 w 5173134"/>
              <a:gd name="connsiteY31" fmla="*/ 3155488 h 5035353"/>
              <a:gd name="connsiteX32" fmla="*/ 0 w 5173134"/>
              <a:gd name="connsiteY32" fmla="*/ 2495297 h 5035353"/>
              <a:gd name="connsiteX33" fmla="*/ 0 w 5173134"/>
              <a:gd name="connsiteY33" fmla="*/ 1835106 h 5035353"/>
              <a:gd name="connsiteX34" fmla="*/ 0 w 5173134"/>
              <a:gd name="connsiteY34" fmla="*/ 1376330 h 5035353"/>
              <a:gd name="connsiteX35" fmla="*/ 0 w 5173134"/>
              <a:gd name="connsiteY35" fmla="*/ 766493 h 5035353"/>
              <a:gd name="connsiteX36" fmla="*/ 0 w 5173134"/>
              <a:gd name="connsiteY36" fmla="*/ 0 h 50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73134" h="5035353" fill="none" extrusionOk="0">
                <a:moveTo>
                  <a:pt x="0" y="0"/>
                </a:moveTo>
                <a:cubicBezTo>
                  <a:pt x="169554" y="-47460"/>
                  <a:pt x="292108" y="28659"/>
                  <a:pt x="523061" y="0"/>
                </a:cubicBezTo>
                <a:cubicBezTo>
                  <a:pt x="754014" y="-28659"/>
                  <a:pt x="982764" y="78791"/>
                  <a:pt x="1201317" y="0"/>
                </a:cubicBezTo>
                <a:cubicBezTo>
                  <a:pt x="1419870" y="-78791"/>
                  <a:pt x="1564060" y="16805"/>
                  <a:pt x="1776109" y="0"/>
                </a:cubicBezTo>
                <a:cubicBezTo>
                  <a:pt x="1988158" y="-16805"/>
                  <a:pt x="2026242" y="22936"/>
                  <a:pt x="2247439" y="0"/>
                </a:cubicBezTo>
                <a:cubicBezTo>
                  <a:pt x="2468636" y="-22936"/>
                  <a:pt x="2687278" y="36884"/>
                  <a:pt x="2925695" y="0"/>
                </a:cubicBezTo>
                <a:cubicBezTo>
                  <a:pt x="3164112" y="-36884"/>
                  <a:pt x="3193419" y="60722"/>
                  <a:pt x="3448756" y="0"/>
                </a:cubicBezTo>
                <a:cubicBezTo>
                  <a:pt x="3704093" y="-60722"/>
                  <a:pt x="3944659" y="59073"/>
                  <a:pt x="4127011" y="0"/>
                </a:cubicBezTo>
                <a:cubicBezTo>
                  <a:pt x="4309363" y="-59073"/>
                  <a:pt x="4406337" y="6573"/>
                  <a:pt x="4546610" y="0"/>
                </a:cubicBezTo>
                <a:cubicBezTo>
                  <a:pt x="4686883" y="-6573"/>
                  <a:pt x="4882831" y="2316"/>
                  <a:pt x="5173134" y="0"/>
                </a:cubicBezTo>
                <a:cubicBezTo>
                  <a:pt x="5187183" y="172722"/>
                  <a:pt x="5130035" y="393251"/>
                  <a:pt x="5173134" y="509130"/>
                </a:cubicBezTo>
                <a:cubicBezTo>
                  <a:pt x="5216233" y="625009"/>
                  <a:pt x="5140640" y="811413"/>
                  <a:pt x="5173134" y="1018260"/>
                </a:cubicBezTo>
                <a:cubicBezTo>
                  <a:pt x="5205628" y="1225107"/>
                  <a:pt x="5163884" y="1260649"/>
                  <a:pt x="5173134" y="1477037"/>
                </a:cubicBezTo>
                <a:cubicBezTo>
                  <a:pt x="5182384" y="1693425"/>
                  <a:pt x="5154006" y="1785794"/>
                  <a:pt x="5173134" y="1885460"/>
                </a:cubicBezTo>
                <a:cubicBezTo>
                  <a:pt x="5192262" y="1985126"/>
                  <a:pt x="5127184" y="2361822"/>
                  <a:pt x="5173134" y="2545651"/>
                </a:cubicBezTo>
                <a:cubicBezTo>
                  <a:pt x="5219084" y="2729480"/>
                  <a:pt x="5131475" y="3026582"/>
                  <a:pt x="5173134" y="3155488"/>
                </a:cubicBezTo>
                <a:cubicBezTo>
                  <a:pt x="5214793" y="3284394"/>
                  <a:pt x="5162696" y="3671780"/>
                  <a:pt x="5173134" y="3815679"/>
                </a:cubicBezTo>
                <a:cubicBezTo>
                  <a:pt x="5183572" y="3959578"/>
                  <a:pt x="5144986" y="4114988"/>
                  <a:pt x="5173134" y="4274455"/>
                </a:cubicBezTo>
                <a:cubicBezTo>
                  <a:pt x="5201282" y="4433922"/>
                  <a:pt x="5127254" y="4694738"/>
                  <a:pt x="5173134" y="5035353"/>
                </a:cubicBezTo>
                <a:cubicBezTo>
                  <a:pt x="5006700" y="5097451"/>
                  <a:pt x="4756610" y="4954523"/>
                  <a:pt x="4494879" y="5035353"/>
                </a:cubicBezTo>
                <a:cubicBezTo>
                  <a:pt x="4233149" y="5116183"/>
                  <a:pt x="4223867" y="5004024"/>
                  <a:pt x="4075280" y="5035353"/>
                </a:cubicBezTo>
                <a:cubicBezTo>
                  <a:pt x="3926693" y="5066682"/>
                  <a:pt x="3782045" y="5018624"/>
                  <a:pt x="3655681" y="5035353"/>
                </a:cubicBezTo>
                <a:cubicBezTo>
                  <a:pt x="3529317" y="5052082"/>
                  <a:pt x="3388691" y="5028070"/>
                  <a:pt x="3236083" y="5035353"/>
                </a:cubicBezTo>
                <a:cubicBezTo>
                  <a:pt x="3083475" y="5042636"/>
                  <a:pt x="2930925" y="5025328"/>
                  <a:pt x="2764753" y="5035353"/>
                </a:cubicBezTo>
                <a:cubicBezTo>
                  <a:pt x="2598581" y="5045378"/>
                  <a:pt x="2511862" y="5003592"/>
                  <a:pt x="2345154" y="5035353"/>
                </a:cubicBezTo>
                <a:cubicBezTo>
                  <a:pt x="2178446" y="5067114"/>
                  <a:pt x="1934418" y="4986239"/>
                  <a:pt x="1666899" y="5035353"/>
                </a:cubicBezTo>
                <a:cubicBezTo>
                  <a:pt x="1399380" y="5084467"/>
                  <a:pt x="1347612" y="5031105"/>
                  <a:pt x="1195569" y="5035353"/>
                </a:cubicBezTo>
                <a:cubicBezTo>
                  <a:pt x="1043526" y="5039601"/>
                  <a:pt x="834783" y="4994863"/>
                  <a:pt x="724239" y="5035353"/>
                </a:cubicBezTo>
                <a:cubicBezTo>
                  <a:pt x="613695" y="5075843"/>
                  <a:pt x="301986" y="4995847"/>
                  <a:pt x="0" y="5035353"/>
                </a:cubicBezTo>
                <a:cubicBezTo>
                  <a:pt x="-15889" y="4723114"/>
                  <a:pt x="1247" y="4525456"/>
                  <a:pt x="0" y="4375162"/>
                </a:cubicBezTo>
                <a:cubicBezTo>
                  <a:pt x="-1247" y="4224868"/>
                  <a:pt x="66427" y="4017436"/>
                  <a:pt x="0" y="3815679"/>
                </a:cubicBezTo>
                <a:cubicBezTo>
                  <a:pt x="-66427" y="3613922"/>
                  <a:pt x="44345" y="3447661"/>
                  <a:pt x="0" y="3155488"/>
                </a:cubicBezTo>
                <a:cubicBezTo>
                  <a:pt x="-44345" y="2863315"/>
                  <a:pt x="68912" y="2798535"/>
                  <a:pt x="0" y="2495297"/>
                </a:cubicBezTo>
                <a:cubicBezTo>
                  <a:pt x="-68912" y="2192059"/>
                  <a:pt x="58031" y="2114577"/>
                  <a:pt x="0" y="1835106"/>
                </a:cubicBezTo>
                <a:cubicBezTo>
                  <a:pt x="-58031" y="1555635"/>
                  <a:pt x="29842" y="1534669"/>
                  <a:pt x="0" y="1376330"/>
                </a:cubicBezTo>
                <a:cubicBezTo>
                  <a:pt x="-29842" y="1217991"/>
                  <a:pt x="70836" y="1058009"/>
                  <a:pt x="0" y="766493"/>
                </a:cubicBezTo>
                <a:cubicBezTo>
                  <a:pt x="-70836" y="474977"/>
                  <a:pt x="48664" y="191026"/>
                  <a:pt x="0" y="0"/>
                </a:cubicBezTo>
                <a:close/>
              </a:path>
              <a:path w="5173134" h="5035353" stroke="0" extrusionOk="0">
                <a:moveTo>
                  <a:pt x="0" y="0"/>
                </a:moveTo>
                <a:cubicBezTo>
                  <a:pt x="235416" y="-32720"/>
                  <a:pt x="259805" y="48629"/>
                  <a:pt x="471330" y="0"/>
                </a:cubicBezTo>
                <a:cubicBezTo>
                  <a:pt x="682855" y="-48629"/>
                  <a:pt x="745595" y="34152"/>
                  <a:pt x="994391" y="0"/>
                </a:cubicBezTo>
                <a:cubicBezTo>
                  <a:pt x="1243187" y="-34152"/>
                  <a:pt x="1256929" y="20481"/>
                  <a:pt x="1465721" y="0"/>
                </a:cubicBezTo>
                <a:cubicBezTo>
                  <a:pt x="1674513" y="-20481"/>
                  <a:pt x="1767464" y="9423"/>
                  <a:pt x="2040514" y="0"/>
                </a:cubicBezTo>
                <a:cubicBezTo>
                  <a:pt x="2313564" y="-9423"/>
                  <a:pt x="2340389" y="62044"/>
                  <a:pt x="2615307" y="0"/>
                </a:cubicBezTo>
                <a:cubicBezTo>
                  <a:pt x="2890225" y="-62044"/>
                  <a:pt x="3065935" y="17109"/>
                  <a:pt x="3190099" y="0"/>
                </a:cubicBezTo>
                <a:cubicBezTo>
                  <a:pt x="3314263" y="-17109"/>
                  <a:pt x="3542392" y="12212"/>
                  <a:pt x="3661429" y="0"/>
                </a:cubicBezTo>
                <a:cubicBezTo>
                  <a:pt x="3780466" y="-12212"/>
                  <a:pt x="4140680" y="38024"/>
                  <a:pt x="4339685" y="0"/>
                </a:cubicBezTo>
                <a:cubicBezTo>
                  <a:pt x="4538690" y="-38024"/>
                  <a:pt x="4795514" y="99415"/>
                  <a:pt x="5173134" y="0"/>
                </a:cubicBezTo>
                <a:cubicBezTo>
                  <a:pt x="5238103" y="303922"/>
                  <a:pt x="5144644" y="411102"/>
                  <a:pt x="5173134" y="609837"/>
                </a:cubicBezTo>
                <a:cubicBezTo>
                  <a:pt x="5201624" y="808572"/>
                  <a:pt x="5099172" y="983833"/>
                  <a:pt x="5173134" y="1270028"/>
                </a:cubicBezTo>
                <a:cubicBezTo>
                  <a:pt x="5247096" y="1556223"/>
                  <a:pt x="5128629" y="1615533"/>
                  <a:pt x="5173134" y="1728805"/>
                </a:cubicBezTo>
                <a:cubicBezTo>
                  <a:pt x="5217639" y="1842077"/>
                  <a:pt x="5148533" y="2122127"/>
                  <a:pt x="5173134" y="2388995"/>
                </a:cubicBezTo>
                <a:cubicBezTo>
                  <a:pt x="5197735" y="2655863"/>
                  <a:pt x="5118403" y="2723994"/>
                  <a:pt x="5173134" y="2998832"/>
                </a:cubicBezTo>
                <a:cubicBezTo>
                  <a:pt x="5227865" y="3273670"/>
                  <a:pt x="5108387" y="3477344"/>
                  <a:pt x="5173134" y="3659023"/>
                </a:cubicBezTo>
                <a:cubicBezTo>
                  <a:pt x="5237881" y="3840702"/>
                  <a:pt x="5147574" y="4031163"/>
                  <a:pt x="5173134" y="4168153"/>
                </a:cubicBezTo>
                <a:cubicBezTo>
                  <a:pt x="5198694" y="4305143"/>
                  <a:pt x="5139820" y="4635047"/>
                  <a:pt x="5173134" y="5035353"/>
                </a:cubicBezTo>
                <a:cubicBezTo>
                  <a:pt x="4995810" y="5061350"/>
                  <a:pt x="4833013" y="5013989"/>
                  <a:pt x="4701804" y="5035353"/>
                </a:cubicBezTo>
                <a:cubicBezTo>
                  <a:pt x="4570595" y="5056717"/>
                  <a:pt x="4325067" y="5007509"/>
                  <a:pt x="4230474" y="5035353"/>
                </a:cubicBezTo>
                <a:cubicBezTo>
                  <a:pt x="4135881" y="5063197"/>
                  <a:pt x="3815903" y="4983240"/>
                  <a:pt x="3603950" y="5035353"/>
                </a:cubicBezTo>
                <a:cubicBezTo>
                  <a:pt x="3391997" y="5087466"/>
                  <a:pt x="3226988" y="5003998"/>
                  <a:pt x="2925695" y="5035353"/>
                </a:cubicBezTo>
                <a:cubicBezTo>
                  <a:pt x="2624402" y="5066708"/>
                  <a:pt x="2666457" y="4988445"/>
                  <a:pt x="2506096" y="5035353"/>
                </a:cubicBezTo>
                <a:cubicBezTo>
                  <a:pt x="2345735" y="5082261"/>
                  <a:pt x="2124694" y="5021057"/>
                  <a:pt x="1983035" y="5035353"/>
                </a:cubicBezTo>
                <a:cubicBezTo>
                  <a:pt x="1841376" y="5049649"/>
                  <a:pt x="1678127" y="5025484"/>
                  <a:pt x="1459973" y="5035353"/>
                </a:cubicBezTo>
                <a:cubicBezTo>
                  <a:pt x="1241819" y="5045222"/>
                  <a:pt x="1086079" y="4981574"/>
                  <a:pt x="833449" y="5035353"/>
                </a:cubicBezTo>
                <a:cubicBezTo>
                  <a:pt x="580819" y="5089132"/>
                  <a:pt x="297282" y="5029466"/>
                  <a:pt x="0" y="5035353"/>
                </a:cubicBezTo>
                <a:cubicBezTo>
                  <a:pt x="-72936" y="4820201"/>
                  <a:pt x="27631" y="4697710"/>
                  <a:pt x="0" y="4425516"/>
                </a:cubicBezTo>
                <a:cubicBezTo>
                  <a:pt x="-27631" y="4153322"/>
                  <a:pt x="2268" y="4115876"/>
                  <a:pt x="0" y="4017093"/>
                </a:cubicBezTo>
                <a:cubicBezTo>
                  <a:pt x="-2268" y="3918310"/>
                  <a:pt x="25104" y="3714574"/>
                  <a:pt x="0" y="3608670"/>
                </a:cubicBezTo>
                <a:cubicBezTo>
                  <a:pt x="-25104" y="3502766"/>
                  <a:pt x="13112" y="3264986"/>
                  <a:pt x="0" y="2998832"/>
                </a:cubicBezTo>
                <a:cubicBezTo>
                  <a:pt x="-13112" y="2732678"/>
                  <a:pt x="812" y="2638784"/>
                  <a:pt x="0" y="2489702"/>
                </a:cubicBezTo>
                <a:cubicBezTo>
                  <a:pt x="-812" y="2340620"/>
                  <a:pt x="70014" y="2006468"/>
                  <a:pt x="0" y="1829512"/>
                </a:cubicBezTo>
                <a:cubicBezTo>
                  <a:pt x="-70014" y="1652556"/>
                  <a:pt x="59496" y="1498991"/>
                  <a:pt x="0" y="1219674"/>
                </a:cubicBezTo>
                <a:cubicBezTo>
                  <a:pt x="-59496" y="940357"/>
                  <a:pt x="34893" y="780705"/>
                  <a:pt x="0" y="660191"/>
                </a:cubicBezTo>
                <a:cubicBezTo>
                  <a:pt x="-34893" y="539677"/>
                  <a:pt x="28411" y="326620"/>
                  <a:pt x="0" y="0"/>
                </a:cubicBezTo>
                <a:close/>
              </a:path>
            </a:pathLst>
          </a:custGeom>
          <a:solidFill>
            <a:schemeClr val="accent4">
              <a:lumMod val="20000"/>
              <a:lumOff val="80000"/>
            </a:schemeClr>
          </a:solidFill>
          <a:ln w="9525">
            <a:solidFill>
              <a:schemeClr val="tx1"/>
            </a:solidFill>
            <a:extLst>
              <a:ext uri="{C807C97D-BFC1-408E-A445-0C87EB9F89A2}">
                <ask:lineSketchStyleProps xmlns:ask="http://schemas.microsoft.com/office/drawing/2018/sketchyshapes" sd="2353676226">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Data mining is a step in the knowledge discovery in databases process consisting of applying data analysis and discovery algorithms that, under accept-able computational efficiency limitations, produce a particular enumeration of patterns over the data…</a:t>
            </a:r>
          </a:p>
          <a:p>
            <a:pPr algn="justLow">
              <a:lnSpc>
                <a:spcPct val="150000"/>
              </a:lnSpc>
            </a:pPr>
            <a:r>
              <a:rPr lang="en-US" b="0" i="0" dirty="0">
                <a:solidFill>
                  <a:srgbClr val="202124"/>
                </a:solidFill>
                <a:effectLst/>
                <a:latin typeface="Google Sans"/>
              </a:rPr>
              <a:t>Many techniques from other domains such as statistics, database/data warehouse systems, machine learning, algorithms, pattern recognition, visualization, information retrieval , high-performance computing, etc. Incorporated in data mining. First three techniques are the primary contributors of data mining.</a:t>
            </a:r>
            <a:endParaRPr lang="en-US" b="0" i="0" dirty="0">
              <a:effectLst/>
              <a:latin typeface="Google Sans"/>
              <a:cs typeface="B Nazanin" panose="00000400000000000000" pitchFamily="2" charset="-78"/>
            </a:endParaRPr>
          </a:p>
        </p:txBody>
      </p:sp>
      <p:sp>
        <p:nvSpPr>
          <p:cNvPr id="16" name="TextBox 15">
            <a:extLst>
              <a:ext uri="{FF2B5EF4-FFF2-40B4-BE49-F238E27FC236}">
                <a16:creationId xmlns:a16="http://schemas.microsoft.com/office/drawing/2014/main" id="{912CE918-B52D-35F4-BF7A-211E517E0710}"/>
              </a:ext>
            </a:extLst>
          </p:cNvPr>
          <p:cNvSpPr txBox="1"/>
          <p:nvPr/>
        </p:nvSpPr>
        <p:spPr>
          <a:xfrm>
            <a:off x="685799" y="815114"/>
            <a:ext cx="2531534" cy="369332"/>
          </a:xfrm>
          <a:prstGeom prst="rect">
            <a:avLst/>
          </a:prstGeom>
          <a:noFill/>
        </p:spPr>
        <p:txBody>
          <a:bodyPr wrap="square" rtlCol="0">
            <a:spAutoFit/>
          </a:bodyPr>
          <a:lstStyle/>
          <a:p>
            <a:r>
              <a:rPr lang="en-US" b="1" dirty="0">
                <a:latin typeface="Bahnschrift Light SemiCondensed" panose="020B0502040204020203" pitchFamily="34" charset="0"/>
                <a:cs typeface="B Nazanin" panose="00000400000000000000" pitchFamily="2" charset="-78"/>
              </a:rPr>
              <a:t>Introduction</a:t>
            </a:r>
          </a:p>
        </p:txBody>
      </p:sp>
    </p:spTree>
    <p:extLst>
      <p:ext uri="{BB962C8B-B14F-4D97-AF65-F5344CB8AC3E}">
        <p14:creationId xmlns:p14="http://schemas.microsoft.com/office/powerpoint/2010/main" val="36210899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55B8736-E712-D5CB-AD27-4FE103E8C6BD}"/>
              </a:ext>
            </a:extLst>
          </p:cNvPr>
          <p:cNvGrpSpPr/>
          <p:nvPr/>
        </p:nvGrpSpPr>
        <p:grpSpPr>
          <a:xfrm>
            <a:off x="207433" y="134034"/>
            <a:ext cx="11777134" cy="6529233"/>
            <a:chOff x="207433" y="134034"/>
            <a:chExt cx="11777134" cy="6529233"/>
          </a:xfrm>
        </p:grpSpPr>
        <p:sp>
          <p:nvSpPr>
            <p:cNvPr id="3" name="Rectangle: Rounded Corners 2">
              <a:extLst>
                <a:ext uri="{FF2B5EF4-FFF2-40B4-BE49-F238E27FC236}">
                  <a16:creationId xmlns:a16="http://schemas.microsoft.com/office/drawing/2014/main" id="{44BD8B2A-05FE-9988-F65B-3F53BCDECED6}"/>
                </a:ext>
              </a:extLst>
            </p:cNvPr>
            <p:cNvSpPr/>
            <p:nvPr/>
          </p:nvSpPr>
          <p:spPr>
            <a:xfrm>
              <a:off x="300567" y="194734"/>
              <a:ext cx="11684000" cy="6062133"/>
            </a:xfrm>
            <a:prstGeom prst="roundRect">
              <a:avLst/>
            </a:prstGeom>
            <a:solidFill>
              <a:schemeClr val="accent6">
                <a:lumMod val="60000"/>
                <a:lumOff val="4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48B2907D-C019-094E-6AAA-7A003BF94599}"/>
                </a:ext>
              </a:extLst>
            </p:cNvPr>
            <p:cNvSpPr/>
            <p:nvPr/>
          </p:nvSpPr>
          <p:spPr>
            <a:xfrm>
              <a:off x="7349066" y="203199"/>
              <a:ext cx="3598333" cy="6460067"/>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C9A46E23-35D5-3133-E0F0-2DD86EC8D6E3}"/>
                </a:ext>
              </a:extLst>
            </p:cNvPr>
            <p:cNvSpPr/>
            <p:nvPr/>
          </p:nvSpPr>
          <p:spPr>
            <a:xfrm>
              <a:off x="207433" y="457200"/>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FA642299-749E-999F-A049-1289EC23F3AB}"/>
                </a:ext>
              </a:extLst>
            </p:cNvPr>
            <p:cNvSpPr txBox="1"/>
            <p:nvPr/>
          </p:nvSpPr>
          <p:spPr>
            <a:xfrm>
              <a:off x="8212666" y="134034"/>
              <a:ext cx="1871132" cy="369332"/>
            </a:xfrm>
            <a:prstGeom prst="rect">
              <a:avLst/>
            </a:prstGeom>
            <a:noFill/>
          </p:spPr>
          <p:txBody>
            <a:bodyPr wrap="square" rtlCol="0">
              <a:spAutoFit/>
            </a:bodyPr>
            <a:lstStyle/>
            <a:p>
              <a:pPr algn="ctr"/>
              <a:r>
                <a:rPr lang="en-US" dirty="0"/>
                <a:t>EM</a:t>
              </a:r>
            </a:p>
          </p:txBody>
        </p:sp>
      </p:grpSp>
      <p:graphicFrame>
        <p:nvGraphicFramePr>
          <p:cNvPr id="8" name="Diagram 7">
            <a:extLst>
              <a:ext uri="{FF2B5EF4-FFF2-40B4-BE49-F238E27FC236}">
                <a16:creationId xmlns:a16="http://schemas.microsoft.com/office/drawing/2014/main" id="{63C0D71C-0ECF-9984-AE65-A77F986CDF61}"/>
              </a:ext>
            </a:extLst>
          </p:cNvPr>
          <p:cNvGraphicFramePr/>
          <p:nvPr>
            <p:extLst>
              <p:ext uri="{D42A27DB-BD31-4B8C-83A1-F6EECF244321}">
                <p14:modId xmlns:p14="http://schemas.microsoft.com/office/powerpoint/2010/main" val="226662498"/>
              </p:ext>
            </p:extLst>
          </p:nvPr>
        </p:nvGraphicFramePr>
        <p:xfrm>
          <a:off x="1790700" y="719666"/>
          <a:ext cx="86106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3832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80D9BD-D7D7-0C94-287D-2FB5C2488AC7}"/>
              </a:ext>
            </a:extLst>
          </p:cNvPr>
          <p:cNvGrpSpPr/>
          <p:nvPr/>
        </p:nvGrpSpPr>
        <p:grpSpPr>
          <a:xfrm>
            <a:off x="207433" y="134034"/>
            <a:ext cx="11777134" cy="6529233"/>
            <a:chOff x="207433" y="134034"/>
            <a:chExt cx="11777134" cy="6529233"/>
          </a:xfrm>
        </p:grpSpPr>
        <p:sp>
          <p:nvSpPr>
            <p:cNvPr id="3" name="Rectangle: Rounded Corners 2">
              <a:extLst>
                <a:ext uri="{FF2B5EF4-FFF2-40B4-BE49-F238E27FC236}">
                  <a16:creationId xmlns:a16="http://schemas.microsoft.com/office/drawing/2014/main" id="{000EE588-82CC-06CB-A57D-076C35DD8C5B}"/>
                </a:ext>
              </a:extLst>
            </p:cNvPr>
            <p:cNvSpPr/>
            <p:nvPr/>
          </p:nvSpPr>
          <p:spPr>
            <a:xfrm>
              <a:off x="300567" y="194734"/>
              <a:ext cx="11684000" cy="6062133"/>
            </a:xfrm>
            <a:prstGeom prst="roundRect">
              <a:avLst/>
            </a:prstGeom>
            <a:solidFill>
              <a:schemeClr val="accent6">
                <a:lumMod val="60000"/>
                <a:lumOff val="4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3E52AD41-87E8-6F2C-058E-6A6C8F8EA466}"/>
                </a:ext>
              </a:extLst>
            </p:cNvPr>
            <p:cNvSpPr/>
            <p:nvPr/>
          </p:nvSpPr>
          <p:spPr>
            <a:xfrm>
              <a:off x="7349066" y="203199"/>
              <a:ext cx="3598333" cy="6460067"/>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A6D5FEE3-C5B5-B2A6-8455-1768F1D83A22}"/>
                </a:ext>
              </a:extLst>
            </p:cNvPr>
            <p:cNvSpPr/>
            <p:nvPr/>
          </p:nvSpPr>
          <p:spPr>
            <a:xfrm>
              <a:off x="207433" y="457200"/>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C1F6ECFA-926F-C100-459E-463DAFF27A62}"/>
                </a:ext>
              </a:extLst>
            </p:cNvPr>
            <p:cNvSpPr txBox="1"/>
            <p:nvPr/>
          </p:nvSpPr>
          <p:spPr>
            <a:xfrm>
              <a:off x="8212666" y="134034"/>
              <a:ext cx="1871132" cy="369332"/>
            </a:xfrm>
            <a:prstGeom prst="rect">
              <a:avLst/>
            </a:prstGeom>
            <a:noFill/>
          </p:spPr>
          <p:txBody>
            <a:bodyPr wrap="square" rtlCol="0">
              <a:spAutoFit/>
            </a:bodyPr>
            <a:lstStyle/>
            <a:p>
              <a:pPr algn="ctr"/>
              <a:r>
                <a:rPr lang="en-US" dirty="0"/>
                <a:t>EM</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77835E-7C98-8F06-187B-90CB4C59FDE4}"/>
                  </a:ext>
                </a:extLst>
              </p:cNvPr>
              <p:cNvSpPr txBox="1"/>
              <p:nvPr/>
            </p:nvSpPr>
            <p:spPr>
              <a:xfrm>
                <a:off x="1244601" y="1092200"/>
                <a:ext cx="9762066" cy="3797193"/>
              </a:xfrm>
              <a:prstGeom prst="rect">
                <a:avLst/>
              </a:prstGeom>
              <a:noFill/>
            </p:spPr>
            <p:txBody>
              <a:bodyPr wrap="square" rtlCol="0">
                <a:spAutoFit/>
              </a:bodyPr>
              <a:lstStyle/>
              <a:p>
                <a:pPr algn="r" rtl="1">
                  <a:lnSpc>
                    <a:spcPct val="150000"/>
                  </a:lnSpc>
                </a:pPr>
                <a:r>
                  <a:rPr lang="fa-IR" dirty="0">
                    <a:cs typeface="B Nazanin" panose="00000400000000000000" pitchFamily="2" charset="-78"/>
                  </a:rPr>
                  <a:t>مثال : </a:t>
                </a:r>
              </a:p>
              <a:p>
                <a:pPr algn="r" rtl="1">
                  <a:lnSpc>
                    <a:spcPct val="150000"/>
                  </a:lnSpc>
                </a:pPr>
                <a:r>
                  <a:rPr lang="fa-IR" dirty="0">
                    <a:cs typeface="B Nazanin" panose="00000400000000000000" pitchFamily="2" charset="-78"/>
                  </a:rPr>
                  <a:t>مشاهده </a:t>
                </a:r>
                <a:r>
                  <a:rPr lang="en-US" dirty="0">
                    <a:cs typeface="B Nazanin" panose="00000400000000000000" pitchFamily="2" charset="-78"/>
                  </a:rPr>
                  <a:t>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𝑥</m:t>
                        </m:r>
                      </m:e>
                      <m:sub>
                        <m:r>
                          <a:rPr lang="en-US" b="0" i="1" smtClean="0">
                            <a:latin typeface="Cambria Math" panose="02040503050406030204" pitchFamily="18" charset="0"/>
                            <a:cs typeface="B Nazanin" panose="00000400000000000000" pitchFamily="2" charset="-78"/>
                          </a:rPr>
                          <m:t>1</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𝑥</m:t>
                        </m:r>
                      </m:e>
                      <m:sub>
                        <m:r>
                          <a:rPr lang="en-US" b="0" i="1" smtClean="0">
                            <a:latin typeface="Cambria Math" panose="02040503050406030204" pitchFamily="18" charset="0"/>
                            <a:cs typeface="B Nazanin" panose="00000400000000000000" pitchFamily="2" charset="-78"/>
                          </a:rPr>
                          <m:t>𝑛</m:t>
                        </m:r>
                      </m:sub>
                    </m:sSub>
                  </m:oMath>
                </a14:m>
                <a:r>
                  <a:rPr lang="fa-IR" dirty="0">
                    <a:cs typeface="B Nazanin" panose="00000400000000000000" pitchFamily="2" charset="-78"/>
                  </a:rPr>
                  <a:t> را در نظر بگیرید . </a:t>
                </a:r>
              </a:p>
              <a:p>
                <a:pPr algn="r" rtl="1">
                  <a:lnSpc>
                    <a:spcPct val="150000"/>
                  </a:lnSpc>
                </a:pPr>
                <a:r>
                  <a:rPr lang="fa-IR" dirty="0">
                    <a:cs typeface="B Nazanin" panose="00000400000000000000" pitchFamily="2" charset="-78"/>
                  </a:rPr>
                  <a:t>به ازای </a:t>
                </a:r>
                <a:r>
                  <a:rPr lang="en-US" dirty="0">
                    <a:cs typeface="B Nazanin" panose="00000400000000000000" pitchFamily="2" charset="-78"/>
                  </a:rPr>
                  <a:t>k = 2 </a:t>
                </a:r>
                <a:r>
                  <a:rPr lang="fa-IR" dirty="0">
                    <a:cs typeface="B Nazanin" panose="00000400000000000000" pitchFamily="2" charset="-78"/>
                  </a:rPr>
                  <a:t> از توزیع گاوسی با مقادیر </a:t>
                </a:r>
                <a14:m>
                  <m:oMath xmlns:m="http://schemas.openxmlformats.org/officeDocument/2006/math">
                    <m:r>
                      <a:rPr lang="fa-IR" i="1" smtClean="0">
                        <a:latin typeface="Cambria Math" panose="02040503050406030204" pitchFamily="18" charset="0"/>
                        <a:ea typeface="Cambria Math" panose="02040503050406030204" pitchFamily="18" charset="0"/>
                        <a:cs typeface="B Nazanin" panose="00000400000000000000" pitchFamily="2" charset="-78"/>
                      </a:rPr>
                      <m:t>𝜇</m:t>
                    </m:r>
                    <m:r>
                      <a:rPr lang="en-US" b="0" i="1" smtClean="0">
                        <a:latin typeface="Cambria Math" panose="02040503050406030204" pitchFamily="18" charset="0"/>
                        <a:ea typeface="Cambria Math" panose="02040503050406030204" pitchFamily="18" charset="0"/>
                        <a:cs typeface="B Nazanin" panose="00000400000000000000" pitchFamily="2" charset="-78"/>
                      </a:rPr>
                      <m:t>, </m:t>
                    </m:r>
                    <m:sSup>
                      <m:sSupPr>
                        <m:ctrlPr>
                          <a:rPr lang="en-US" b="0" i="1" smtClean="0">
                            <a:latin typeface="Cambria Math" panose="02040503050406030204" pitchFamily="18" charset="0"/>
                            <a:ea typeface="Cambria Math" panose="02040503050406030204" pitchFamily="18" charset="0"/>
                            <a:cs typeface="B Nazanin" panose="00000400000000000000" pitchFamily="2" charset="-78"/>
                          </a:rPr>
                        </m:ctrlPr>
                      </m:sSupPr>
                      <m:e>
                        <m:r>
                          <a:rPr lang="en-US" b="0" i="1" smtClean="0">
                            <a:latin typeface="Cambria Math" panose="02040503050406030204" pitchFamily="18" charset="0"/>
                            <a:ea typeface="Cambria Math" panose="02040503050406030204" pitchFamily="18" charset="0"/>
                            <a:cs typeface="B Nazanin" panose="00000400000000000000" pitchFamily="2" charset="-78"/>
                          </a:rPr>
                          <m:t>𝜎</m:t>
                        </m:r>
                      </m:e>
                      <m:sup>
                        <m:r>
                          <a:rPr lang="en-US" b="0" i="1" smtClean="0">
                            <a:latin typeface="Cambria Math" panose="02040503050406030204" pitchFamily="18" charset="0"/>
                            <a:ea typeface="Cambria Math" panose="02040503050406030204" pitchFamily="18" charset="0"/>
                            <a:cs typeface="B Nazanin" panose="00000400000000000000" pitchFamily="2" charset="-78"/>
                          </a:rPr>
                          <m:t>2</m:t>
                        </m:r>
                      </m:sup>
                    </m:sSup>
                  </m:oMath>
                </a14:m>
                <a:r>
                  <a:rPr lang="fa-IR" dirty="0">
                    <a:cs typeface="B Nazanin" panose="00000400000000000000" pitchFamily="2" charset="-78"/>
                  </a:rPr>
                  <a:t> معلوم، آنگاه برآورد بی معنی است اگر بدانیم هر مشاهده از کدام توزیع آمده است .</a:t>
                </a:r>
              </a:p>
              <a:p>
                <a:pPr algn="r" rtl="1"/>
                <a:endParaRPr lang="fa-IR" dirty="0">
                  <a:cs typeface="B Nazanin" panose="00000400000000000000" pitchFamily="2" charset="-78"/>
                </a:endParaRPr>
              </a:p>
              <a:p>
                <a:pPr algn="r" rtl="1"/>
                <a:r>
                  <a:rPr lang="fa-IR" dirty="0">
                    <a:cs typeface="B Nazanin" panose="00000400000000000000" pitchFamily="2" charset="-78"/>
                  </a:rPr>
                  <a:t> </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lnSpc>
                    <a:spcPct val="150000"/>
                  </a:lnSpc>
                </a:pPr>
                <a:r>
                  <a:rPr lang="fa-IR" dirty="0">
                    <a:cs typeface="B Nazanin" panose="00000400000000000000" pitchFamily="2" charset="-78"/>
                  </a:rPr>
                  <a:t>حال اگر منبع توزیع هر مشاهده را ندانیم ؟</a:t>
                </a:r>
              </a:p>
              <a:p>
                <a:pPr algn="r" rtl="1">
                  <a:lnSpc>
                    <a:spcPct val="150000"/>
                  </a:lnSpc>
                </a:pPr>
                <a:r>
                  <a:rPr lang="fa-IR" dirty="0">
                    <a:cs typeface="B Nazanin" panose="00000400000000000000" pitchFamily="2" charset="-78"/>
                  </a:rPr>
                  <a:t>اگر پارامتر های توزیع ها را بدانیم ، می توانیم حدس بزنیم که  هر مشاهده بیشتر شباهت به توزیع اول دارد یا دوم .</a:t>
                </a:r>
                <a:endParaRPr lang="en-US" dirty="0">
                  <a:cs typeface="B Nazanin" panose="00000400000000000000" pitchFamily="2" charset="-78"/>
                </a:endParaRPr>
              </a:p>
            </p:txBody>
          </p:sp>
        </mc:Choice>
        <mc:Fallback xmlns="">
          <p:sp>
            <p:nvSpPr>
              <p:cNvPr id="8" name="TextBox 7">
                <a:extLst>
                  <a:ext uri="{FF2B5EF4-FFF2-40B4-BE49-F238E27FC236}">
                    <a16:creationId xmlns:a16="http://schemas.microsoft.com/office/drawing/2014/main" id="{CC77835E-7C98-8F06-187B-90CB4C59FDE4}"/>
                  </a:ext>
                </a:extLst>
              </p:cNvPr>
              <p:cNvSpPr txBox="1">
                <a:spLocks noRot="1" noChangeAspect="1" noMove="1" noResize="1" noEditPoints="1" noAdjustHandles="1" noChangeArrowheads="1" noChangeShapeType="1" noTextEdit="1"/>
              </p:cNvSpPr>
              <p:nvPr/>
            </p:nvSpPr>
            <p:spPr>
              <a:xfrm>
                <a:off x="1244601" y="1092200"/>
                <a:ext cx="9762066" cy="3797193"/>
              </a:xfrm>
              <a:prstGeom prst="rect">
                <a:avLst/>
              </a:prstGeom>
              <a:blipFill>
                <a:blip r:embed="rId2"/>
                <a:stretch>
                  <a:fillRect r="-499" b="-1926"/>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A1C3C07A-C52C-C890-253F-1798821BD45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286" b="92143" l="2405" r="98497">
                        <a14:foregroundMark x1="70741" y1="55000" x2="70741" y2="55000"/>
                        <a14:foregroundMark x1="71443" y1="83571" x2="71443" y2="83571"/>
                        <a14:foregroundMark x1="70942" y1="80714" x2="70942" y2="80714"/>
                        <a14:foregroundMark x1="75351" y1="80000" x2="75351" y2="80000"/>
                        <a14:foregroundMark x1="80862" y1="66429" x2="80862" y2="66429"/>
                        <a14:foregroundMark x1="85571" y1="82143" x2="85571" y2="82143"/>
                        <a14:foregroundMark x1="13026" y1="89286" x2="13026" y2="89286"/>
                        <a14:foregroundMark x1="10922" y1="89286" x2="10922" y2="89286"/>
                        <a14:foregroundMark x1="9319" y1="90000" x2="9319" y2="90000"/>
                        <a14:foregroundMark x1="5912" y1="90714" x2="5912" y2="90714"/>
                        <a14:foregroundMark x1="4309" y1="90714" x2="4309" y2="90714"/>
                        <a14:foregroundMark x1="3307" y1="90714" x2="3307" y2="90714"/>
                        <a14:foregroundMark x1="2806" y1="90714" x2="2806" y2="90714"/>
                        <a14:foregroundMark x1="2505" y1="90714" x2="2505" y2="90714"/>
                        <a14:foregroundMark x1="42685" y1="47857" x2="42685" y2="47857"/>
                        <a14:foregroundMark x1="42184" y1="47857" x2="42184" y2="47857"/>
                        <a14:foregroundMark x1="40581" y1="47857" x2="40581" y2="47857"/>
                        <a14:foregroundMark x1="74549" y1="9286" x2="74549" y2="9286"/>
                        <a14:foregroundMark x1="94188" y1="90714" x2="94188" y2="90714"/>
                        <a14:foregroundMark x1="97695" y1="92143" x2="97695" y2="92143"/>
                        <a14:foregroundMark x1="98497" y1="91429" x2="98497" y2="91429"/>
                        <a14:foregroundMark x1="96092" y1="92143" x2="96092" y2="92143"/>
                        <a14:foregroundMark x1="97194" y1="92143" x2="97194" y2="92143"/>
                      </a14:backgroundRemoval>
                    </a14:imgEffect>
                  </a14:imgLayer>
                </a14:imgProps>
              </a:ext>
            </a:extLst>
          </a:blip>
          <a:stretch>
            <a:fillRect/>
          </a:stretch>
        </p:blipFill>
        <p:spPr>
          <a:xfrm>
            <a:off x="2681127" y="2521782"/>
            <a:ext cx="7402671" cy="1038451"/>
          </a:xfrm>
          <a:prstGeom prst="rect">
            <a:avLst/>
          </a:prstGeom>
        </p:spPr>
      </p:pic>
      <p:pic>
        <p:nvPicPr>
          <p:cNvPr id="14" name="Picture 13">
            <a:extLst>
              <a:ext uri="{FF2B5EF4-FFF2-40B4-BE49-F238E27FC236}">
                <a16:creationId xmlns:a16="http://schemas.microsoft.com/office/drawing/2014/main" id="{B649E2AB-B53D-EB2B-D6D2-56C8E8C72E6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184" b="98980" l="2535" r="95775">
                        <a14:foregroundMark x1="86056" y1="89796" x2="86056" y2="89796"/>
                        <a14:foregroundMark x1="89014" y1="89796" x2="89014" y2="89796"/>
                        <a14:foregroundMark x1="90423" y1="89796" x2="90423" y2="89796"/>
                        <a14:foregroundMark x1="95915" y1="95918" x2="95915" y2="95918"/>
                        <a14:foregroundMark x1="79577" y1="88776" x2="79577" y2="88776"/>
                        <a14:foregroundMark x1="76620" y1="84694" x2="76620" y2="84694"/>
                        <a14:foregroundMark x1="74085" y1="88776" x2="74085" y2="88776"/>
                        <a14:foregroundMark x1="71127" y1="88776" x2="71127" y2="88776"/>
                        <a14:foregroundMark x1="66056" y1="89796" x2="66056" y2="89796"/>
                        <a14:foregroundMark x1="49014" y1="86735" x2="49014" y2="86735"/>
                        <a14:foregroundMark x1="43239" y1="86735" x2="43239" y2="86735"/>
                        <a14:foregroundMark x1="31549" y1="84694" x2="31549" y2="84694"/>
                        <a14:foregroundMark x1="20704" y1="88776" x2="20704" y2="88776"/>
                        <a14:foregroundMark x1="17042" y1="95918" x2="17042" y2="95918"/>
                        <a14:foregroundMark x1="16056" y1="95918" x2="16056" y2="95918"/>
                        <a14:foregroundMark x1="12958" y1="95918" x2="12958" y2="95918"/>
                        <a14:foregroundMark x1="6901" y1="96939" x2="6901" y2="96939"/>
                        <a14:foregroundMark x1="5070" y1="96939" x2="5070" y2="96939"/>
                        <a14:foregroundMark x1="2676" y1="95918" x2="2676" y2="95918"/>
                        <a14:foregroundMark x1="20423" y1="85714" x2="20423" y2="85714"/>
                        <a14:foregroundMark x1="7183" y1="96939" x2="7183" y2="96939"/>
                        <a14:foregroundMark x1="58310" y1="98980" x2="58310" y2="98980"/>
                        <a14:foregroundMark x1="85352" y1="88776" x2="85352" y2="88776"/>
                        <a14:foregroundMark x1="10563" y1="98980" x2="10563" y2="98980"/>
                      </a14:backgroundRemoval>
                    </a14:imgEffect>
                  </a14:imgLayer>
                </a14:imgProps>
              </a:ext>
            </a:extLst>
          </a:blip>
          <a:stretch>
            <a:fillRect/>
          </a:stretch>
        </p:blipFill>
        <p:spPr>
          <a:xfrm>
            <a:off x="2871181" y="4762521"/>
            <a:ext cx="6763694" cy="933580"/>
          </a:xfrm>
          <a:prstGeom prst="rect">
            <a:avLst/>
          </a:prstGeom>
        </p:spPr>
      </p:pic>
    </p:spTree>
    <p:extLst>
      <p:ext uri="{BB962C8B-B14F-4D97-AF65-F5344CB8AC3E}">
        <p14:creationId xmlns:p14="http://schemas.microsoft.com/office/powerpoint/2010/main" val="4051023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F8E1B21-44D8-0AF9-E30B-4F023F05A9D1}"/>
              </a:ext>
            </a:extLst>
          </p:cNvPr>
          <p:cNvGrpSpPr/>
          <p:nvPr/>
        </p:nvGrpSpPr>
        <p:grpSpPr>
          <a:xfrm>
            <a:off x="207433" y="134034"/>
            <a:ext cx="11777134" cy="6529233"/>
            <a:chOff x="207433" y="134034"/>
            <a:chExt cx="11777134" cy="6529233"/>
          </a:xfrm>
        </p:grpSpPr>
        <p:sp>
          <p:nvSpPr>
            <p:cNvPr id="3" name="Rectangle: Rounded Corners 2">
              <a:extLst>
                <a:ext uri="{FF2B5EF4-FFF2-40B4-BE49-F238E27FC236}">
                  <a16:creationId xmlns:a16="http://schemas.microsoft.com/office/drawing/2014/main" id="{87D53329-548D-7BC9-1750-A69336C89175}"/>
                </a:ext>
              </a:extLst>
            </p:cNvPr>
            <p:cNvSpPr/>
            <p:nvPr/>
          </p:nvSpPr>
          <p:spPr>
            <a:xfrm>
              <a:off x="300567" y="194734"/>
              <a:ext cx="11684000" cy="6062133"/>
            </a:xfrm>
            <a:prstGeom prst="roundRect">
              <a:avLst/>
            </a:prstGeom>
            <a:solidFill>
              <a:schemeClr val="accent6">
                <a:lumMod val="60000"/>
                <a:lumOff val="4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186CC373-3400-A82E-C837-BE38D82A5218}"/>
                </a:ext>
              </a:extLst>
            </p:cNvPr>
            <p:cNvSpPr/>
            <p:nvPr/>
          </p:nvSpPr>
          <p:spPr>
            <a:xfrm>
              <a:off x="7349066" y="203199"/>
              <a:ext cx="3598333" cy="6460067"/>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847BC492-B89F-982D-4522-80802BE7A32A}"/>
                </a:ext>
              </a:extLst>
            </p:cNvPr>
            <p:cNvSpPr/>
            <p:nvPr/>
          </p:nvSpPr>
          <p:spPr>
            <a:xfrm>
              <a:off x="207433" y="457200"/>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59BF5C83-7854-6B2C-D880-2BE9067253B8}"/>
                </a:ext>
              </a:extLst>
            </p:cNvPr>
            <p:cNvSpPr txBox="1"/>
            <p:nvPr/>
          </p:nvSpPr>
          <p:spPr>
            <a:xfrm>
              <a:off x="8212666" y="134034"/>
              <a:ext cx="1871132" cy="369332"/>
            </a:xfrm>
            <a:prstGeom prst="rect">
              <a:avLst/>
            </a:prstGeom>
            <a:noFill/>
          </p:spPr>
          <p:txBody>
            <a:bodyPr wrap="square" rtlCol="0">
              <a:spAutoFit/>
            </a:bodyPr>
            <a:lstStyle/>
            <a:p>
              <a:pPr algn="ctr"/>
              <a:r>
                <a:rPr lang="en-US" dirty="0"/>
                <a:t>EM</a:t>
              </a:r>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35CE12-69B8-2AC9-88F4-0830D12D2239}"/>
                  </a:ext>
                </a:extLst>
              </p:cNvPr>
              <p:cNvSpPr txBox="1"/>
              <p:nvPr/>
            </p:nvSpPr>
            <p:spPr>
              <a:xfrm>
                <a:off x="855133" y="948267"/>
                <a:ext cx="10244667" cy="3675173"/>
              </a:xfrm>
              <a:prstGeom prst="rect">
                <a:avLst/>
              </a:prstGeom>
              <a:noFill/>
            </p:spPr>
            <p:txBody>
              <a:bodyPr wrap="square" rtlCol="0">
                <a:spAutoFit/>
              </a:bodyPr>
              <a:lstStyle/>
              <a:p>
                <a:pPr algn="r" rtl="1"/>
                <a:r>
                  <a:rPr lang="fa-IR" dirty="0">
                    <a:cs typeface="B Nazanin" panose="00000400000000000000" pitchFamily="2" charset="-78"/>
                  </a:rPr>
                  <a:t>مثال :</a:t>
                </a:r>
                <a:endParaRPr lang="en-US" dirty="0">
                  <a:cs typeface="B Nazanin" panose="00000400000000000000" pitchFamily="2" charset="-78"/>
                </a:endParaRPr>
              </a:p>
              <a:p>
                <a:pPr algn="r" rtl="1">
                  <a:lnSpc>
                    <a:spcPct val="150000"/>
                  </a:lnSpc>
                </a:pPr>
                <a:r>
                  <a:rPr lang="fa-IR" dirty="0">
                    <a:cs typeface="B Nazanin" panose="00000400000000000000" pitchFamily="2" charset="-78"/>
                  </a:rPr>
                  <a:t>مشاهده </a:t>
                </a:r>
                <a:r>
                  <a:rPr lang="en-US" dirty="0">
                    <a:cs typeface="B Nazanin" panose="00000400000000000000" pitchFamily="2" charset="-78"/>
                  </a:rPr>
                  <a:t> </a:t>
                </a:r>
                <a14:m>
                  <m:oMath xmlns:m="http://schemas.openxmlformats.org/officeDocument/2006/math">
                    <m:sSub>
                      <m:sSubPr>
                        <m:ctrlPr>
                          <a:rPr lang="fa-IR"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𝑥</m:t>
                        </m:r>
                      </m:e>
                      <m:sub>
                        <m:r>
                          <a:rPr lang="en-US" b="0" i="1" smtClean="0">
                            <a:latin typeface="Cambria Math" panose="02040503050406030204" pitchFamily="18" charset="0"/>
                            <a:cs typeface="B Nazanin" panose="00000400000000000000" pitchFamily="2" charset="-78"/>
                          </a:rPr>
                          <m:t>1</m:t>
                        </m:r>
                      </m:sub>
                    </m:sSub>
                    <m:r>
                      <a:rPr lang="en-US" b="0" i="1" smtClean="0">
                        <a:latin typeface="Cambria Math" panose="02040503050406030204" pitchFamily="18" charset="0"/>
                        <a:cs typeface="B Nazanin" panose="00000400000000000000" pitchFamily="2" charset="-78"/>
                      </a:rPr>
                      <m:t>…</m:t>
                    </m:r>
                    <m:sSub>
                      <m:sSubPr>
                        <m:ctrlPr>
                          <a:rPr lang="en-US" b="0" i="1" smtClean="0">
                            <a:latin typeface="Cambria Math" panose="02040503050406030204" pitchFamily="18" charset="0"/>
                            <a:cs typeface="B Nazanin" panose="00000400000000000000" pitchFamily="2" charset="-78"/>
                          </a:rPr>
                        </m:ctrlPr>
                      </m:sSubPr>
                      <m:e>
                        <m:r>
                          <a:rPr lang="en-US" b="0" i="1" smtClean="0">
                            <a:latin typeface="Cambria Math" panose="02040503050406030204" pitchFamily="18" charset="0"/>
                            <a:cs typeface="B Nazanin" panose="00000400000000000000" pitchFamily="2" charset="-78"/>
                          </a:rPr>
                          <m:t>𝑥</m:t>
                        </m:r>
                      </m:e>
                      <m:sub>
                        <m:r>
                          <a:rPr lang="en-US" b="0" i="1" smtClean="0">
                            <a:latin typeface="Cambria Math" panose="02040503050406030204" pitchFamily="18" charset="0"/>
                            <a:cs typeface="B Nazanin" panose="00000400000000000000" pitchFamily="2" charset="-78"/>
                          </a:rPr>
                          <m:t>𝑛</m:t>
                        </m:r>
                      </m:sub>
                    </m:sSub>
                  </m:oMath>
                </a14:m>
                <a:r>
                  <a:rPr lang="fa-IR" dirty="0">
                    <a:cs typeface="B Nazanin" panose="00000400000000000000" pitchFamily="2" charset="-78"/>
                  </a:rPr>
                  <a:t> را در نظر بگیرید . </a:t>
                </a:r>
              </a:p>
              <a:p>
                <a:pPr algn="r" rtl="1">
                  <a:lnSpc>
                    <a:spcPct val="150000"/>
                  </a:lnSpc>
                </a:pPr>
                <a:r>
                  <a:rPr lang="fa-IR" dirty="0">
                    <a:cs typeface="B Nazanin" panose="00000400000000000000" pitchFamily="2" charset="-78"/>
                  </a:rPr>
                  <a:t>حال تمایل داریم که بدانیم هر مشاهده بیشتر مربوط به کدام جامعه است (جامعه </a:t>
                </a:r>
                <a:r>
                  <a:rPr lang="en-US" dirty="0">
                    <a:cs typeface="B Nazanin" panose="00000400000000000000" pitchFamily="2" charset="-78"/>
                  </a:rPr>
                  <a:t>a</a:t>
                </a:r>
                <a:r>
                  <a:rPr lang="fa-IR" dirty="0">
                    <a:cs typeface="B Nazanin" panose="00000400000000000000" pitchFamily="2" charset="-78"/>
                  </a:rPr>
                  <a:t> یا جامعه </a:t>
                </a:r>
                <a:r>
                  <a:rPr lang="en-US" dirty="0">
                    <a:cs typeface="B Nazanin" panose="00000400000000000000" pitchFamily="2" charset="-78"/>
                  </a:rPr>
                  <a:t>b</a:t>
                </a:r>
                <a:r>
                  <a:rPr lang="fa-IR" dirty="0">
                    <a:cs typeface="B Nazanin" panose="00000400000000000000" pitchFamily="2" charset="-78"/>
                  </a:rPr>
                  <a:t>) که در آن جامعه </a:t>
                </a:r>
                <a:r>
                  <a:rPr lang="en-US" dirty="0">
                    <a:cs typeface="B Nazanin" panose="00000400000000000000" pitchFamily="2" charset="-78"/>
                  </a:rPr>
                  <a:t>a</a:t>
                </a:r>
                <a:r>
                  <a:rPr lang="fa-IR" dirty="0">
                    <a:cs typeface="B Nazanin" panose="00000400000000000000" pitchFamily="2" charset="-78"/>
                  </a:rPr>
                  <a:t> دارای توزیع گاوسی با پارامتر های </a:t>
                </a:r>
                <a14:m>
                  <m:oMath xmlns:m="http://schemas.openxmlformats.org/officeDocument/2006/math">
                    <m:sSub>
                      <m:sSubPr>
                        <m:ctrlPr>
                          <a:rPr lang="fa-IR" i="1" smtClean="0">
                            <a:latin typeface="Cambria Math" panose="02040503050406030204" pitchFamily="18" charset="0"/>
                            <a:ea typeface="Cambria Math" panose="02040503050406030204" pitchFamily="18" charset="0"/>
                            <a:cs typeface="B Nazanin" panose="00000400000000000000" pitchFamily="2" charset="-78"/>
                          </a:rPr>
                        </m:ctrlPr>
                      </m:sSubPr>
                      <m:e>
                        <m:r>
                          <a:rPr lang="fa-IR" i="1">
                            <a:latin typeface="Cambria Math" panose="02040503050406030204" pitchFamily="18" charset="0"/>
                            <a:ea typeface="Cambria Math" panose="02040503050406030204" pitchFamily="18" charset="0"/>
                            <a:cs typeface="B Nazanin" panose="00000400000000000000" pitchFamily="2" charset="-78"/>
                          </a:rPr>
                          <m:t>𝜇</m:t>
                        </m:r>
                      </m:e>
                      <m:sub>
                        <m:r>
                          <a:rPr lang="en-US" b="0" i="1" smtClean="0">
                            <a:latin typeface="Cambria Math" panose="02040503050406030204" pitchFamily="18" charset="0"/>
                            <a:ea typeface="Cambria Math" panose="02040503050406030204" pitchFamily="18" charset="0"/>
                            <a:cs typeface="B Nazanin" panose="00000400000000000000" pitchFamily="2" charset="-78"/>
                          </a:rPr>
                          <m:t>𝑎</m:t>
                        </m:r>
                      </m:sub>
                    </m:sSub>
                    <m:r>
                      <a:rPr lang="en-US" b="0" i="1" smtClean="0">
                        <a:latin typeface="Cambria Math" panose="02040503050406030204" pitchFamily="18" charset="0"/>
                        <a:ea typeface="Cambria Math" panose="02040503050406030204" pitchFamily="18" charset="0"/>
                        <a:cs typeface="B Nazanin" panose="00000400000000000000" pitchFamily="2" charset="-78"/>
                      </a:rPr>
                      <m:t>, </m:t>
                    </m:r>
                    <m:sSubSup>
                      <m:sSubSupPr>
                        <m:ctrlPr>
                          <a:rPr lang="en-US" b="0" i="1" smtClean="0">
                            <a:latin typeface="Cambria Math" panose="02040503050406030204" pitchFamily="18" charset="0"/>
                            <a:ea typeface="Cambria Math" panose="02040503050406030204" pitchFamily="18" charset="0"/>
                            <a:cs typeface="B Nazanin" panose="00000400000000000000" pitchFamily="2" charset="-78"/>
                          </a:rPr>
                        </m:ctrlPr>
                      </m:sSubSupPr>
                      <m:e>
                        <m:r>
                          <a:rPr lang="en-US" i="1">
                            <a:latin typeface="Cambria Math" panose="02040503050406030204" pitchFamily="18" charset="0"/>
                            <a:ea typeface="Cambria Math" panose="02040503050406030204" pitchFamily="18" charset="0"/>
                            <a:cs typeface="B Nazanin" panose="00000400000000000000" pitchFamily="2" charset="-78"/>
                          </a:rPr>
                          <m:t>𝜎</m:t>
                        </m:r>
                      </m:e>
                      <m:sub>
                        <m:r>
                          <a:rPr lang="en-US" b="0" i="1" smtClean="0">
                            <a:latin typeface="Cambria Math" panose="02040503050406030204" pitchFamily="18" charset="0"/>
                            <a:ea typeface="Cambria Math" panose="02040503050406030204" pitchFamily="18" charset="0"/>
                            <a:cs typeface="B Nazanin" panose="00000400000000000000" pitchFamily="2" charset="-78"/>
                          </a:rPr>
                          <m:t>𝑎</m:t>
                        </m:r>
                      </m:sub>
                      <m:sup>
                        <m:r>
                          <a:rPr lang="en-US" b="0" i="1" smtClean="0">
                            <a:latin typeface="Cambria Math" panose="02040503050406030204" pitchFamily="18" charset="0"/>
                            <a:ea typeface="Cambria Math" panose="02040503050406030204" pitchFamily="18" charset="0"/>
                            <a:cs typeface="B Nazanin" panose="00000400000000000000" pitchFamily="2" charset="-78"/>
                          </a:rPr>
                          <m:t>2</m:t>
                        </m:r>
                      </m:sup>
                    </m:sSubSup>
                  </m:oMath>
                </a14:m>
                <a:r>
                  <a:rPr lang="fa-IR" dirty="0">
                    <a:cs typeface="B Nazanin" panose="00000400000000000000" pitchFamily="2" charset="-78"/>
                  </a:rPr>
                  <a:t> است و جامعه </a:t>
                </a:r>
                <a:r>
                  <a:rPr lang="en-US" dirty="0">
                    <a:cs typeface="B Nazanin" panose="00000400000000000000" pitchFamily="2" charset="-78"/>
                  </a:rPr>
                  <a:t>b</a:t>
                </a:r>
                <a:r>
                  <a:rPr lang="fa-IR" dirty="0">
                    <a:cs typeface="B Nazanin" panose="00000400000000000000" pitchFamily="2" charset="-78"/>
                  </a:rPr>
                  <a:t> دارای توزیع گاوسی با پارامتر های</a:t>
                </a:r>
                <a:r>
                  <a:rPr lang="fa-IR" dirty="0">
                    <a:ea typeface="Cambria Math" panose="02040503050406030204" pitchFamily="18" charset="0"/>
                    <a:cs typeface="B Nazanin" panose="00000400000000000000" pitchFamily="2" charset="-78"/>
                  </a:rPr>
                  <a:t> </a:t>
                </a:r>
                <a14:m>
                  <m:oMath xmlns:m="http://schemas.openxmlformats.org/officeDocument/2006/math">
                    <m:sSub>
                      <m:sSubPr>
                        <m:ctrlPr>
                          <a:rPr lang="fa-IR" i="1">
                            <a:latin typeface="Cambria Math" panose="02040503050406030204" pitchFamily="18" charset="0"/>
                            <a:ea typeface="Cambria Math" panose="02040503050406030204" pitchFamily="18" charset="0"/>
                            <a:cs typeface="B Nazanin" panose="00000400000000000000" pitchFamily="2" charset="-78"/>
                          </a:rPr>
                        </m:ctrlPr>
                      </m:sSubPr>
                      <m:e>
                        <m:r>
                          <a:rPr lang="fa-IR" i="1">
                            <a:latin typeface="Cambria Math" panose="02040503050406030204" pitchFamily="18" charset="0"/>
                            <a:ea typeface="Cambria Math" panose="02040503050406030204" pitchFamily="18" charset="0"/>
                            <a:cs typeface="B Nazanin" panose="00000400000000000000" pitchFamily="2" charset="-78"/>
                          </a:rPr>
                          <m:t>𝜇</m:t>
                        </m:r>
                      </m:e>
                      <m:sub>
                        <m:r>
                          <a:rPr lang="en-US" b="0" i="1" smtClean="0">
                            <a:latin typeface="Cambria Math" panose="02040503050406030204" pitchFamily="18" charset="0"/>
                            <a:ea typeface="Cambria Math" panose="02040503050406030204" pitchFamily="18" charset="0"/>
                            <a:cs typeface="B Nazanin" panose="00000400000000000000" pitchFamily="2" charset="-78"/>
                          </a:rPr>
                          <m:t>𝑏</m:t>
                        </m:r>
                      </m:sub>
                    </m:sSub>
                    <m:r>
                      <a:rPr lang="en-US" i="1">
                        <a:latin typeface="Cambria Math" panose="02040503050406030204" pitchFamily="18" charset="0"/>
                        <a:ea typeface="Cambria Math" panose="02040503050406030204" pitchFamily="18" charset="0"/>
                        <a:cs typeface="B Nazanin" panose="00000400000000000000" pitchFamily="2" charset="-78"/>
                      </a:rPr>
                      <m:t>, </m:t>
                    </m:r>
                    <m:sSubSup>
                      <m:sSubSupPr>
                        <m:ctrlPr>
                          <a:rPr lang="en-US" i="1">
                            <a:latin typeface="Cambria Math" panose="02040503050406030204" pitchFamily="18" charset="0"/>
                            <a:ea typeface="Cambria Math" panose="02040503050406030204" pitchFamily="18" charset="0"/>
                            <a:cs typeface="B Nazanin" panose="00000400000000000000" pitchFamily="2" charset="-78"/>
                          </a:rPr>
                        </m:ctrlPr>
                      </m:sSubSupPr>
                      <m:e>
                        <m:r>
                          <a:rPr lang="en-US" i="1">
                            <a:latin typeface="Cambria Math" panose="02040503050406030204" pitchFamily="18" charset="0"/>
                            <a:ea typeface="Cambria Math" panose="02040503050406030204" pitchFamily="18" charset="0"/>
                            <a:cs typeface="B Nazanin" panose="00000400000000000000" pitchFamily="2" charset="-78"/>
                          </a:rPr>
                          <m:t>𝜎</m:t>
                        </m:r>
                      </m:e>
                      <m:sub>
                        <m:r>
                          <a:rPr lang="en-US" b="0" i="1" smtClean="0">
                            <a:latin typeface="Cambria Math" panose="02040503050406030204" pitchFamily="18" charset="0"/>
                            <a:ea typeface="Cambria Math" panose="02040503050406030204" pitchFamily="18" charset="0"/>
                            <a:cs typeface="B Nazanin" panose="00000400000000000000" pitchFamily="2" charset="-78"/>
                          </a:rPr>
                          <m:t>𝑏</m:t>
                        </m:r>
                      </m:sub>
                      <m:sup>
                        <m:r>
                          <a:rPr lang="en-US" i="1">
                            <a:latin typeface="Cambria Math" panose="02040503050406030204" pitchFamily="18" charset="0"/>
                            <a:ea typeface="Cambria Math" panose="02040503050406030204" pitchFamily="18" charset="0"/>
                            <a:cs typeface="B Nazanin" panose="00000400000000000000" pitchFamily="2" charset="-78"/>
                          </a:rPr>
                          <m:t>2</m:t>
                        </m:r>
                      </m:sup>
                    </m:sSubSup>
                  </m:oMath>
                </a14:m>
                <a:r>
                  <a:rPr lang="fa-IR" dirty="0">
                    <a:cs typeface="B Nazanin" panose="00000400000000000000" pitchFamily="2" charset="-78"/>
                  </a:rPr>
                  <a:t> است . </a:t>
                </a:r>
              </a:p>
              <a:p>
                <a:pPr algn="r" rtl="1">
                  <a:lnSpc>
                    <a:spcPct val="150000"/>
                  </a:lnSpc>
                </a:pPr>
                <a:r>
                  <a:rPr lang="fa-IR" dirty="0">
                    <a:cs typeface="B Nazanin" panose="00000400000000000000" pitchFamily="2" charset="-78"/>
                  </a:rPr>
                  <a:t>حال مراحل الگوریتم </a:t>
                </a:r>
                <a:r>
                  <a:rPr lang="en-US" dirty="0">
                    <a:cs typeface="B Nazanin" panose="00000400000000000000" pitchFamily="2" charset="-78"/>
                  </a:rPr>
                  <a:t>EM</a:t>
                </a:r>
                <a:r>
                  <a:rPr lang="fa-IR" dirty="0">
                    <a:cs typeface="B Nazanin" panose="00000400000000000000" pitchFamily="2" charset="-78"/>
                  </a:rPr>
                  <a:t> به شرح زیر است :</a:t>
                </a:r>
              </a:p>
              <a:p>
                <a:pPr algn="r" rtl="1">
                  <a:lnSpc>
                    <a:spcPct val="150000"/>
                  </a:lnSpc>
                </a:pPr>
                <a:r>
                  <a:rPr lang="fa-IR" dirty="0">
                    <a:cs typeface="B Nazanin" panose="00000400000000000000" pitchFamily="2" charset="-78"/>
                  </a:rPr>
                  <a:t>1. دو توزیع به طور تصادفی در نظر میگیریم و به محاسبه احتمال تخصیص هر نقطه میپردازیم .</a:t>
                </a:r>
              </a:p>
              <a:p>
                <a:pPr algn="r" rtl="1">
                  <a:lnSpc>
                    <a:spcPct val="150000"/>
                  </a:lnSpc>
                </a:pPr>
                <a:endParaRPr lang="fa-IR" dirty="0">
                  <a:cs typeface="B Nazanin" panose="00000400000000000000" pitchFamily="2" charset="-78"/>
                </a:endParaRPr>
              </a:p>
              <a:p>
                <a:pPr algn="r" rtl="1">
                  <a:lnSpc>
                    <a:spcPct val="150000"/>
                  </a:lnSpc>
                </a:pPr>
                <a:endParaRPr lang="fa-IR" dirty="0">
                  <a:cs typeface="B Nazanin" panose="00000400000000000000" pitchFamily="2" charset="-78"/>
                </a:endParaRPr>
              </a:p>
              <a:p>
                <a:pPr algn="r" rtl="1">
                  <a:lnSpc>
                    <a:spcPct val="150000"/>
                  </a:lnSpc>
                </a:pPr>
                <a:endParaRPr lang="fa-IR" dirty="0">
                  <a:cs typeface="B Nazanin" panose="00000400000000000000" pitchFamily="2" charset="-78"/>
                </a:endParaRPr>
              </a:p>
            </p:txBody>
          </p:sp>
        </mc:Choice>
        <mc:Fallback xmlns="">
          <p:sp>
            <p:nvSpPr>
              <p:cNvPr id="7" name="TextBox 6">
                <a:extLst>
                  <a:ext uri="{FF2B5EF4-FFF2-40B4-BE49-F238E27FC236}">
                    <a16:creationId xmlns:a16="http://schemas.microsoft.com/office/drawing/2014/main" id="{0535CE12-69B8-2AC9-88F4-0830D12D2239}"/>
                  </a:ext>
                </a:extLst>
              </p:cNvPr>
              <p:cNvSpPr txBox="1">
                <a:spLocks noRot="1" noChangeAspect="1" noMove="1" noResize="1" noEditPoints="1" noAdjustHandles="1" noChangeArrowheads="1" noChangeShapeType="1" noTextEdit="1"/>
              </p:cNvSpPr>
              <p:nvPr/>
            </p:nvSpPr>
            <p:spPr>
              <a:xfrm>
                <a:off x="855133" y="948267"/>
                <a:ext cx="10244667" cy="3675173"/>
              </a:xfrm>
              <a:prstGeom prst="rect">
                <a:avLst/>
              </a:prstGeom>
              <a:blipFill>
                <a:blip r:embed="rId2"/>
                <a:stretch>
                  <a:fillRect t="-664" r="-595"/>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A92948C-ADA2-CCF3-1F8E-6F42776518B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7727" l="4452" r="95390">
                        <a14:foregroundMark x1="16216" y1="53636" x2="16216" y2="53636"/>
                        <a14:foregroundMark x1="16216" y1="64545" x2="16216" y2="64545"/>
                        <a14:foregroundMark x1="17329" y1="73182" x2="17329" y2="73182"/>
                        <a14:foregroundMark x1="14149" y1="70000" x2="14149" y2="70000"/>
                        <a14:foregroundMark x1="6041" y1="95455" x2="6041" y2="95455"/>
                        <a14:foregroundMark x1="75358" y1="93182" x2="75358" y2="93182"/>
                        <a14:foregroundMark x1="93800" y1="91364" x2="93800" y2="91364"/>
                        <a14:foregroundMark x1="83148" y1="12273" x2="83148" y2="12273"/>
                        <a14:foregroundMark x1="83148" y1="11364" x2="83148" y2="11364"/>
                        <a14:foregroundMark x1="75994" y1="11364" x2="75994" y2="11364"/>
                        <a14:foregroundMark x1="75994" y1="11364" x2="25119" y2="11818"/>
                        <a14:foregroundMark x1="93959" y1="10909" x2="76789" y2="10455"/>
                        <a14:foregroundMark x1="19396" y1="96364" x2="19396" y2="96364"/>
                        <a14:foregroundMark x1="22099" y1="96364" x2="22099" y2="96364"/>
                        <a14:foregroundMark x1="9380" y1="95909" x2="9380" y2="95909"/>
                        <a14:foregroundMark x1="11924" y1="95909" x2="11924" y2="95909"/>
                        <a14:foregroundMark x1="26709" y1="96818" x2="26709" y2="96818"/>
                        <a14:foregroundMark x1="32114" y1="96818" x2="32114" y2="96818"/>
                        <a14:foregroundMark x1="36089" y1="96818" x2="36089" y2="96818"/>
                        <a14:foregroundMark x1="39587" y1="96818" x2="39587" y2="96818"/>
                        <a14:foregroundMark x1="69520" y1="90777" x2="69475" y2="90000"/>
                        <a14:foregroundMark x1="80922" y1="90455" x2="75835" y2="93182"/>
                        <a14:foregroundMark x1="85374" y1="93636" x2="85374" y2="93636"/>
                        <a14:foregroundMark x1="82194" y1="97273" x2="82194" y2="97273"/>
                        <a14:foregroundMark x1="76081" y1="97328" x2="96184" y2="97727"/>
                        <a14:foregroundMark x1="42849" y1="96592" x2="33863" y2="96364"/>
                        <a14:foregroundMark x1="74563" y1="96818" x2="74563" y2="96818"/>
                        <a14:foregroundMark x1="71860" y1="96818" x2="71860" y2="96818"/>
                        <a14:foregroundMark x1="74245" y1="96818" x2="74245" y2="96818"/>
                        <a14:foregroundMark x1="73450" y1="97273" x2="73450" y2="97273"/>
                        <a14:foregroundMark x1="71542" y1="97273" x2="71542" y2="97273"/>
                        <a14:foregroundMark x1="63752" y1="96818" x2="63752" y2="96818"/>
                        <a14:foregroundMark x1="66773" y1="97727" x2="66773" y2="97727"/>
                        <a14:foregroundMark x1="67409" y1="96818" x2="67409" y2="96818"/>
                        <a14:foregroundMark x1="67409" y1="96818" x2="58892" y2="96983"/>
                        <a14:foregroundMark x1="85215" y1="92727" x2="84897" y2="94545"/>
                        <a14:foregroundMark x1="42448" y1="92727" x2="42448" y2="92727"/>
                        <a14:foregroundMark x1="49603" y1="91818" x2="49603" y2="91818"/>
                        <a14:foregroundMark x1="47059" y1="97273" x2="47059" y2="97273"/>
                        <a14:foregroundMark x1="46105" y1="97273" x2="46105" y2="97273"/>
                        <a14:foregroundMark x1="45787" y1="97273" x2="45787" y2="97273"/>
                        <a14:foregroundMark x1="44356" y1="97727" x2="44356" y2="97727"/>
                        <a14:foregroundMark x1="44197" y1="97273" x2="44197" y2="97273"/>
                        <a14:foregroundMark x1="43402" y1="97273" x2="43402" y2="97273"/>
                        <a14:foregroundMark x1="48967" y1="97727" x2="48967" y2="97727"/>
                        <a14:foregroundMark x1="53100" y1="97273" x2="53100" y2="97273"/>
                        <a14:foregroundMark x1="53895" y1="96818" x2="53895" y2="96818"/>
                        <a14:foregroundMark x1="54054" y1="97273" x2="54054" y2="97273"/>
                        <a14:foregroundMark x1="54054" y1="97273" x2="54849" y2="97727"/>
                        <a14:foregroundMark x1="55485" y1="97273" x2="55485" y2="97273"/>
                        <a14:foregroundMark x1="55485" y1="97273" x2="55962" y2="97273"/>
                        <a14:foregroundMark x1="56439" y1="97727" x2="56439" y2="97727"/>
                        <a14:foregroundMark x1="56439" y1="97727" x2="57393" y2="97727"/>
                        <a14:foregroundMark x1="51828" y1="97727" x2="51828" y2="97727"/>
                        <a14:foregroundMark x1="48172" y1="97727" x2="48172" y2="97727"/>
                        <a14:backgroundMark x1="76471" y1="99091" x2="76471" y2="99091"/>
                        <a14:backgroundMark x1="76471" y1="99091" x2="67862" y2="98845"/>
                        <a14:backgroundMark x1="53519" y1="99377" x2="43402" y2="99091"/>
                        <a14:backgroundMark x1="55007" y1="99419" x2="54422" y2="99403"/>
                        <a14:backgroundMark x1="56056" y1="99449" x2="55481" y2="99433"/>
                        <a14:backgroundMark x1="59459" y1="99545" x2="57004" y2="99476"/>
                        <a14:backgroundMark x1="43402" y1="99091" x2="43402" y2="99091"/>
                        <a14:backgroundMark x1="61367" y1="99545" x2="61367" y2="99545"/>
                      </a14:backgroundRemoval>
                    </a14:imgEffect>
                  </a14:imgLayer>
                </a14:imgProps>
              </a:ext>
            </a:extLst>
          </a:blip>
          <a:srcRect b="2559"/>
          <a:stretch/>
        </p:blipFill>
        <p:spPr>
          <a:xfrm>
            <a:off x="1037867" y="3602360"/>
            <a:ext cx="5992061" cy="2042160"/>
          </a:xfrm>
          <a:prstGeom prst="rect">
            <a:avLst/>
          </a:prstGeom>
        </p:spPr>
      </p:pic>
      <p:pic>
        <p:nvPicPr>
          <p:cNvPr id="11" name="Picture 10">
            <a:extLst>
              <a:ext uri="{FF2B5EF4-FFF2-40B4-BE49-F238E27FC236}">
                <a16:creationId xmlns:a16="http://schemas.microsoft.com/office/drawing/2014/main" id="{8B77432A-9968-F936-D3B6-6378965288E3}"/>
              </a:ext>
            </a:extLst>
          </p:cNvPr>
          <p:cNvPicPr>
            <a:picLocks noChangeAspect="1"/>
          </p:cNvPicPr>
          <p:nvPr/>
        </p:nvPicPr>
        <p:blipFill>
          <a:blip r:embed="rId5">
            <a:duotone>
              <a:prstClr val="black"/>
              <a:schemeClr val="accent3">
                <a:tint val="45000"/>
                <a:satMod val="400000"/>
              </a:schemeClr>
            </a:duotone>
          </a:blip>
          <a:stretch>
            <a:fillRect/>
          </a:stretch>
        </p:blipFill>
        <p:spPr>
          <a:xfrm>
            <a:off x="7029928" y="3841060"/>
            <a:ext cx="4163006" cy="1686160"/>
          </a:xfrm>
          <a:prstGeom prst="rect">
            <a:avLst/>
          </a:prstGeom>
        </p:spPr>
      </p:pic>
    </p:spTree>
    <p:extLst>
      <p:ext uri="{BB962C8B-B14F-4D97-AF65-F5344CB8AC3E}">
        <p14:creationId xmlns:p14="http://schemas.microsoft.com/office/powerpoint/2010/main" val="3957822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BB4807-7004-3347-FE25-49C1E7529B11}"/>
              </a:ext>
            </a:extLst>
          </p:cNvPr>
          <p:cNvGrpSpPr/>
          <p:nvPr/>
        </p:nvGrpSpPr>
        <p:grpSpPr>
          <a:xfrm>
            <a:off x="207433" y="134034"/>
            <a:ext cx="11777134" cy="6529233"/>
            <a:chOff x="207433" y="134034"/>
            <a:chExt cx="11777134" cy="6529233"/>
          </a:xfrm>
        </p:grpSpPr>
        <p:sp>
          <p:nvSpPr>
            <p:cNvPr id="3" name="Rectangle: Rounded Corners 2">
              <a:extLst>
                <a:ext uri="{FF2B5EF4-FFF2-40B4-BE49-F238E27FC236}">
                  <a16:creationId xmlns:a16="http://schemas.microsoft.com/office/drawing/2014/main" id="{52065E1A-FAE5-3C41-5E52-262FD615807D}"/>
                </a:ext>
              </a:extLst>
            </p:cNvPr>
            <p:cNvSpPr/>
            <p:nvPr/>
          </p:nvSpPr>
          <p:spPr>
            <a:xfrm>
              <a:off x="300567" y="194734"/>
              <a:ext cx="11684000" cy="6062133"/>
            </a:xfrm>
            <a:prstGeom prst="roundRect">
              <a:avLst/>
            </a:prstGeom>
            <a:solidFill>
              <a:schemeClr val="accent6">
                <a:lumMod val="60000"/>
                <a:lumOff val="4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8B75A501-E212-08DE-2391-82FC2E9D77C7}"/>
                </a:ext>
              </a:extLst>
            </p:cNvPr>
            <p:cNvSpPr/>
            <p:nvPr/>
          </p:nvSpPr>
          <p:spPr>
            <a:xfrm>
              <a:off x="7349066" y="203199"/>
              <a:ext cx="3598333" cy="6460067"/>
            </a:xfrm>
            <a:prstGeom prst="roundRect">
              <a:avLst/>
            </a:prstGeom>
            <a:solidFill>
              <a:schemeClr val="accent2">
                <a:lumMod val="40000"/>
                <a:lumOff val="6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5" name="Rectangle: Rounded Corners 4">
              <a:extLst>
                <a:ext uri="{FF2B5EF4-FFF2-40B4-BE49-F238E27FC236}">
                  <a16:creationId xmlns:a16="http://schemas.microsoft.com/office/drawing/2014/main" id="{3E0930EA-8D94-1613-62A4-21D3AD35C773}"/>
                </a:ext>
              </a:extLst>
            </p:cNvPr>
            <p:cNvSpPr/>
            <p:nvPr/>
          </p:nvSpPr>
          <p:spPr>
            <a:xfrm>
              <a:off x="207433" y="457200"/>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1246314E-4567-D4B7-9058-172DBE4F113B}"/>
                </a:ext>
              </a:extLst>
            </p:cNvPr>
            <p:cNvSpPr txBox="1"/>
            <p:nvPr/>
          </p:nvSpPr>
          <p:spPr>
            <a:xfrm>
              <a:off x="8212666" y="134034"/>
              <a:ext cx="1871132" cy="369332"/>
            </a:xfrm>
            <a:prstGeom prst="rect">
              <a:avLst/>
            </a:prstGeom>
            <a:noFill/>
          </p:spPr>
          <p:txBody>
            <a:bodyPr wrap="square" rtlCol="0">
              <a:spAutoFit/>
            </a:bodyPr>
            <a:lstStyle/>
            <a:p>
              <a:pPr algn="ctr"/>
              <a:r>
                <a:rPr lang="en-US" dirty="0"/>
                <a:t>EM</a:t>
              </a:r>
            </a:p>
          </p:txBody>
        </p:sp>
      </p:grpSp>
      <p:sp>
        <p:nvSpPr>
          <p:cNvPr id="7" name="TextBox 6">
            <a:extLst>
              <a:ext uri="{FF2B5EF4-FFF2-40B4-BE49-F238E27FC236}">
                <a16:creationId xmlns:a16="http://schemas.microsoft.com/office/drawing/2014/main" id="{93273370-28A4-1E68-F52A-6E457CA2DCF9}"/>
              </a:ext>
            </a:extLst>
          </p:cNvPr>
          <p:cNvSpPr txBox="1"/>
          <p:nvPr/>
        </p:nvSpPr>
        <p:spPr>
          <a:xfrm>
            <a:off x="1016000" y="1100667"/>
            <a:ext cx="10092267" cy="646331"/>
          </a:xfrm>
          <a:prstGeom prst="rect">
            <a:avLst/>
          </a:prstGeom>
          <a:noFill/>
        </p:spPr>
        <p:txBody>
          <a:bodyPr wrap="square" rtlCol="0">
            <a:spAutoFit/>
          </a:bodyPr>
          <a:lstStyle/>
          <a:p>
            <a:pPr algn="r" rtl="1"/>
            <a:r>
              <a:rPr lang="fa-IR" dirty="0">
                <a:cs typeface="B Nazanin" panose="00000400000000000000" pitchFamily="2" charset="-78"/>
              </a:rPr>
              <a:t>2. توزیع را مرحله به مرحله تغییر داده تا امید مورد نظر ماکزیمم شود .</a:t>
            </a:r>
          </a:p>
          <a:p>
            <a:pPr algn="r" rtl="1"/>
            <a:endParaRPr lang="en-US" dirty="0">
              <a:cs typeface="B Nazanin" panose="00000400000000000000" pitchFamily="2" charset="-78"/>
            </a:endParaRPr>
          </a:p>
        </p:txBody>
      </p:sp>
      <p:pic>
        <p:nvPicPr>
          <p:cNvPr id="9" name="Picture 8">
            <a:extLst>
              <a:ext uri="{FF2B5EF4-FFF2-40B4-BE49-F238E27FC236}">
                <a16:creationId xmlns:a16="http://schemas.microsoft.com/office/drawing/2014/main" id="{CD3EE7D1-7717-004B-9996-11253F44FA6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398" b="97573" l="327" r="98200">
                        <a14:foregroundMark x1="22586" y1="74272" x2="21113" y2="50000"/>
                        <a14:foregroundMark x1="18167" y1="9709" x2="18167" y2="9709"/>
                        <a14:foregroundMark x1="17676" y1="7767" x2="17676" y2="7767"/>
                        <a14:foregroundMark x1="11457" y1="92233" x2="11457" y2="92233"/>
                        <a14:foregroundMark x1="17021" y1="94660" x2="17021" y2="94660"/>
                        <a14:foregroundMark x1="21113" y1="94660" x2="21113" y2="94660"/>
                        <a14:foregroundMark x1="21931" y1="94660" x2="21931" y2="94660"/>
                        <a14:foregroundMark x1="30933" y1="94175" x2="30933" y2="94175"/>
                        <a14:foregroundMark x1="33061" y1="88835" x2="33061" y2="88835"/>
                        <a14:foregroundMark x1="58265" y1="84951" x2="58265" y2="84951"/>
                        <a14:foregroundMark x1="60720" y1="84951" x2="57119" y2="83495"/>
                        <a14:foregroundMark x1="94599" y1="92718" x2="77087" y2="93689"/>
                        <a14:foregroundMark x1="71358" y1="83495" x2="68249" y2="83495"/>
                        <a14:foregroundMark x1="98363" y1="5825" x2="98363" y2="5825"/>
                        <a14:foregroundMark x1="97054" y1="5825" x2="97054" y2="5825"/>
                        <a14:foregroundMark x1="95581" y1="5340" x2="95581" y2="5340"/>
                        <a14:foregroundMark x1="98363" y1="6311" x2="85270" y2="3883"/>
                        <a14:foregroundMark x1="85761" y1="5340" x2="73322" y2="5825"/>
                        <a14:foregroundMark x1="71686" y1="8252" x2="59574" y2="22816"/>
                        <a14:foregroundMark x1="60393" y1="24272" x2="45336" y2="66505"/>
                        <a14:foregroundMark x1="40066" y1="76699" x2="38298" y2="79612"/>
                        <a14:foregroundMark x1="40361" y1="76213" x2="40066" y2="76699"/>
                        <a14:foregroundMark x1="45663" y1="67476" x2="43169" y2="71586"/>
                        <a14:foregroundMark x1="42109" y1="76785" x2="42226" y2="76699"/>
                        <a14:foregroundMark x1="39386" y1="78805" x2="39912" y2="78415"/>
                        <a14:foregroundMark x1="32256" y1="92718" x2="31915" y2="93204"/>
                        <a14:foregroundMark x1="32597" y1="92233" x2="32256" y2="92718"/>
                        <a14:foregroundMark x1="33279" y1="91262" x2="32597" y2="92233"/>
                        <a14:foregroundMark x1="34372" y1="89706" x2="33279" y2="91262"/>
                        <a14:foregroundMark x1="41080" y1="77670" x2="42390" y2="74757"/>
                        <a14:foregroundMark x1="38134" y1="84466" x2="33224" y2="89806"/>
                        <a14:foregroundMark x1="39935" y1="79612" x2="38625" y2="82039"/>
                        <a14:foregroundMark x1="32570" y1="90291" x2="32570" y2="90291"/>
                        <a14:foregroundMark x1="32570" y1="89320" x2="32570" y2="89320"/>
                        <a14:foregroundMark x1="31424" y1="89806" x2="31424" y2="89806"/>
                        <a14:foregroundMark x1="33879" y1="89806" x2="33879" y2="89806"/>
                        <a14:foregroundMark x1="7365" y1="97087" x2="327" y2="97573"/>
                        <a14:backgroundMark x1="7692" y1="45146" x2="7692" y2="45146"/>
                        <a14:backgroundMark x1="6056" y1="45146" x2="6056" y2="45146"/>
                        <a14:backgroundMark x1="6547" y1="41748" x2="5565" y2="56796"/>
                        <a14:backgroundMark x1="40268" y1="86968" x2="39024" y2="87682"/>
                        <a14:backgroundMark x1="39444" y1="84951" x2="38540" y2="85934"/>
                        <a14:backgroundMark x1="33552" y1="92718" x2="33552" y2="92718"/>
                        <a14:backgroundMark x1="33224" y1="92233" x2="33224" y2="92233"/>
                        <a14:backgroundMark x1="32733" y1="93204" x2="32733" y2="93204"/>
                        <a14:backgroundMark x1="32733" y1="91262" x2="32733" y2="91262"/>
                        <a14:backgroundMark x1="33224" y1="91262" x2="33224" y2="91262"/>
                        <a14:backgroundMark x1="33552" y1="92233" x2="33552" y2="92233"/>
                        <a14:backgroundMark x1="41571" y1="73786" x2="41571" y2="73786"/>
                        <a14:backgroundMark x1="40262" y1="76699" x2="40262" y2="76699"/>
                        <a14:backgroundMark x1="42165" y1="76229" x2="42226" y2="76214"/>
                        <a14:backgroundMark x1="40262" y1="76699" x2="41266" y2="76451"/>
                      </a14:backgroundRemoval>
                    </a14:imgEffect>
                  </a14:imgLayer>
                </a14:imgProps>
              </a:ext>
            </a:extLst>
          </a:blip>
          <a:stretch>
            <a:fillRect/>
          </a:stretch>
        </p:blipFill>
        <p:spPr>
          <a:xfrm>
            <a:off x="1646463" y="1848331"/>
            <a:ext cx="4688293" cy="1580669"/>
          </a:xfrm>
          <a:prstGeom prst="rect">
            <a:avLst/>
          </a:prstGeom>
        </p:spPr>
      </p:pic>
      <p:pic>
        <p:nvPicPr>
          <p:cNvPr id="11" name="Picture 10">
            <a:extLst>
              <a:ext uri="{FF2B5EF4-FFF2-40B4-BE49-F238E27FC236}">
                <a16:creationId xmlns:a16="http://schemas.microsoft.com/office/drawing/2014/main" id="{A355CF0A-7EB7-42C4-C663-6875F576D9B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660" b="94811" l="1266" r="97943">
                        <a14:foregroundMark x1="82753" y1="61321" x2="82753" y2="61321"/>
                        <a14:foregroundMark x1="79905" y1="61321" x2="79905" y2="61321"/>
                        <a14:foregroundMark x1="78639" y1="91038" x2="78639" y2="91038"/>
                        <a14:foregroundMark x1="90032" y1="91509" x2="90032" y2="91509"/>
                        <a14:foregroundMark x1="94146" y1="88679" x2="94146" y2="88679"/>
                        <a14:foregroundMark x1="98101" y1="94811" x2="98101" y2="94811"/>
                        <a14:foregroundMark x1="51582" y1="94340" x2="51582" y2="94340"/>
                        <a14:foregroundMark x1="50949" y1="93868" x2="50949" y2="93868"/>
                        <a14:foregroundMark x1="50949" y1="91981" x2="50949" y2="91981"/>
                        <a14:foregroundMark x1="58703" y1="94340" x2="58703" y2="94340"/>
                        <a14:foregroundMark x1="60759" y1="94811" x2="60759" y2="94811"/>
                        <a14:foregroundMark x1="58544" y1="95283" x2="58544" y2="95283"/>
                        <a14:foregroundMark x1="57120" y1="95283" x2="57120" y2="95283"/>
                        <a14:foregroundMark x1="55696" y1="95283" x2="55696" y2="95283"/>
                        <a14:foregroundMark x1="34494" y1="75000" x2="34494" y2="75000"/>
                        <a14:foregroundMark x1="34019" y1="69340" x2="26899" y2="68868"/>
                        <a14:foregroundMark x1="41614" y1="91981" x2="41614" y2="91981"/>
                        <a14:foregroundMark x1="28481" y1="88679" x2="28481" y2="88679"/>
                        <a14:foregroundMark x1="15348" y1="93868" x2="15348" y2="93868"/>
                        <a14:foregroundMark x1="12816" y1="92925" x2="12816" y2="92925"/>
                        <a14:foregroundMark x1="5380" y1="95283" x2="5380" y2="95283"/>
                        <a14:foregroundMark x1="1582" y1="95283" x2="1582" y2="95283"/>
                        <a14:foregroundMark x1="47943" y1="83962" x2="47943" y2="83962"/>
                        <a14:foregroundMark x1="48734" y1="83962" x2="48734" y2="83962"/>
                        <a14:foregroundMark x1="50791" y1="82547" x2="50791" y2="82547"/>
                        <a14:foregroundMark x1="52532" y1="80189" x2="52532" y2="80189"/>
                        <a14:foregroundMark x1="51899" y1="80660" x2="51899" y2="80660"/>
                        <a14:foregroundMark x1="54272" y1="78302" x2="54272" y2="78302"/>
                        <a14:foregroundMark x1="55854" y1="76887" x2="55854" y2="76887"/>
                        <a14:foregroundMark x1="56171" y1="75472" x2="56171" y2="75472"/>
                        <a14:foregroundMark x1="98101" y1="6132" x2="80815" y2="7956"/>
                        <a14:foregroundMark x1="76566" y1="13045" x2="72310" y2="17925"/>
                        <a14:foregroundMark x1="72310" y1="17925" x2="56962" y2="72642"/>
                        <a14:foregroundMark x1="56962" y1="72642" x2="49209" y2="82547"/>
                        <a14:foregroundMark x1="33386" y1="76887" x2="31171" y2="73585"/>
                        <a14:foregroundMark x1="54114" y1="94811" x2="54114" y2="94811"/>
                        <a14:foregroundMark x1="81171" y1="8491" x2="76582" y2="10849"/>
                        <a14:backgroundMark x1="77630" y1="15224" x2="77215" y2="15566"/>
                      </a14:backgroundRemoval>
                    </a14:imgEffect>
                  </a14:imgLayer>
                </a14:imgProps>
              </a:ext>
            </a:extLst>
          </a:blip>
          <a:stretch>
            <a:fillRect/>
          </a:stretch>
        </p:blipFill>
        <p:spPr>
          <a:xfrm>
            <a:off x="1352674" y="4595371"/>
            <a:ext cx="4789893" cy="1606736"/>
          </a:xfrm>
          <a:prstGeom prst="rect">
            <a:avLst/>
          </a:prstGeom>
        </p:spPr>
      </p:pic>
      <p:pic>
        <p:nvPicPr>
          <p:cNvPr id="13" name="Picture 12">
            <a:extLst>
              <a:ext uri="{FF2B5EF4-FFF2-40B4-BE49-F238E27FC236}">
                <a16:creationId xmlns:a16="http://schemas.microsoft.com/office/drawing/2014/main" id="{1E663BEB-86B7-26C9-567F-3F1C3427E9EB}"/>
              </a:ext>
            </a:extLst>
          </p:cNvPr>
          <p:cNvPicPr>
            <a:picLocks noChangeAspect="1"/>
          </p:cNvPicPr>
          <p:nvPr/>
        </p:nvPicPr>
        <p:blipFill>
          <a:blip r:embed="rId7">
            <a:duotone>
              <a:prstClr val="black"/>
              <a:schemeClr val="accent3">
                <a:tint val="45000"/>
                <a:satMod val="400000"/>
              </a:schemeClr>
            </a:duotone>
          </a:blip>
          <a:srcRect l="-435" r="1"/>
          <a:stretch/>
        </p:blipFill>
        <p:spPr>
          <a:xfrm>
            <a:off x="6977338" y="1746998"/>
            <a:ext cx="3578359" cy="2848373"/>
          </a:xfrm>
          <a:prstGeom prst="rect">
            <a:avLst/>
          </a:prstGeom>
        </p:spPr>
      </p:pic>
      <p:pic>
        <p:nvPicPr>
          <p:cNvPr id="15" name="Picture 14">
            <a:extLst>
              <a:ext uri="{FF2B5EF4-FFF2-40B4-BE49-F238E27FC236}">
                <a16:creationId xmlns:a16="http://schemas.microsoft.com/office/drawing/2014/main" id="{676A69D0-BC89-EC5E-A615-4DC4D5FBC976}"/>
              </a:ext>
            </a:extLst>
          </p:cNvPr>
          <p:cNvPicPr>
            <a:picLocks noChangeAspect="1"/>
          </p:cNvPicPr>
          <p:nvPr/>
        </p:nvPicPr>
        <p:blipFill>
          <a:blip r:embed="rId8">
            <a:duotone>
              <a:prstClr val="black"/>
              <a:schemeClr val="accent3">
                <a:tint val="45000"/>
                <a:satMod val="400000"/>
              </a:schemeClr>
            </a:duotone>
          </a:blip>
          <a:stretch>
            <a:fillRect/>
          </a:stretch>
        </p:blipFill>
        <p:spPr>
          <a:xfrm>
            <a:off x="6977338" y="4857837"/>
            <a:ext cx="3829584" cy="1047896"/>
          </a:xfrm>
          <a:prstGeom prst="rect">
            <a:avLst/>
          </a:prstGeom>
        </p:spPr>
      </p:pic>
    </p:spTree>
    <p:extLst>
      <p:ext uri="{BB962C8B-B14F-4D97-AF65-F5344CB8AC3E}">
        <p14:creationId xmlns:p14="http://schemas.microsoft.com/office/powerpoint/2010/main" val="34743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88E79E7-D98C-CDEC-407C-FA1FD2B8B981}"/>
              </a:ext>
            </a:extLst>
          </p:cNvPr>
          <p:cNvGrpSpPr/>
          <p:nvPr/>
        </p:nvGrpSpPr>
        <p:grpSpPr>
          <a:xfrm>
            <a:off x="207433" y="194734"/>
            <a:ext cx="11777134" cy="6468533"/>
            <a:chOff x="194733" y="194733"/>
            <a:chExt cx="11777134" cy="6468533"/>
          </a:xfrm>
        </p:grpSpPr>
        <p:sp>
          <p:nvSpPr>
            <p:cNvPr id="5" name="Rectangle: Rounded Corners 4">
              <a:extLst>
                <a:ext uri="{FF2B5EF4-FFF2-40B4-BE49-F238E27FC236}">
                  <a16:creationId xmlns:a16="http://schemas.microsoft.com/office/drawing/2014/main" id="{F0241FC1-AB22-8E85-A7AB-164B2E936A68}"/>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6" name="Rectangle: Rounded Corners 5">
              <a:extLst>
                <a:ext uri="{FF2B5EF4-FFF2-40B4-BE49-F238E27FC236}">
                  <a16:creationId xmlns:a16="http://schemas.microsoft.com/office/drawing/2014/main" id="{7BCA464F-C2CB-365C-5298-3EA18E66CDB6}"/>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7" name="Rectangle: Rounded Corners 6">
              <a:extLst>
                <a:ext uri="{FF2B5EF4-FFF2-40B4-BE49-F238E27FC236}">
                  <a16:creationId xmlns:a16="http://schemas.microsoft.com/office/drawing/2014/main" id="{B7830B2A-7FB7-0864-78CD-4C509F07F8B8}"/>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grpSp>
      <p:sp>
        <p:nvSpPr>
          <p:cNvPr id="8" name="TextBox 7">
            <a:extLst>
              <a:ext uri="{FF2B5EF4-FFF2-40B4-BE49-F238E27FC236}">
                <a16:creationId xmlns:a16="http://schemas.microsoft.com/office/drawing/2014/main" id="{CF15732A-C8F4-E479-DC16-7B383603E2E7}"/>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graphicFrame>
        <p:nvGraphicFramePr>
          <p:cNvPr id="9" name="Diagram 8">
            <a:extLst>
              <a:ext uri="{FF2B5EF4-FFF2-40B4-BE49-F238E27FC236}">
                <a16:creationId xmlns:a16="http://schemas.microsoft.com/office/drawing/2014/main" id="{54D68DD4-9557-B8B0-64FA-7DE34D7DD51E}"/>
              </a:ext>
            </a:extLst>
          </p:cNvPr>
          <p:cNvGraphicFramePr/>
          <p:nvPr>
            <p:extLst>
              <p:ext uri="{D42A27DB-BD31-4B8C-83A1-F6EECF244321}">
                <p14:modId xmlns:p14="http://schemas.microsoft.com/office/powerpoint/2010/main" val="3332835971"/>
              </p:ext>
            </p:extLst>
          </p:nvPr>
        </p:nvGraphicFramePr>
        <p:xfrm>
          <a:off x="2032000" y="85089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8262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B9CE5B7-DAED-948D-9F49-BDC3FB1F567B}"/>
              </a:ext>
            </a:extLst>
          </p:cNvPr>
          <p:cNvGrpSpPr/>
          <p:nvPr/>
        </p:nvGrpSpPr>
        <p:grpSpPr>
          <a:xfrm>
            <a:off x="207433" y="194734"/>
            <a:ext cx="11777134" cy="6468533"/>
            <a:chOff x="194733" y="194733"/>
            <a:chExt cx="11777134" cy="6468533"/>
          </a:xfrm>
        </p:grpSpPr>
        <p:sp>
          <p:nvSpPr>
            <p:cNvPr id="5" name="Rectangle: Rounded Corners 4">
              <a:extLst>
                <a:ext uri="{FF2B5EF4-FFF2-40B4-BE49-F238E27FC236}">
                  <a16:creationId xmlns:a16="http://schemas.microsoft.com/office/drawing/2014/main" id="{913AF5DB-4434-253C-2144-EA7EEE457858}"/>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6" name="Rectangle: Rounded Corners 5">
              <a:extLst>
                <a:ext uri="{FF2B5EF4-FFF2-40B4-BE49-F238E27FC236}">
                  <a16:creationId xmlns:a16="http://schemas.microsoft.com/office/drawing/2014/main" id="{0231EB2A-DA23-ACBF-7A66-448E62F78AFF}"/>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7" name="Rectangle: Rounded Corners 6">
              <a:extLst>
                <a:ext uri="{FF2B5EF4-FFF2-40B4-BE49-F238E27FC236}">
                  <a16:creationId xmlns:a16="http://schemas.microsoft.com/office/drawing/2014/main" id="{B7EBA94F-1828-5DAF-0F48-CE01E97C7516}"/>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grpSp>
      <p:sp>
        <p:nvSpPr>
          <p:cNvPr id="8" name="TextBox 7">
            <a:extLst>
              <a:ext uri="{FF2B5EF4-FFF2-40B4-BE49-F238E27FC236}">
                <a16:creationId xmlns:a16="http://schemas.microsoft.com/office/drawing/2014/main" id="{8C7A772E-E0FA-5179-318F-805196D358A9}"/>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graphicFrame>
        <p:nvGraphicFramePr>
          <p:cNvPr id="9" name="Diagram 8">
            <a:extLst>
              <a:ext uri="{FF2B5EF4-FFF2-40B4-BE49-F238E27FC236}">
                <a16:creationId xmlns:a16="http://schemas.microsoft.com/office/drawing/2014/main" id="{26DE805B-B2C7-E8A0-0126-48490A40947A}"/>
              </a:ext>
            </a:extLst>
          </p:cNvPr>
          <p:cNvGraphicFramePr/>
          <p:nvPr>
            <p:extLst>
              <p:ext uri="{D42A27DB-BD31-4B8C-83A1-F6EECF244321}">
                <p14:modId xmlns:p14="http://schemas.microsoft.com/office/powerpoint/2010/main" val="1278716461"/>
              </p:ext>
            </p:extLst>
          </p:nvPr>
        </p:nvGraphicFramePr>
        <p:xfrm>
          <a:off x="957792" y="719667"/>
          <a:ext cx="1027641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21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E1C63E8-2954-B9AA-7280-0540A89AFC86}"/>
              </a:ext>
            </a:extLst>
          </p:cNvPr>
          <p:cNvGrpSpPr/>
          <p:nvPr/>
        </p:nvGrpSpPr>
        <p:grpSpPr>
          <a:xfrm>
            <a:off x="207433" y="194734"/>
            <a:ext cx="11777134" cy="6468533"/>
            <a:chOff x="194733" y="194733"/>
            <a:chExt cx="11777134" cy="6468533"/>
          </a:xfrm>
        </p:grpSpPr>
        <p:sp>
          <p:nvSpPr>
            <p:cNvPr id="5" name="Rectangle: Rounded Corners 4">
              <a:extLst>
                <a:ext uri="{FF2B5EF4-FFF2-40B4-BE49-F238E27FC236}">
                  <a16:creationId xmlns:a16="http://schemas.microsoft.com/office/drawing/2014/main" id="{B7B89DDE-C0C9-A6B3-E72B-F64DFB45422C}"/>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6" name="Rectangle: Rounded Corners 5">
              <a:extLst>
                <a:ext uri="{FF2B5EF4-FFF2-40B4-BE49-F238E27FC236}">
                  <a16:creationId xmlns:a16="http://schemas.microsoft.com/office/drawing/2014/main" id="{E6198C52-9287-3E2E-AB2E-A01B9AF1C4E9}"/>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7" name="Rectangle: Rounded Corners 6">
              <a:extLst>
                <a:ext uri="{FF2B5EF4-FFF2-40B4-BE49-F238E27FC236}">
                  <a16:creationId xmlns:a16="http://schemas.microsoft.com/office/drawing/2014/main" id="{4063AD81-15A8-696C-78F3-A9D81F8CAB38}"/>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8" name="TextBox 7">
            <a:extLst>
              <a:ext uri="{FF2B5EF4-FFF2-40B4-BE49-F238E27FC236}">
                <a16:creationId xmlns:a16="http://schemas.microsoft.com/office/drawing/2014/main" id="{42640097-5D7C-F120-DEA9-35AAC88009DE}"/>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10" name="TextBox 9">
            <a:extLst>
              <a:ext uri="{FF2B5EF4-FFF2-40B4-BE49-F238E27FC236}">
                <a16:creationId xmlns:a16="http://schemas.microsoft.com/office/drawing/2014/main" id="{DE487F19-873A-D6CF-F95F-6324251253ED}"/>
              </a:ext>
            </a:extLst>
          </p:cNvPr>
          <p:cNvSpPr txBox="1"/>
          <p:nvPr/>
        </p:nvSpPr>
        <p:spPr>
          <a:xfrm>
            <a:off x="787400" y="890601"/>
            <a:ext cx="3141133" cy="369332"/>
          </a:xfrm>
          <a:prstGeom prst="rect">
            <a:avLst/>
          </a:prstGeom>
          <a:noFill/>
        </p:spPr>
        <p:txBody>
          <a:bodyPr wrap="square">
            <a:spAutoFit/>
          </a:bodyPr>
          <a:lstStyle/>
          <a:p>
            <a:r>
              <a:rPr lang="en-US" b="1" i="0" dirty="0">
                <a:solidFill>
                  <a:srgbClr val="202124"/>
                </a:solidFill>
                <a:effectLst/>
                <a:latin typeface="Google Sans"/>
              </a:rPr>
              <a:t>Summarization</a:t>
            </a:r>
          </a:p>
        </p:txBody>
      </p:sp>
      <p:sp>
        <p:nvSpPr>
          <p:cNvPr id="12" name="TextBox 11">
            <a:extLst>
              <a:ext uri="{FF2B5EF4-FFF2-40B4-BE49-F238E27FC236}">
                <a16:creationId xmlns:a16="http://schemas.microsoft.com/office/drawing/2014/main" id="{19B8EE71-89DA-D629-1688-3C0B47B00639}"/>
              </a:ext>
            </a:extLst>
          </p:cNvPr>
          <p:cNvSpPr txBox="1"/>
          <p:nvPr/>
        </p:nvSpPr>
        <p:spPr>
          <a:xfrm>
            <a:off x="787400" y="1286047"/>
            <a:ext cx="5232400" cy="5035353"/>
          </a:xfrm>
          <a:custGeom>
            <a:avLst/>
            <a:gdLst>
              <a:gd name="connsiteX0" fmla="*/ 0 w 5232400"/>
              <a:gd name="connsiteY0" fmla="*/ 0 h 5035353"/>
              <a:gd name="connsiteX1" fmla="*/ 529054 w 5232400"/>
              <a:gd name="connsiteY1" fmla="*/ 0 h 5035353"/>
              <a:gd name="connsiteX2" fmla="*/ 1110432 w 5232400"/>
              <a:gd name="connsiteY2" fmla="*/ 0 h 5035353"/>
              <a:gd name="connsiteX3" fmla="*/ 1796457 w 5232400"/>
              <a:gd name="connsiteY3" fmla="*/ 0 h 5035353"/>
              <a:gd name="connsiteX4" fmla="*/ 2273187 w 5232400"/>
              <a:gd name="connsiteY4" fmla="*/ 0 h 5035353"/>
              <a:gd name="connsiteX5" fmla="*/ 2959213 w 5232400"/>
              <a:gd name="connsiteY5" fmla="*/ 0 h 5035353"/>
              <a:gd name="connsiteX6" fmla="*/ 3645239 w 5232400"/>
              <a:gd name="connsiteY6" fmla="*/ 0 h 5035353"/>
              <a:gd name="connsiteX7" fmla="*/ 4226616 w 5232400"/>
              <a:gd name="connsiteY7" fmla="*/ 0 h 5035353"/>
              <a:gd name="connsiteX8" fmla="*/ 5232400 w 5232400"/>
              <a:gd name="connsiteY8" fmla="*/ 0 h 5035353"/>
              <a:gd name="connsiteX9" fmla="*/ 5232400 w 5232400"/>
              <a:gd name="connsiteY9" fmla="*/ 660191 h 5035353"/>
              <a:gd name="connsiteX10" fmla="*/ 5232400 w 5232400"/>
              <a:gd name="connsiteY10" fmla="*/ 1169321 h 5035353"/>
              <a:gd name="connsiteX11" fmla="*/ 5232400 w 5232400"/>
              <a:gd name="connsiteY11" fmla="*/ 1678451 h 5035353"/>
              <a:gd name="connsiteX12" fmla="*/ 5232400 w 5232400"/>
              <a:gd name="connsiteY12" fmla="*/ 2338642 h 5035353"/>
              <a:gd name="connsiteX13" fmla="*/ 5232400 w 5232400"/>
              <a:gd name="connsiteY13" fmla="*/ 2948479 h 5035353"/>
              <a:gd name="connsiteX14" fmla="*/ 5232400 w 5232400"/>
              <a:gd name="connsiteY14" fmla="*/ 3356902 h 5035353"/>
              <a:gd name="connsiteX15" fmla="*/ 5232400 w 5232400"/>
              <a:gd name="connsiteY15" fmla="*/ 3916386 h 5035353"/>
              <a:gd name="connsiteX16" fmla="*/ 5232400 w 5232400"/>
              <a:gd name="connsiteY16" fmla="*/ 4475869 h 5035353"/>
              <a:gd name="connsiteX17" fmla="*/ 5232400 w 5232400"/>
              <a:gd name="connsiteY17" fmla="*/ 5035353 h 5035353"/>
              <a:gd name="connsiteX18" fmla="*/ 4703346 w 5232400"/>
              <a:gd name="connsiteY18" fmla="*/ 5035353 h 5035353"/>
              <a:gd name="connsiteX19" fmla="*/ 4226616 w 5232400"/>
              <a:gd name="connsiteY19" fmla="*/ 5035353 h 5035353"/>
              <a:gd name="connsiteX20" fmla="*/ 3592915 w 5232400"/>
              <a:gd name="connsiteY20" fmla="*/ 5035353 h 5035353"/>
              <a:gd name="connsiteX21" fmla="*/ 3011537 w 5232400"/>
              <a:gd name="connsiteY21" fmla="*/ 5035353 h 5035353"/>
              <a:gd name="connsiteX22" fmla="*/ 2534807 w 5232400"/>
              <a:gd name="connsiteY22" fmla="*/ 5035353 h 5035353"/>
              <a:gd name="connsiteX23" fmla="*/ 2110401 w 5232400"/>
              <a:gd name="connsiteY23" fmla="*/ 5035353 h 5035353"/>
              <a:gd name="connsiteX24" fmla="*/ 1529024 w 5232400"/>
              <a:gd name="connsiteY24" fmla="*/ 5035353 h 5035353"/>
              <a:gd name="connsiteX25" fmla="*/ 895322 w 5232400"/>
              <a:gd name="connsiteY25" fmla="*/ 5035353 h 5035353"/>
              <a:gd name="connsiteX26" fmla="*/ 0 w 5232400"/>
              <a:gd name="connsiteY26" fmla="*/ 5035353 h 5035353"/>
              <a:gd name="connsiteX27" fmla="*/ 0 w 5232400"/>
              <a:gd name="connsiteY27" fmla="*/ 4425516 h 5035353"/>
              <a:gd name="connsiteX28" fmla="*/ 0 w 5232400"/>
              <a:gd name="connsiteY28" fmla="*/ 3815679 h 5035353"/>
              <a:gd name="connsiteX29" fmla="*/ 0 w 5232400"/>
              <a:gd name="connsiteY29" fmla="*/ 3306548 h 5035353"/>
              <a:gd name="connsiteX30" fmla="*/ 0 w 5232400"/>
              <a:gd name="connsiteY30" fmla="*/ 2747065 h 5035353"/>
              <a:gd name="connsiteX31" fmla="*/ 0 w 5232400"/>
              <a:gd name="connsiteY31" fmla="*/ 2086874 h 5035353"/>
              <a:gd name="connsiteX32" fmla="*/ 0 w 5232400"/>
              <a:gd name="connsiteY32" fmla="*/ 1577744 h 5035353"/>
              <a:gd name="connsiteX33" fmla="*/ 0 w 5232400"/>
              <a:gd name="connsiteY33" fmla="*/ 1118967 h 5035353"/>
              <a:gd name="connsiteX34" fmla="*/ 0 w 5232400"/>
              <a:gd name="connsiteY34" fmla="*/ 509130 h 5035353"/>
              <a:gd name="connsiteX35" fmla="*/ 0 w 5232400"/>
              <a:gd name="connsiteY35" fmla="*/ 0 h 503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32400" h="5035353" fill="none" extrusionOk="0">
                <a:moveTo>
                  <a:pt x="0" y="0"/>
                </a:moveTo>
                <a:cubicBezTo>
                  <a:pt x="133174" y="-32032"/>
                  <a:pt x="410708" y="2693"/>
                  <a:pt x="529054" y="0"/>
                </a:cubicBezTo>
                <a:cubicBezTo>
                  <a:pt x="647400" y="-2693"/>
                  <a:pt x="877155" y="11448"/>
                  <a:pt x="1110432" y="0"/>
                </a:cubicBezTo>
                <a:cubicBezTo>
                  <a:pt x="1343709" y="-11448"/>
                  <a:pt x="1596689" y="13743"/>
                  <a:pt x="1796457" y="0"/>
                </a:cubicBezTo>
                <a:cubicBezTo>
                  <a:pt x="1996225" y="-13743"/>
                  <a:pt x="2171085" y="6402"/>
                  <a:pt x="2273187" y="0"/>
                </a:cubicBezTo>
                <a:cubicBezTo>
                  <a:pt x="2375289" y="-6402"/>
                  <a:pt x="2693858" y="80266"/>
                  <a:pt x="2959213" y="0"/>
                </a:cubicBezTo>
                <a:cubicBezTo>
                  <a:pt x="3224568" y="-80266"/>
                  <a:pt x="3414353" y="80041"/>
                  <a:pt x="3645239" y="0"/>
                </a:cubicBezTo>
                <a:cubicBezTo>
                  <a:pt x="3876125" y="-80041"/>
                  <a:pt x="4081992" y="21392"/>
                  <a:pt x="4226616" y="0"/>
                </a:cubicBezTo>
                <a:cubicBezTo>
                  <a:pt x="4371240" y="-21392"/>
                  <a:pt x="4953947" y="57920"/>
                  <a:pt x="5232400" y="0"/>
                </a:cubicBezTo>
                <a:cubicBezTo>
                  <a:pt x="5243808" y="177027"/>
                  <a:pt x="5162835" y="513694"/>
                  <a:pt x="5232400" y="660191"/>
                </a:cubicBezTo>
                <a:cubicBezTo>
                  <a:pt x="5301965" y="806688"/>
                  <a:pt x="5215189" y="1036328"/>
                  <a:pt x="5232400" y="1169321"/>
                </a:cubicBezTo>
                <a:cubicBezTo>
                  <a:pt x="5249611" y="1302314"/>
                  <a:pt x="5211057" y="1497234"/>
                  <a:pt x="5232400" y="1678451"/>
                </a:cubicBezTo>
                <a:cubicBezTo>
                  <a:pt x="5253743" y="1859668"/>
                  <a:pt x="5177334" y="2039190"/>
                  <a:pt x="5232400" y="2338642"/>
                </a:cubicBezTo>
                <a:cubicBezTo>
                  <a:pt x="5287466" y="2638094"/>
                  <a:pt x="5161221" y="2709041"/>
                  <a:pt x="5232400" y="2948479"/>
                </a:cubicBezTo>
                <a:cubicBezTo>
                  <a:pt x="5303579" y="3187917"/>
                  <a:pt x="5232021" y="3185017"/>
                  <a:pt x="5232400" y="3356902"/>
                </a:cubicBezTo>
                <a:cubicBezTo>
                  <a:pt x="5232779" y="3528787"/>
                  <a:pt x="5172503" y="3671869"/>
                  <a:pt x="5232400" y="3916386"/>
                </a:cubicBezTo>
                <a:cubicBezTo>
                  <a:pt x="5292297" y="4160903"/>
                  <a:pt x="5218821" y="4303957"/>
                  <a:pt x="5232400" y="4475869"/>
                </a:cubicBezTo>
                <a:cubicBezTo>
                  <a:pt x="5245979" y="4647781"/>
                  <a:pt x="5202683" y="4814413"/>
                  <a:pt x="5232400" y="5035353"/>
                </a:cubicBezTo>
                <a:cubicBezTo>
                  <a:pt x="5112782" y="5096476"/>
                  <a:pt x="4908461" y="4979761"/>
                  <a:pt x="4703346" y="5035353"/>
                </a:cubicBezTo>
                <a:cubicBezTo>
                  <a:pt x="4498231" y="5090945"/>
                  <a:pt x="4336564" y="5027959"/>
                  <a:pt x="4226616" y="5035353"/>
                </a:cubicBezTo>
                <a:cubicBezTo>
                  <a:pt x="4116668" y="5042747"/>
                  <a:pt x="3781531" y="5034638"/>
                  <a:pt x="3592915" y="5035353"/>
                </a:cubicBezTo>
                <a:cubicBezTo>
                  <a:pt x="3404299" y="5036068"/>
                  <a:pt x="3213740" y="5007701"/>
                  <a:pt x="3011537" y="5035353"/>
                </a:cubicBezTo>
                <a:cubicBezTo>
                  <a:pt x="2809334" y="5063005"/>
                  <a:pt x="2631743" y="5010647"/>
                  <a:pt x="2534807" y="5035353"/>
                </a:cubicBezTo>
                <a:cubicBezTo>
                  <a:pt x="2437871" y="5060059"/>
                  <a:pt x="2244051" y="5017354"/>
                  <a:pt x="2110401" y="5035353"/>
                </a:cubicBezTo>
                <a:cubicBezTo>
                  <a:pt x="1976751" y="5053352"/>
                  <a:pt x="1806643" y="4998004"/>
                  <a:pt x="1529024" y="5035353"/>
                </a:cubicBezTo>
                <a:cubicBezTo>
                  <a:pt x="1251405" y="5072702"/>
                  <a:pt x="1093559" y="5023893"/>
                  <a:pt x="895322" y="5035353"/>
                </a:cubicBezTo>
                <a:cubicBezTo>
                  <a:pt x="697085" y="5046813"/>
                  <a:pt x="347402" y="4981512"/>
                  <a:pt x="0" y="5035353"/>
                </a:cubicBezTo>
                <a:cubicBezTo>
                  <a:pt x="-21792" y="4811550"/>
                  <a:pt x="6971" y="4701444"/>
                  <a:pt x="0" y="4425516"/>
                </a:cubicBezTo>
                <a:cubicBezTo>
                  <a:pt x="-6971" y="4149588"/>
                  <a:pt x="64051" y="4102230"/>
                  <a:pt x="0" y="3815679"/>
                </a:cubicBezTo>
                <a:cubicBezTo>
                  <a:pt x="-64051" y="3529128"/>
                  <a:pt x="52216" y="3433360"/>
                  <a:pt x="0" y="3306548"/>
                </a:cubicBezTo>
                <a:cubicBezTo>
                  <a:pt x="-52216" y="3179736"/>
                  <a:pt x="39060" y="2931089"/>
                  <a:pt x="0" y="2747065"/>
                </a:cubicBezTo>
                <a:cubicBezTo>
                  <a:pt x="-39060" y="2563041"/>
                  <a:pt x="39118" y="2289528"/>
                  <a:pt x="0" y="2086874"/>
                </a:cubicBezTo>
                <a:cubicBezTo>
                  <a:pt x="-39118" y="1884220"/>
                  <a:pt x="40366" y="1716940"/>
                  <a:pt x="0" y="1577744"/>
                </a:cubicBezTo>
                <a:cubicBezTo>
                  <a:pt x="-40366" y="1438548"/>
                  <a:pt x="38241" y="1249969"/>
                  <a:pt x="0" y="1118967"/>
                </a:cubicBezTo>
                <a:cubicBezTo>
                  <a:pt x="-38241" y="987965"/>
                  <a:pt x="29857" y="777683"/>
                  <a:pt x="0" y="509130"/>
                </a:cubicBezTo>
                <a:cubicBezTo>
                  <a:pt x="-29857" y="240577"/>
                  <a:pt x="26365" y="130220"/>
                  <a:pt x="0" y="0"/>
                </a:cubicBezTo>
                <a:close/>
              </a:path>
              <a:path w="5232400" h="5035353" stroke="0" extrusionOk="0">
                <a:moveTo>
                  <a:pt x="0" y="0"/>
                </a:moveTo>
                <a:cubicBezTo>
                  <a:pt x="151942" y="-66237"/>
                  <a:pt x="372902" y="8262"/>
                  <a:pt x="581378" y="0"/>
                </a:cubicBezTo>
                <a:cubicBezTo>
                  <a:pt x="789854" y="-8262"/>
                  <a:pt x="933104" y="57428"/>
                  <a:pt x="1215080" y="0"/>
                </a:cubicBezTo>
                <a:cubicBezTo>
                  <a:pt x="1497056" y="-57428"/>
                  <a:pt x="1736114" y="75968"/>
                  <a:pt x="1901105" y="0"/>
                </a:cubicBezTo>
                <a:cubicBezTo>
                  <a:pt x="2066097" y="-75968"/>
                  <a:pt x="2275571" y="34775"/>
                  <a:pt x="2377835" y="0"/>
                </a:cubicBezTo>
                <a:cubicBezTo>
                  <a:pt x="2480099" y="-34775"/>
                  <a:pt x="2667132" y="37367"/>
                  <a:pt x="2906889" y="0"/>
                </a:cubicBezTo>
                <a:cubicBezTo>
                  <a:pt x="3146646" y="-37367"/>
                  <a:pt x="3186123" y="44921"/>
                  <a:pt x="3435943" y="0"/>
                </a:cubicBezTo>
                <a:cubicBezTo>
                  <a:pt x="3685763" y="-44921"/>
                  <a:pt x="3977044" y="51119"/>
                  <a:pt x="4121968" y="0"/>
                </a:cubicBezTo>
                <a:cubicBezTo>
                  <a:pt x="4266892" y="-51119"/>
                  <a:pt x="4410492" y="40407"/>
                  <a:pt x="4651022" y="0"/>
                </a:cubicBezTo>
                <a:cubicBezTo>
                  <a:pt x="4891552" y="-40407"/>
                  <a:pt x="5039171" y="18489"/>
                  <a:pt x="5232400" y="0"/>
                </a:cubicBezTo>
                <a:cubicBezTo>
                  <a:pt x="5267542" y="268454"/>
                  <a:pt x="5168956" y="373733"/>
                  <a:pt x="5232400" y="609837"/>
                </a:cubicBezTo>
                <a:cubicBezTo>
                  <a:pt x="5295844" y="845941"/>
                  <a:pt x="5227865" y="1002759"/>
                  <a:pt x="5232400" y="1118967"/>
                </a:cubicBezTo>
                <a:cubicBezTo>
                  <a:pt x="5236935" y="1235175"/>
                  <a:pt x="5167953" y="1598207"/>
                  <a:pt x="5232400" y="1779158"/>
                </a:cubicBezTo>
                <a:cubicBezTo>
                  <a:pt x="5296847" y="1960109"/>
                  <a:pt x="5177977" y="2168559"/>
                  <a:pt x="5232400" y="2338642"/>
                </a:cubicBezTo>
                <a:cubicBezTo>
                  <a:pt x="5286823" y="2508725"/>
                  <a:pt x="5204530" y="2657653"/>
                  <a:pt x="5232400" y="2847772"/>
                </a:cubicBezTo>
                <a:cubicBezTo>
                  <a:pt x="5260270" y="3037891"/>
                  <a:pt x="5225539" y="3107983"/>
                  <a:pt x="5232400" y="3256195"/>
                </a:cubicBezTo>
                <a:cubicBezTo>
                  <a:pt x="5239261" y="3404407"/>
                  <a:pt x="5198191" y="3608443"/>
                  <a:pt x="5232400" y="3765325"/>
                </a:cubicBezTo>
                <a:cubicBezTo>
                  <a:pt x="5266609" y="3922207"/>
                  <a:pt x="5182490" y="4071640"/>
                  <a:pt x="5232400" y="4324809"/>
                </a:cubicBezTo>
                <a:cubicBezTo>
                  <a:pt x="5282310" y="4577978"/>
                  <a:pt x="5162371" y="4868526"/>
                  <a:pt x="5232400" y="5035353"/>
                </a:cubicBezTo>
                <a:cubicBezTo>
                  <a:pt x="5011321" y="5058578"/>
                  <a:pt x="4781845" y="5006845"/>
                  <a:pt x="4598698" y="5035353"/>
                </a:cubicBezTo>
                <a:cubicBezTo>
                  <a:pt x="4415551" y="5063861"/>
                  <a:pt x="4330528" y="5002244"/>
                  <a:pt x="4069644" y="5035353"/>
                </a:cubicBezTo>
                <a:cubicBezTo>
                  <a:pt x="3808760" y="5068462"/>
                  <a:pt x="3763251" y="4999146"/>
                  <a:pt x="3645239" y="5035353"/>
                </a:cubicBezTo>
                <a:cubicBezTo>
                  <a:pt x="3527228" y="5071560"/>
                  <a:pt x="3242120" y="4975975"/>
                  <a:pt x="3116185" y="5035353"/>
                </a:cubicBezTo>
                <a:cubicBezTo>
                  <a:pt x="2990250" y="5094731"/>
                  <a:pt x="2760226" y="5009311"/>
                  <a:pt x="2639455" y="5035353"/>
                </a:cubicBezTo>
                <a:cubicBezTo>
                  <a:pt x="2518684" y="5061395"/>
                  <a:pt x="2238130" y="4961532"/>
                  <a:pt x="2005753" y="5035353"/>
                </a:cubicBezTo>
                <a:cubicBezTo>
                  <a:pt x="1773376" y="5109174"/>
                  <a:pt x="1542851" y="5031452"/>
                  <a:pt x="1319728" y="5035353"/>
                </a:cubicBezTo>
                <a:cubicBezTo>
                  <a:pt x="1096606" y="5039254"/>
                  <a:pt x="1103372" y="5018923"/>
                  <a:pt x="895322" y="5035353"/>
                </a:cubicBezTo>
                <a:cubicBezTo>
                  <a:pt x="687272" y="5051783"/>
                  <a:pt x="378022" y="5001725"/>
                  <a:pt x="0" y="5035353"/>
                </a:cubicBezTo>
                <a:cubicBezTo>
                  <a:pt x="-38356" y="4889535"/>
                  <a:pt x="48221" y="4791533"/>
                  <a:pt x="0" y="4626930"/>
                </a:cubicBezTo>
                <a:cubicBezTo>
                  <a:pt x="-48221" y="4462327"/>
                  <a:pt x="4244" y="4216447"/>
                  <a:pt x="0" y="4067446"/>
                </a:cubicBezTo>
                <a:cubicBezTo>
                  <a:pt x="-4244" y="3918445"/>
                  <a:pt x="41825" y="3744167"/>
                  <a:pt x="0" y="3608670"/>
                </a:cubicBezTo>
                <a:cubicBezTo>
                  <a:pt x="-41825" y="3473173"/>
                  <a:pt x="32482" y="3251029"/>
                  <a:pt x="0" y="2948479"/>
                </a:cubicBezTo>
                <a:cubicBezTo>
                  <a:pt x="-32482" y="2645929"/>
                  <a:pt x="47995" y="2715457"/>
                  <a:pt x="0" y="2540056"/>
                </a:cubicBezTo>
                <a:cubicBezTo>
                  <a:pt x="-47995" y="2364655"/>
                  <a:pt x="40607" y="2274410"/>
                  <a:pt x="0" y="2030926"/>
                </a:cubicBezTo>
                <a:cubicBezTo>
                  <a:pt x="-40607" y="1787442"/>
                  <a:pt x="54787" y="1570158"/>
                  <a:pt x="0" y="1421089"/>
                </a:cubicBezTo>
                <a:cubicBezTo>
                  <a:pt x="-54787" y="1272020"/>
                  <a:pt x="64676" y="902395"/>
                  <a:pt x="0" y="760898"/>
                </a:cubicBezTo>
                <a:cubicBezTo>
                  <a:pt x="-64676" y="619401"/>
                  <a:pt x="5321" y="358351"/>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599447255">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Summarization results into a smaller set and presents a summary of the detailed data based on concept hierarchy. Usually, summarization is performed using aggregation which can be extended to different levels of abstraction and can be viewed from diverse angles. Various kinds of patterns can be extracted based on combinations of various levels of abstractions and different dimensions . Data summarization is usually accomplished using attributed-oriented induction approach and data cube approach. Data cube approach (also referred to as ‘multidimensional databases’, ‘materialized views’) </a:t>
            </a:r>
            <a:endParaRPr lang="en-US" dirty="0"/>
          </a:p>
        </p:txBody>
      </p:sp>
      <p:sp>
        <p:nvSpPr>
          <p:cNvPr id="15" name="TextBox 14">
            <a:extLst>
              <a:ext uri="{FF2B5EF4-FFF2-40B4-BE49-F238E27FC236}">
                <a16:creationId xmlns:a16="http://schemas.microsoft.com/office/drawing/2014/main" id="{C120484B-7F64-9CCF-5139-DB6C067C265D}"/>
              </a:ext>
            </a:extLst>
          </p:cNvPr>
          <p:cNvSpPr txBox="1"/>
          <p:nvPr/>
        </p:nvSpPr>
        <p:spPr>
          <a:xfrm>
            <a:off x="6350001" y="1259933"/>
            <a:ext cx="5232400" cy="3373359"/>
          </a:xfrm>
          <a:custGeom>
            <a:avLst/>
            <a:gdLst>
              <a:gd name="connsiteX0" fmla="*/ 0 w 5232400"/>
              <a:gd name="connsiteY0" fmla="*/ 0 h 3373359"/>
              <a:gd name="connsiteX1" fmla="*/ 424406 w 5232400"/>
              <a:gd name="connsiteY1" fmla="*/ 0 h 3373359"/>
              <a:gd name="connsiteX2" fmla="*/ 848812 w 5232400"/>
              <a:gd name="connsiteY2" fmla="*/ 0 h 3373359"/>
              <a:gd name="connsiteX3" fmla="*/ 1482513 w 5232400"/>
              <a:gd name="connsiteY3" fmla="*/ 0 h 3373359"/>
              <a:gd name="connsiteX4" fmla="*/ 2063891 w 5232400"/>
              <a:gd name="connsiteY4" fmla="*/ 0 h 3373359"/>
              <a:gd name="connsiteX5" fmla="*/ 2488297 w 5232400"/>
              <a:gd name="connsiteY5" fmla="*/ 0 h 3373359"/>
              <a:gd name="connsiteX6" fmla="*/ 3017351 w 5232400"/>
              <a:gd name="connsiteY6" fmla="*/ 0 h 3373359"/>
              <a:gd name="connsiteX7" fmla="*/ 3598728 w 5232400"/>
              <a:gd name="connsiteY7" fmla="*/ 0 h 3373359"/>
              <a:gd name="connsiteX8" fmla="*/ 4284754 w 5232400"/>
              <a:gd name="connsiteY8" fmla="*/ 0 h 3373359"/>
              <a:gd name="connsiteX9" fmla="*/ 5232400 w 5232400"/>
              <a:gd name="connsiteY9" fmla="*/ 0 h 3373359"/>
              <a:gd name="connsiteX10" fmla="*/ 5232400 w 5232400"/>
              <a:gd name="connsiteY10" fmla="*/ 629694 h 3373359"/>
              <a:gd name="connsiteX11" fmla="*/ 5232400 w 5232400"/>
              <a:gd name="connsiteY11" fmla="*/ 1191920 h 3373359"/>
              <a:gd name="connsiteX12" fmla="*/ 5232400 w 5232400"/>
              <a:gd name="connsiteY12" fmla="*/ 1821614 h 3373359"/>
              <a:gd name="connsiteX13" fmla="*/ 5232400 w 5232400"/>
              <a:gd name="connsiteY13" fmla="*/ 2350107 h 3373359"/>
              <a:gd name="connsiteX14" fmla="*/ 5232400 w 5232400"/>
              <a:gd name="connsiteY14" fmla="*/ 2811132 h 3373359"/>
              <a:gd name="connsiteX15" fmla="*/ 5232400 w 5232400"/>
              <a:gd name="connsiteY15" fmla="*/ 3373359 h 3373359"/>
              <a:gd name="connsiteX16" fmla="*/ 4703346 w 5232400"/>
              <a:gd name="connsiteY16" fmla="*/ 3373359 h 3373359"/>
              <a:gd name="connsiteX17" fmla="*/ 4226616 w 5232400"/>
              <a:gd name="connsiteY17" fmla="*/ 3373359 h 3373359"/>
              <a:gd name="connsiteX18" fmla="*/ 3540591 w 5232400"/>
              <a:gd name="connsiteY18" fmla="*/ 3373359 h 3373359"/>
              <a:gd name="connsiteX19" fmla="*/ 3063861 w 5232400"/>
              <a:gd name="connsiteY19" fmla="*/ 3373359 h 3373359"/>
              <a:gd name="connsiteX20" fmla="*/ 2534807 w 5232400"/>
              <a:gd name="connsiteY20" fmla="*/ 3373359 h 3373359"/>
              <a:gd name="connsiteX21" fmla="*/ 2110401 w 5232400"/>
              <a:gd name="connsiteY21" fmla="*/ 3373359 h 3373359"/>
              <a:gd name="connsiteX22" fmla="*/ 1424376 w 5232400"/>
              <a:gd name="connsiteY22" fmla="*/ 3373359 h 3373359"/>
              <a:gd name="connsiteX23" fmla="*/ 842998 w 5232400"/>
              <a:gd name="connsiteY23" fmla="*/ 3373359 h 3373359"/>
              <a:gd name="connsiteX24" fmla="*/ 0 w 5232400"/>
              <a:gd name="connsiteY24" fmla="*/ 3373359 h 3373359"/>
              <a:gd name="connsiteX25" fmla="*/ 0 w 5232400"/>
              <a:gd name="connsiteY25" fmla="*/ 2777399 h 3373359"/>
              <a:gd name="connsiteX26" fmla="*/ 0 w 5232400"/>
              <a:gd name="connsiteY26" fmla="*/ 2181439 h 3373359"/>
              <a:gd name="connsiteX27" fmla="*/ 0 w 5232400"/>
              <a:gd name="connsiteY27" fmla="*/ 1720413 h 3373359"/>
              <a:gd name="connsiteX28" fmla="*/ 0 w 5232400"/>
              <a:gd name="connsiteY28" fmla="*/ 1191920 h 3373359"/>
              <a:gd name="connsiteX29" fmla="*/ 0 w 5232400"/>
              <a:gd name="connsiteY29" fmla="*/ 663427 h 3373359"/>
              <a:gd name="connsiteX30" fmla="*/ 0 w 5232400"/>
              <a:gd name="connsiteY30" fmla="*/ 0 h 337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32400" h="3373359" fill="none" extrusionOk="0">
                <a:moveTo>
                  <a:pt x="0" y="0"/>
                </a:moveTo>
                <a:cubicBezTo>
                  <a:pt x="122779" y="-42003"/>
                  <a:pt x="245657" y="47217"/>
                  <a:pt x="424406" y="0"/>
                </a:cubicBezTo>
                <a:cubicBezTo>
                  <a:pt x="603155" y="-47217"/>
                  <a:pt x="670096" y="9030"/>
                  <a:pt x="848812" y="0"/>
                </a:cubicBezTo>
                <a:cubicBezTo>
                  <a:pt x="1027528" y="-9030"/>
                  <a:pt x="1222041" y="33508"/>
                  <a:pt x="1482513" y="0"/>
                </a:cubicBezTo>
                <a:cubicBezTo>
                  <a:pt x="1742985" y="-33508"/>
                  <a:pt x="1828570" y="61077"/>
                  <a:pt x="2063891" y="0"/>
                </a:cubicBezTo>
                <a:cubicBezTo>
                  <a:pt x="2299212" y="-61077"/>
                  <a:pt x="2372559" y="29779"/>
                  <a:pt x="2488297" y="0"/>
                </a:cubicBezTo>
                <a:cubicBezTo>
                  <a:pt x="2604035" y="-29779"/>
                  <a:pt x="2899005" y="2693"/>
                  <a:pt x="3017351" y="0"/>
                </a:cubicBezTo>
                <a:cubicBezTo>
                  <a:pt x="3135697" y="-2693"/>
                  <a:pt x="3369847" y="13078"/>
                  <a:pt x="3598728" y="0"/>
                </a:cubicBezTo>
                <a:cubicBezTo>
                  <a:pt x="3827609" y="-13078"/>
                  <a:pt x="4080040" y="8326"/>
                  <a:pt x="4284754" y="0"/>
                </a:cubicBezTo>
                <a:cubicBezTo>
                  <a:pt x="4489468" y="-8326"/>
                  <a:pt x="4834312" y="59510"/>
                  <a:pt x="5232400" y="0"/>
                </a:cubicBezTo>
                <a:cubicBezTo>
                  <a:pt x="5256336" y="247726"/>
                  <a:pt x="5183687" y="385111"/>
                  <a:pt x="5232400" y="629694"/>
                </a:cubicBezTo>
                <a:cubicBezTo>
                  <a:pt x="5281113" y="874277"/>
                  <a:pt x="5205331" y="969869"/>
                  <a:pt x="5232400" y="1191920"/>
                </a:cubicBezTo>
                <a:cubicBezTo>
                  <a:pt x="5259469" y="1413971"/>
                  <a:pt x="5156954" y="1556915"/>
                  <a:pt x="5232400" y="1821614"/>
                </a:cubicBezTo>
                <a:cubicBezTo>
                  <a:pt x="5307846" y="2086313"/>
                  <a:pt x="5193854" y="2209067"/>
                  <a:pt x="5232400" y="2350107"/>
                </a:cubicBezTo>
                <a:cubicBezTo>
                  <a:pt x="5270946" y="2491147"/>
                  <a:pt x="5179076" y="2633881"/>
                  <a:pt x="5232400" y="2811132"/>
                </a:cubicBezTo>
                <a:cubicBezTo>
                  <a:pt x="5285724" y="2988384"/>
                  <a:pt x="5183843" y="3171432"/>
                  <a:pt x="5232400" y="3373359"/>
                </a:cubicBezTo>
                <a:cubicBezTo>
                  <a:pt x="5121691" y="3396366"/>
                  <a:pt x="4879793" y="3314779"/>
                  <a:pt x="4703346" y="3373359"/>
                </a:cubicBezTo>
                <a:cubicBezTo>
                  <a:pt x="4526899" y="3431939"/>
                  <a:pt x="4455145" y="3342406"/>
                  <a:pt x="4226616" y="3373359"/>
                </a:cubicBezTo>
                <a:cubicBezTo>
                  <a:pt x="3998087" y="3404312"/>
                  <a:pt x="3690335" y="3321807"/>
                  <a:pt x="3540591" y="3373359"/>
                </a:cubicBezTo>
                <a:cubicBezTo>
                  <a:pt x="3390847" y="3424911"/>
                  <a:pt x="3278211" y="3354406"/>
                  <a:pt x="3063861" y="3373359"/>
                </a:cubicBezTo>
                <a:cubicBezTo>
                  <a:pt x="2849511" y="3392312"/>
                  <a:pt x="2719428" y="3332063"/>
                  <a:pt x="2534807" y="3373359"/>
                </a:cubicBezTo>
                <a:cubicBezTo>
                  <a:pt x="2350186" y="3414655"/>
                  <a:pt x="2257985" y="3337058"/>
                  <a:pt x="2110401" y="3373359"/>
                </a:cubicBezTo>
                <a:cubicBezTo>
                  <a:pt x="1962817" y="3409660"/>
                  <a:pt x="1588468" y="3327472"/>
                  <a:pt x="1424376" y="3373359"/>
                </a:cubicBezTo>
                <a:cubicBezTo>
                  <a:pt x="1260284" y="3419246"/>
                  <a:pt x="994378" y="3359543"/>
                  <a:pt x="842998" y="3373359"/>
                </a:cubicBezTo>
                <a:cubicBezTo>
                  <a:pt x="691618" y="3387175"/>
                  <a:pt x="340029" y="3305584"/>
                  <a:pt x="0" y="3373359"/>
                </a:cubicBezTo>
                <a:cubicBezTo>
                  <a:pt x="-63378" y="3123560"/>
                  <a:pt x="67840" y="2924064"/>
                  <a:pt x="0" y="2777399"/>
                </a:cubicBezTo>
                <a:cubicBezTo>
                  <a:pt x="-67840" y="2630734"/>
                  <a:pt x="59982" y="2329728"/>
                  <a:pt x="0" y="2181439"/>
                </a:cubicBezTo>
                <a:cubicBezTo>
                  <a:pt x="-59982" y="2033150"/>
                  <a:pt x="48540" y="1861042"/>
                  <a:pt x="0" y="1720413"/>
                </a:cubicBezTo>
                <a:cubicBezTo>
                  <a:pt x="-48540" y="1579784"/>
                  <a:pt x="1622" y="1388097"/>
                  <a:pt x="0" y="1191920"/>
                </a:cubicBezTo>
                <a:cubicBezTo>
                  <a:pt x="-1622" y="995743"/>
                  <a:pt x="43781" y="845504"/>
                  <a:pt x="0" y="663427"/>
                </a:cubicBezTo>
                <a:cubicBezTo>
                  <a:pt x="-43781" y="481350"/>
                  <a:pt x="32769" y="169658"/>
                  <a:pt x="0" y="0"/>
                </a:cubicBezTo>
                <a:close/>
              </a:path>
              <a:path w="5232400" h="3373359" stroke="0" extrusionOk="0">
                <a:moveTo>
                  <a:pt x="0" y="0"/>
                </a:moveTo>
                <a:cubicBezTo>
                  <a:pt x="151942" y="-66237"/>
                  <a:pt x="372902" y="8262"/>
                  <a:pt x="581378" y="0"/>
                </a:cubicBezTo>
                <a:cubicBezTo>
                  <a:pt x="789854" y="-8262"/>
                  <a:pt x="933104" y="57428"/>
                  <a:pt x="1215080" y="0"/>
                </a:cubicBezTo>
                <a:cubicBezTo>
                  <a:pt x="1497056" y="-57428"/>
                  <a:pt x="1736114" y="75968"/>
                  <a:pt x="1901105" y="0"/>
                </a:cubicBezTo>
                <a:cubicBezTo>
                  <a:pt x="2066097" y="-75968"/>
                  <a:pt x="2275571" y="34775"/>
                  <a:pt x="2377835" y="0"/>
                </a:cubicBezTo>
                <a:cubicBezTo>
                  <a:pt x="2480099" y="-34775"/>
                  <a:pt x="2667132" y="37367"/>
                  <a:pt x="2906889" y="0"/>
                </a:cubicBezTo>
                <a:cubicBezTo>
                  <a:pt x="3146646" y="-37367"/>
                  <a:pt x="3186123" y="44921"/>
                  <a:pt x="3435943" y="0"/>
                </a:cubicBezTo>
                <a:cubicBezTo>
                  <a:pt x="3685763" y="-44921"/>
                  <a:pt x="3977044" y="51119"/>
                  <a:pt x="4121968" y="0"/>
                </a:cubicBezTo>
                <a:cubicBezTo>
                  <a:pt x="4266892" y="-51119"/>
                  <a:pt x="4410492" y="40407"/>
                  <a:pt x="4651022" y="0"/>
                </a:cubicBezTo>
                <a:cubicBezTo>
                  <a:pt x="4891552" y="-40407"/>
                  <a:pt x="5039171" y="18489"/>
                  <a:pt x="5232400" y="0"/>
                </a:cubicBezTo>
                <a:cubicBezTo>
                  <a:pt x="5296191" y="259891"/>
                  <a:pt x="5193272" y="335237"/>
                  <a:pt x="5232400" y="595960"/>
                </a:cubicBezTo>
                <a:cubicBezTo>
                  <a:pt x="5271528" y="856683"/>
                  <a:pt x="5201759" y="915239"/>
                  <a:pt x="5232400" y="1124453"/>
                </a:cubicBezTo>
                <a:cubicBezTo>
                  <a:pt x="5263041" y="1333667"/>
                  <a:pt x="5210769" y="1448056"/>
                  <a:pt x="5232400" y="1754147"/>
                </a:cubicBezTo>
                <a:cubicBezTo>
                  <a:pt x="5254031" y="2060238"/>
                  <a:pt x="5197245" y="2045922"/>
                  <a:pt x="5232400" y="2316373"/>
                </a:cubicBezTo>
                <a:cubicBezTo>
                  <a:pt x="5267555" y="2586824"/>
                  <a:pt x="5172472" y="2682319"/>
                  <a:pt x="5232400" y="2844866"/>
                </a:cubicBezTo>
                <a:cubicBezTo>
                  <a:pt x="5292328" y="3007413"/>
                  <a:pt x="5210438" y="3232079"/>
                  <a:pt x="5232400" y="3373359"/>
                </a:cubicBezTo>
                <a:cubicBezTo>
                  <a:pt x="5042580" y="3422167"/>
                  <a:pt x="4867497" y="3357340"/>
                  <a:pt x="4703346" y="3373359"/>
                </a:cubicBezTo>
                <a:cubicBezTo>
                  <a:pt x="4539195" y="3389378"/>
                  <a:pt x="4315243" y="3342520"/>
                  <a:pt x="4121968" y="3373359"/>
                </a:cubicBezTo>
                <a:cubicBezTo>
                  <a:pt x="3928693" y="3404198"/>
                  <a:pt x="3829217" y="3351760"/>
                  <a:pt x="3697563" y="3373359"/>
                </a:cubicBezTo>
                <a:cubicBezTo>
                  <a:pt x="3565909" y="3394958"/>
                  <a:pt x="3360548" y="3308622"/>
                  <a:pt x="3116185" y="3373359"/>
                </a:cubicBezTo>
                <a:cubicBezTo>
                  <a:pt x="2871822" y="3438096"/>
                  <a:pt x="2848015" y="3340250"/>
                  <a:pt x="2587131" y="3373359"/>
                </a:cubicBezTo>
                <a:cubicBezTo>
                  <a:pt x="2326247" y="3406468"/>
                  <a:pt x="2284930" y="3340069"/>
                  <a:pt x="2162725" y="3373359"/>
                </a:cubicBezTo>
                <a:cubicBezTo>
                  <a:pt x="2040520" y="3406649"/>
                  <a:pt x="1758548" y="3372014"/>
                  <a:pt x="1633672" y="3373359"/>
                </a:cubicBezTo>
                <a:cubicBezTo>
                  <a:pt x="1508796" y="3374704"/>
                  <a:pt x="1277713" y="3347317"/>
                  <a:pt x="1156942" y="3373359"/>
                </a:cubicBezTo>
                <a:cubicBezTo>
                  <a:pt x="1036171" y="3399401"/>
                  <a:pt x="755617" y="3299538"/>
                  <a:pt x="523240" y="3373359"/>
                </a:cubicBezTo>
                <a:cubicBezTo>
                  <a:pt x="290863" y="3447180"/>
                  <a:pt x="107918" y="3362394"/>
                  <a:pt x="0" y="3373359"/>
                </a:cubicBezTo>
                <a:cubicBezTo>
                  <a:pt x="-48865" y="3154353"/>
                  <a:pt x="16019" y="3043906"/>
                  <a:pt x="0" y="2912333"/>
                </a:cubicBezTo>
                <a:cubicBezTo>
                  <a:pt x="-16019" y="2780760"/>
                  <a:pt x="23099" y="2446328"/>
                  <a:pt x="0" y="2282640"/>
                </a:cubicBezTo>
                <a:cubicBezTo>
                  <a:pt x="-23099" y="2118952"/>
                  <a:pt x="41198" y="1958374"/>
                  <a:pt x="0" y="1821614"/>
                </a:cubicBezTo>
                <a:cubicBezTo>
                  <a:pt x="-41198" y="1684854"/>
                  <a:pt x="15983" y="1396786"/>
                  <a:pt x="0" y="1259387"/>
                </a:cubicBezTo>
                <a:cubicBezTo>
                  <a:pt x="-15983" y="1121988"/>
                  <a:pt x="20609" y="898496"/>
                  <a:pt x="0" y="764628"/>
                </a:cubicBezTo>
                <a:cubicBezTo>
                  <a:pt x="-20609" y="630760"/>
                  <a:pt x="23514" y="237806"/>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599447255">
                  <a:prstGeom prst="rect">
                    <a:avLst/>
                  </a:prstGeom>
                  <ask:type>
                    <ask:lineSketchScribble/>
                  </ask:type>
                </ask:lineSketchStyleProps>
              </a:ext>
            </a:extLst>
          </a:ln>
        </p:spPr>
        <p:txBody>
          <a:bodyPr wrap="square">
            <a:spAutoFit/>
          </a:bodyPr>
          <a:lstStyle/>
          <a:p>
            <a:pPr algn="justLow">
              <a:lnSpc>
                <a:spcPct val="150000"/>
              </a:lnSpc>
            </a:pPr>
            <a:r>
              <a:rPr lang="en-US" b="0" i="0" dirty="0">
                <a:solidFill>
                  <a:srgbClr val="202124"/>
                </a:solidFill>
                <a:effectLst/>
                <a:latin typeface="Google Sans"/>
              </a:rPr>
              <a:t>materializes frequently queried expensive computations which involve group functions and then store the result as materialized views in a MDDB for decision support and knowledge discovery.</a:t>
            </a:r>
          </a:p>
          <a:p>
            <a:pPr algn="justLow">
              <a:lnSpc>
                <a:spcPct val="150000"/>
              </a:lnSpc>
            </a:pPr>
            <a:r>
              <a:rPr lang="en-US" b="0" i="0" dirty="0">
                <a:solidFill>
                  <a:srgbClr val="202124"/>
                </a:solidFill>
                <a:effectLst/>
                <a:latin typeface="Google Sans"/>
              </a:rPr>
              <a:t> The attribute-oriented induction approach collects the related data in a database with the help of SQL-like DMQL and then a set of data generalization techniques are applied for data generalization.</a:t>
            </a:r>
            <a:endParaRPr lang="en-US" dirty="0"/>
          </a:p>
        </p:txBody>
      </p:sp>
    </p:spTree>
    <p:extLst>
      <p:ext uri="{BB962C8B-B14F-4D97-AF65-F5344CB8AC3E}">
        <p14:creationId xmlns:p14="http://schemas.microsoft.com/office/powerpoint/2010/main" val="66094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9D947E4-7DF8-45C4-0747-09A7DD8D3CDC}"/>
              </a:ext>
            </a:extLst>
          </p:cNvPr>
          <p:cNvGrpSpPr/>
          <p:nvPr/>
        </p:nvGrpSpPr>
        <p:grpSpPr>
          <a:xfrm>
            <a:off x="207433" y="194734"/>
            <a:ext cx="11777134" cy="6468533"/>
            <a:chOff x="194733" y="194733"/>
            <a:chExt cx="11777134" cy="6468533"/>
          </a:xfrm>
        </p:grpSpPr>
        <p:sp>
          <p:nvSpPr>
            <p:cNvPr id="7" name="Rectangle: Rounded Corners 6">
              <a:extLst>
                <a:ext uri="{FF2B5EF4-FFF2-40B4-BE49-F238E27FC236}">
                  <a16:creationId xmlns:a16="http://schemas.microsoft.com/office/drawing/2014/main" id="{0C546176-CCA2-9886-0B94-85584A293A59}"/>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8" name="Rectangle: Rounded Corners 7">
              <a:extLst>
                <a:ext uri="{FF2B5EF4-FFF2-40B4-BE49-F238E27FC236}">
                  <a16:creationId xmlns:a16="http://schemas.microsoft.com/office/drawing/2014/main" id="{94AA6771-33CA-00B4-017F-7CB5FD5F76B0}"/>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9" name="Rectangle: Rounded Corners 8">
              <a:extLst>
                <a:ext uri="{FF2B5EF4-FFF2-40B4-BE49-F238E27FC236}">
                  <a16:creationId xmlns:a16="http://schemas.microsoft.com/office/drawing/2014/main" id="{98D98E3A-A5BE-7F70-B5F5-CE177C6CF8B2}"/>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10" name="TextBox 9">
            <a:extLst>
              <a:ext uri="{FF2B5EF4-FFF2-40B4-BE49-F238E27FC236}">
                <a16:creationId xmlns:a16="http://schemas.microsoft.com/office/drawing/2014/main" id="{17C8649C-A160-E85E-7A49-5CC795FEC8E0}"/>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12" name="TextBox 11">
            <a:extLst>
              <a:ext uri="{FF2B5EF4-FFF2-40B4-BE49-F238E27FC236}">
                <a16:creationId xmlns:a16="http://schemas.microsoft.com/office/drawing/2014/main" id="{CE26CF13-4011-5BA8-AD7A-3F80E543B4B9}"/>
              </a:ext>
            </a:extLst>
          </p:cNvPr>
          <p:cNvSpPr txBox="1"/>
          <p:nvPr/>
        </p:nvSpPr>
        <p:spPr>
          <a:xfrm>
            <a:off x="1092200" y="1021834"/>
            <a:ext cx="3577167" cy="369332"/>
          </a:xfrm>
          <a:prstGeom prst="rect">
            <a:avLst/>
          </a:prstGeom>
          <a:noFill/>
        </p:spPr>
        <p:txBody>
          <a:bodyPr wrap="square">
            <a:spAutoFit/>
          </a:bodyPr>
          <a:lstStyle/>
          <a:p>
            <a:r>
              <a:rPr lang="en-US" b="1" i="0" dirty="0">
                <a:solidFill>
                  <a:srgbClr val="000000"/>
                </a:solidFill>
                <a:effectLst/>
                <a:latin typeface="ff2"/>
              </a:rPr>
              <a:t>Characterization</a:t>
            </a:r>
            <a:r>
              <a:rPr lang="en-US" b="1" i="0" dirty="0">
                <a:effectLst/>
                <a:latin typeface="ff2"/>
              </a:rPr>
              <a:t> </a:t>
            </a:r>
            <a:r>
              <a:rPr lang="en-US" b="1" i="0" dirty="0">
                <a:solidFill>
                  <a:srgbClr val="000000"/>
                </a:solidFill>
                <a:effectLst/>
                <a:latin typeface="ff2"/>
              </a:rPr>
              <a:t>and</a:t>
            </a:r>
            <a:r>
              <a:rPr lang="en-US" b="1" i="0" dirty="0">
                <a:effectLst/>
                <a:latin typeface="ff2"/>
              </a:rPr>
              <a:t> </a:t>
            </a:r>
            <a:r>
              <a:rPr lang="en-US" b="1" i="0" dirty="0">
                <a:solidFill>
                  <a:srgbClr val="000000"/>
                </a:solidFill>
                <a:effectLst/>
                <a:latin typeface="ff2"/>
              </a:rPr>
              <a:t>discrimination</a:t>
            </a:r>
            <a:endParaRPr lang="en-US" b="1" dirty="0"/>
          </a:p>
        </p:txBody>
      </p:sp>
      <p:sp>
        <p:nvSpPr>
          <p:cNvPr id="14" name="TextBox 13">
            <a:extLst>
              <a:ext uri="{FF2B5EF4-FFF2-40B4-BE49-F238E27FC236}">
                <a16:creationId xmlns:a16="http://schemas.microsoft.com/office/drawing/2014/main" id="{F3417415-862A-AE0C-663D-F24DC597CDEF}"/>
              </a:ext>
            </a:extLst>
          </p:cNvPr>
          <p:cNvSpPr txBox="1"/>
          <p:nvPr/>
        </p:nvSpPr>
        <p:spPr>
          <a:xfrm>
            <a:off x="1092200" y="1391166"/>
            <a:ext cx="4707467" cy="2957861"/>
          </a:xfrm>
          <a:custGeom>
            <a:avLst/>
            <a:gdLst>
              <a:gd name="connsiteX0" fmla="*/ 0 w 4707467"/>
              <a:gd name="connsiteY0" fmla="*/ 0 h 2957861"/>
              <a:gd name="connsiteX1" fmla="*/ 541359 w 4707467"/>
              <a:gd name="connsiteY1" fmla="*/ 0 h 2957861"/>
              <a:gd name="connsiteX2" fmla="*/ 1223941 w 4707467"/>
              <a:gd name="connsiteY2" fmla="*/ 0 h 2957861"/>
              <a:gd name="connsiteX3" fmla="*/ 1718225 w 4707467"/>
              <a:gd name="connsiteY3" fmla="*/ 0 h 2957861"/>
              <a:gd name="connsiteX4" fmla="*/ 2400808 w 4707467"/>
              <a:gd name="connsiteY4" fmla="*/ 0 h 2957861"/>
              <a:gd name="connsiteX5" fmla="*/ 2989242 w 4707467"/>
              <a:gd name="connsiteY5" fmla="*/ 0 h 2957861"/>
              <a:gd name="connsiteX6" fmla="*/ 3577675 w 4707467"/>
              <a:gd name="connsiteY6" fmla="*/ 0 h 2957861"/>
              <a:gd name="connsiteX7" fmla="*/ 4119034 w 4707467"/>
              <a:gd name="connsiteY7" fmla="*/ 0 h 2957861"/>
              <a:gd name="connsiteX8" fmla="*/ 4707467 w 4707467"/>
              <a:gd name="connsiteY8" fmla="*/ 0 h 2957861"/>
              <a:gd name="connsiteX9" fmla="*/ 4707467 w 4707467"/>
              <a:gd name="connsiteY9" fmla="*/ 591572 h 2957861"/>
              <a:gd name="connsiteX10" fmla="*/ 4707467 w 4707467"/>
              <a:gd name="connsiteY10" fmla="*/ 1183144 h 2957861"/>
              <a:gd name="connsiteX11" fmla="*/ 4707467 w 4707467"/>
              <a:gd name="connsiteY11" fmla="*/ 1833874 h 2957861"/>
              <a:gd name="connsiteX12" fmla="*/ 4707467 w 4707467"/>
              <a:gd name="connsiteY12" fmla="*/ 2395867 h 2957861"/>
              <a:gd name="connsiteX13" fmla="*/ 4707467 w 4707467"/>
              <a:gd name="connsiteY13" fmla="*/ 2957861 h 2957861"/>
              <a:gd name="connsiteX14" fmla="*/ 4213183 w 4707467"/>
              <a:gd name="connsiteY14" fmla="*/ 2957861 h 2957861"/>
              <a:gd name="connsiteX15" fmla="*/ 3530600 w 4707467"/>
              <a:gd name="connsiteY15" fmla="*/ 2957861 h 2957861"/>
              <a:gd name="connsiteX16" fmla="*/ 2895092 w 4707467"/>
              <a:gd name="connsiteY16" fmla="*/ 2957861 h 2957861"/>
              <a:gd name="connsiteX17" fmla="*/ 2353734 w 4707467"/>
              <a:gd name="connsiteY17" fmla="*/ 2957861 h 2957861"/>
              <a:gd name="connsiteX18" fmla="*/ 1812375 w 4707467"/>
              <a:gd name="connsiteY18" fmla="*/ 2957861 h 2957861"/>
              <a:gd name="connsiteX19" fmla="*/ 1176867 w 4707467"/>
              <a:gd name="connsiteY19" fmla="*/ 2957861 h 2957861"/>
              <a:gd name="connsiteX20" fmla="*/ 682583 w 4707467"/>
              <a:gd name="connsiteY20" fmla="*/ 2957861 h 2957861"/>
              <a:gd name="connsiteX21" fmla="*/ 0 w 4707467"/>
              <a:gd name="connsiteY21" fmla="*/ 2957861 h 2957861"/>
              <a:gd name="connsiteX22" fmla="*/ 0 w 4707467"/>
              <a:gd name="connsiteY22" fmla="*/ 2395867 h 2957861"/>
              <a:gd name="connsiteX23" fmla="*/ 0 w 4707467"/>
              <a:gd name="connsiteY23" fmla="*/ 1774717 h 2957861"/>
              <a:gd name="connsiteX24" fmla="*/ 0 w 4707467"/>
              <a:gd name="connsiteY24" fmla="*/ 1183144 h 2957861"/>
              <a:gd name="connsiteX25" fmla="*/ 0 w 4707467"/>
              <a:gd name="connsiteY25" fmla="*/ 650729 h 2957861"/>
              <a:gd name="connsiteX26" fmla="*/ 0 w 4707467"/>
              <a:gd name="connsiteY26" fmla="*/ 0 h 295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07467" h="2957861" fill="none" extrusionOk="0">
                <a:moveTo>
                  <a:pt x="0" y="0"/>
                </a:moveTo>
                <a:cubicBezTo>
                  <a:pt x="175881" y="-48138"/>
                  <a:pt x="425515" y="27616"/>
                  <a:pt x="541359" y="0"/>
                </a:cubicBezTo>
                <a:cubicBezTo>
                  <a:pt x="657203" y="-27616"/>
                  <a:pt x="979191" y="25934"/>
                  <a:pt x="1223941" y="0"/>
                </a:cubicBezTo>
                <a:cubicBezTo>
                  <a:pt x="1468691" y="-25934"/>
                  <a:pt x="1542877" y="21723"/>
                  <a:pt x="1718225" y="0"/>
                </a:cubicBezTo>
                <a:cubicBezTo>
                  <a:pt x="1893573" y="-21723"/>
                  <a:pt x="2181432" y="63404"/>
                  <a:pt x="2400808" y="0"/>
                </a:cubicBezTo>
                <a:cubicBezTo>
                  <a:pt x="2620184" y="-63404"/>
                  <a:pt x="2736913" y="56798"/>
                  <a:pt x="2989242" y="0"/>
                </a:cubicBezTo>
                <a:cubicBezTo>
                  <a:pt x="3241571" y="-56798"/>
                  <a:pt x="3445408" y="6773"/>
                  <a:pt x="3577675" y="0"/>
                </a:cubicBezTo>
                <a:cubicBezTo>
                  <a:pt x="3709942" y="-6773"/>
                  <a:pt x="3970571" y="33369"/>
                  <a:pt x="4119034" y="0"/>
                </a:cubicBezTo>
                <a:cubicBezTo>
                  <a:pt x="4267497" y="-33369"/>
                  <a:pt x="4506946" y="29079"/>
                  <a:pt x="4707467" y="0"/>
                </a:cubicBezTo>
                <a:cubicBezTo>
                  <a:pt x="4738486" y="135394"/>
                  <a:pt x="4681265" y="414068"/>
                  <a:pt x="4707467" y="591572"/>
                </a:cubicBezTo>
                <a:cubicBezTo>
                  <a:pt x="4733669" y="769076"/>
                  <a:pt x="4669782" y="957027"/>
                  <a:pt x="4707467" y="1183144"/>
                </a:cubicBezTo>
                <a:cubicBezTo>
                  <a:pt x="4745152" y="1409261"/>
                  <a:pt x="4648063" y="1590107"/>
                  <a:pt x="4707467" y="1833874"/>
                </a:cubicBezTo>
                <a:cubicBezTo>
                  <a:pt x="4766871" y="2077641"/>
                  <a:pt x="4676473" y="2140402"/>
                  <a:pt x="4707467" y="2395867"/>
                </a:cubicBezTo>
                <a:cubicBezTo>
                  <a:pt x="4738461" y="2651332"/>
                  <a:pt x="4648989" y="2782568"/>
                  <a:pt x="4707467" y="2957861"/>
                </a:cubicBezTo>
                <a:cubicBezTo>
                  <a:pt x="4497367" y="2983017"/>
                  <a:pt x="4380897" y="2913090"/>
                  <a:pt x="4213183" y="2957861"/>
                </a:cubicBezTo>
                <a:cubicBezTo>
                  <a:pt x="4045469" y="3002632"/>
                  <a:pt x="3691406" y="2879298"/>
                  <a:pt x="3530600" y="2957861"/>
                </a:cubicBezTo>
                <a:cubicBezTo>
                  <a:pt x="3369794" y="3036424"/>
                  <a:pt x="3132971" y="2902163"/>
                  <a:pt x="2895092" y="2957861"/>
                </a:cubicBezTo>
                <a:cubicBezTo>
                  <a:pt x="2657213" y="3013559"/>
                  <a:pt x="2622573" y="2946349"/>
                  <a:pt x="2353734" y="2957861"/>
                </a:cubicBezTo>
                <a:cubicBezTo>
                  <a:pt x="2084895" y="2969373"/>
                  <a:pt x="2008664" y="2923340"/>
                  <a:pt x="1812375" y="2957861"/>
                </a:cubicBezTo>
                <a:cubicBezTo>
                  <a:pt x="1616086" y="2992382"/>
                  <a:pt x="1361185" y="2924916"/>
                  <a:pt x="1176867" y="2957861"/>
                </a:cubicBezTo>
                <a:cubicBezTo>
                  <a:pt x="992549" y="2990806"/>
                  <a:pt x="903692" y="2948165"/>
                  <a:pt x="682583" y="2957861"/>
                </a:cubicBezTo>
                <a:cubicBezTo>
                  <a:pt x="461474" y="2967557"/>
                  <a:pt x="277194" y="2882710"/>
                  <a:pt x="0" y="2957861"/>
                </a:cubicBezTo>
                <a:cubicBezTo>
                  <a:pt x="-27202" y="2839304"/>
                  <a:pt x="51602" y="2528872"/>
                  <a:pt x="0" y="2395867"/>
                </a:cubicBezTo>
                <a:cubicBezTo>
                  <a:pt x="-51602" y="2262862"/>
                  <a:pt x="36965" y="1920300"/>
                  <a:pt x="0" y="1774717"/>
                </a:cubicBezTo>
                <a:cubicBezTo>
                  <a:pt x="-36965" y="1629134"/>
                  <a:pt x="53318" y="1463112"/>
                  <a:pt x="0" y="1183144"/>
                </a:cubicBezTo>
                <a:cubicBezTo>
                  <a:pt x="-53318" y="903176"/>
                  <a:pt x="489" y="887993"/>
                  <a:pt x="0" y="650729"/>
                </a:cubicBezTo>
                <a:cubicBezTo>
                  <a:pt x="-489" y="413465"/>
                  <a:pt x="43577" y="222119"/>
                  <a:pt x="0" y="0"/>
                </a:cubicBezTo>
                <a:close/>
              </a:path>
              <a:path w="4707467" h="2957861" stroke="0" extrusionOk="0">
                <a:moveTo>
                  <a:pt x="0" y="0"/>
                </a:moveTo>
                <a:cubicBezTo>
                  <a:pt x="176393" y="-3472"/>
                  <a:pt x="270399" y="13305"/>
                  <a:pt x="494284" y="0"/>
                </a:cubicBezTo>
                <a:cubicBezTo>
                  <a:pt x="718169" y="-13305"/>
                  <a:pt x="866246" y="54728"/>
                  <a:pt x="1035643" y="0"/>
                </a:cubicBezTo>
                <a:cubicBezTo>
                  <a:pt x="1205040" y="-54728"/>
                  <a:pt x="1362455" y="53070"/>
                  <a:pt x="1671151" y="0"/>
                </a:cubicBezTo>
                <a:cubicBezTo>
                  <a:pt x="1979847" y="-53070"/>
                  <a:pt x="2098342" y="17003"/>
                  <a:pt x="2212509" y="0"/>
                </a:cubicBezTo>
                <a:cubicBezTo>
                  <a:pt x="2326676" y="-17003"/>
                  <a:pt x="2508098" y="3795"/>
                  <a:pt x="2706794" y="0"/>
                </a:cubicBezTo>
                <a:cubicBezTo>
                  <a:pt x="2905491" y="-3795"/>
                  <a:pt x="3085531" y="23838"/>
                  <a:pt x="3201078" y="0"/>
                </a:cubicBezTo>
                <a:cubicBezTo>
                  <a:pt x="3316625" y="-23838"/>
                  <a:pt x="3551694" y="1421"/>
                  <a:pt x="3742436" y="0"/>
                </a:cubicBezTo>
                <a:cubicBezTo>
                  <a:pt x="3933178" y="-1421"/>
                  <a:pt x="4278253" y="67887"/>
                  <a:pt x="4707467" y="0"/>
                </a:cubicBezTo>
                <a:cubicBezTo>
                  <a:pt x="4752540" y="164098"/>
                  <a:pt x="4667626" y="255124"/>
                  <a:pt x="4707467" y="502836"/>
                </a:cubicBezTo>
                <a:cubicBezTo>
                  <a:pt x="4747308" y="750548"/>
                  <a:pt x="4694052" y="819658"/>
                  <a:pt x="4707467" y="1064830"/>
                </a:cubicBezTo>
                <a:cubicBezTo>
                  <a:pt x="4720882" y="1310002"/>
                  <a:pt x="4701254" y="1379165"/>
                  <a:pt x="4707467" y="1597245"/>
                </a:cubicBezTo>
                <a:cubicBezTo>
                  <a:pt x="4713680" y="1815325"/>
                  <a:pt x="4642901" y="2023787"/>
                  <a:pt x="4707467" y="2218396"/>
                </a:cubicBezTo>
                <a:cubicBezTo>
                  <a:pt x="4772033" y="2413005"/>
                  <a:pt x="4677965" y="2799994"/>
                  <a:pt x="4707467" y="2957861"/>
                </a:cubicBezTo>
                <a:cubicBezTo>
                  <a:pt x="4506562" y="3002389"/>
                  <a:pt x="4424029" y="2943935"/>
                  <a:pt x="4260258" y="2957861"/>
                </a:cubicBezTo>
                <a:cubicBezTo>
                  <a:pt x="4096487" y="2971787"/>
                  <a:pt x="3801361" y="2919183"/>
                  <a:pt x="3577675" y="2957861"/>
                </a:cubicBezTo>
                <a:cubicBezTo>
                  <a:pt x="3353989" y="2996539"/>
                  <a:pt x="3121104" y="2937852"/>
                  <a:pt x="2942167" y="2957861"/>
                </a:cubicBezTo>
                <a:cubicBezTo>
                  <a:pt x="2763230" y="2977870"/>
                  <a:pt x="2557134" y="2946659"/>
                  <a:pt x="2353734" y="2957861"/>
                </a:cubicBezTo>
                <a:cubicBezTo>
                  <a:pt x="2150334" y="2969063"/>
                  <a:pt x="1997539" y="2952720"/>
                  <a:pt x="1859449" y="2957861"/>
                </a:cubicBezTo>
                <a:cubicBezTo>
                  <a:pt x="1721359" y="2963002"/>
                  <a:pt x="1521496" y="2912817"/>
                  <a:pt x="1365165" y="2957861"/>
                </a:cubicBezTo>
                <a:cubicBezTo>
                  <a:pt x="1208834" y="3002905"/>
                  <a:pt x="1072098" y="2929398"/>
                  <a:pt x="870881" y="2957861"/>
                </a:cubicBezTo>
                <a:cubicBezTo>
                  <a:pt x="669664" y="2986324"/>
                  <a:pt x="433524" y="2896717"/>
                  <a:pt x="0" y="2957861"/>
                </a:cubicBezTo>
                <a:cubicBezTo>
                  <a:pt x="-55943" y="2809803"/>
                  <a:pt x="8184" y="2552690"/>
                  <a:pt x="0" y="2307132"/>
                </a:cubicBezTo>
                <a:cubicBezTo>
                  <a:pt x="-8184" y="2061574"/>
                  <a:pt x="11768" y="1877908"/>
                  <a:pt x="0" y="1656402"/>
                </a:cubicBezTo>
                <a:cubicBezTo>
                  <a:pt x="-11768" y="1434896"/>
                  <a:pt x="59959" y="1339525"/>
                  <a:pt x="0" y="1153566"/>
                </a:cubicBezTo>
                <a:cubicBezTo>
                  <a:pt x="-59959" y="967607"/>
                  <a:pt x="9814" y="868976"/>
                  <a:pt x="0" y="591572"/>
                </a:cubicBezTo>
                <a:cubicBezTo>
                  <a:pt x="-9814" y="314168"/>
                  <a:pt x="18591" y="272669"/>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258712060">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Characterization is basically summarization of data based concept hierarchy and generate es characterization rules. On the other side, discrimination is used for identifying the varieties among various data sets. The output of the discrimination is generated in the form of discriminant rules.</a:t>
            </a:r>
            <a:endParaRPr lang="en-US" dirty="0"/>
          </a:p>
        </p:txBody>
      </p:sp>
      <p:sp>
        <p:nvSpPr>
          <p:cNvPr id="16" name="TextBox 15">
            <a:extLst>
              <a:ext uri="{FF2B5EF4-FFF2-40B4-BE49-F238E27FC236}">
                <a16:creationId xmlns:a16="http://schemas.microsoft.com/office/drawing/2014/main" id="{8CA29AF3-AE1C-D66A-C155-90EE87107173}"/>
              </a:ext>
            </a:extLst>
          </p:cNvPr>
          <p:cNvSpPr txBox="1"/>
          <p:nvPr/>
        </p:nvSpPr>
        <p:spPr>
          <a:xfrm>
            <a:off x="6392335" y="1021834"/>
            <a:ext cx="1636184" cy="369332"/>
          </a:xfrm>
          <a:prstGeom prst="rect">
            <a:avLst/>
          </a:prstGeom>
          <a:noFill/>
        </p:spPr>
        <p:txBody>
          <a:bodyPr wrap="square">
            <a:spAutoFit/>
          </a:bodyPr>
          <a:lstStyle/>
          <a:p>
            <a:r>
              <a:rPr lang="en-US" b="1" i="0" dirty="0">
                <a:solidFill>
                  <a:srgbClr val="000000"/>
                </a:solidFill>
                <a:effectLst/>
                <a:latin typeface="ff2"/>
              </a:rPr>
              <a:t>Classification</a:t>
            </a:r>
            <a:endParaRPr lang="en-US" b="1" dirty="0"/>
          </a:p>
        </p:txBody>
      </p:sp>
      <p:sp>
        <p:nvSpPr>
          <p:cNvPr id="18" name="TextBox 17">
            <a:extLst>
              <a:ext uri="{FF2B5EF4-FFF2-40B4-BE49-F238E27FC236}">
                <a16:creationId xmlns:a16="http://schemas.microsoft.com/office/drawing/2014/main" id="{997AC779-79C7-E526-D048-0E6977F37115}"/>
              </a:ext>
            </a:extLst>
          </p:cNvPr>
          <p:cNvSpPr txBox="1"/>
          <p:nvPr/>
        </p:nvSpPr>
        <p:spPr>
          <a:xfrm>
            <a:off x="6392335" y="1391166"/>
            <a:ext cx="5147732" cy="4204356"/>
          </a:xfrm>
          <a:custGeom>
            <a:avLst/>
            <a:gdLst>
              <a:gd name="connsiteX0" fmla="*/ 0 w 5147732"/>
              <a:gd name="connsiteY0" fmla="*/ 0 h 4204356"/>
              <a:gd name="connsiteX1" fmla="*/ 469016 w 5147732"/>
              <a:gd name="connsiteY1" fmla="*/ 0 h 4204356"/>
              <a:gd name="connsiteX2" fmla="*/ 1040986 w 5147732"/>
              <a:gd name="connsiteY2" fmla="*/ 0 h 4204356"/>
              <a:gd name="connsiteX3" fmla="*/ 1561479 w 5147732"/>
              <a:gd name="connsiteY3" fmla="*/ 0 h 4204356"/>
              <a:gd name="connsiteX4" fmla="*/ 2133449 w 5147732"/>
              <a:gd name="connsiteY4" fmla="*/ 0 h 4204356"/>
              <a:gd name="connsiteX5" fmla="*/ 2756896 w 5147732"/>
              <a:gd name="connsiteY5" fmla="*/ 0 h 4204356"/>
              <a:gd name="connsiteX6" fmla="*/ 3431821 w 5147732"/>
              <a:gd name="connsiteY6" fmla="*/ 0 h 4204356"/>
              <a:gd name="connsiteX7" fmla="*/ 4106746 w 5147732"/>
              <a:gd name="connsiteY7" fmla="*/ 0 h 4204356"/>
              <a:gd name="connsiteX8" fmla="*/ 5147732 w 5147732"/>
              <a:gd name="connsiteY8" fmla="*/ 0 h 4204356"/>
              <a:gd name="connsiteX9" fmla="*/ 5147732 w 5147732"/>
              <a:gd name="connsiteY9" fmla="*/ 567588 h 4204356"/>
              <a:gd name="connsiteX10" fmla="*/ 5147732 w 5147732"/>
              <a:gd name="connsiteY10" fmla="*/ 1177220 h 4204356"/>
              <a:gd name="connsiteX11" fmla="*/ 5147732 w 5147732"/>
              <a:gd name="connsiteY11" fmla="*/ 1702764 h 4204356"/>
              <a:gd name="connsiteX12" fmla="*/ 5147732 w 5147732"/>
              <a:gd name="connsiteY12" fmla="*/ 2186265 h 4204356"/>
              <a:gd name="connsiteX13" fmla="*/ 5147732 w 5147732"/>
              <a:gd name="connsiteY13" fmla="*/ 2795897 h 4204356"/>
              <a:gd name="connsiteX14" fmla="*/ 5147732 w 5147732"/>
              <a:gd name="connsiteY14" fmla="*/ 3279398 h 4204356"/>
              <a:gd name="connsiteX15" fmla="*/ 5147732 w 5147732"/>
              <a:gd name="connsiteY15" fmla="*/ 3678812 h 4204356"/>
              <a:gd name="connsiteX16" fmla="*/ 5147732 w 5147732"/>
              <a:gd name="connsiteY16" fmla="*/ 4204356 h 4204356"/>
              <a:gd name="connsiteX17" fmla="*/ 4730194 w 5147732"/>
              <a:gd name="connsiteY17" fmla="*/ 4204356 h 4204356"/>
              <a:gd name="connsiteX18" fmla="*/ 4312655 w 5147732"/>
              <a:gd name="connsiteY18" fmla="*/ 4204356 h 4204356"/>
              <a:gd name="connsiteX19" fmla="*/ 3740685 w 5147732"/>
              <a:gd name="connsiteY19" fmla="*/ 4204356 h 4204356"/>
              <a:gd name="connsiteX20" fmla="*/ 3271670 w 5147732"/>
              <a:gd name="connsiteY20" fmla="*/ 4204356 h 4204356"/>
              <a:gd name="connsiteX21" fmla="*/ 2751177 w 5147732"/>
              <a:gd name="connsiteY21" fmla="*/ 4204356 h 4204356"/>
              <a:gd name="connsiteX22" fmla="*/ 2333639 w 5147732"/>
              <a:gd name="connsiteY22" fmla="*/ 4204356 h 4204356"/>
              <a:gd name="connsiteX23" fmla="*/ 1813146 w 5147732"/>
              <a:gd name="connsiteY23" fmla="*/ 4204356 h 4204356"/>
              <a:gd name="connsiteX24" fmla="*/ 1292653 w 5147732"/>
              <a:gd name="connsiteY24" fmla="*/ 4204356 h 4204356"/>
              <a:gd name="connsiteX25" fmla="*/ 720682 w 5147732"/>
              <a:gd name="connsiteY25" fmla="*/ 4204356 h 4204356"/>
              <a:gd name="connsiteX26" fmla="*/ 0 w 5147732"/>
              <a:gd name="connsiteY26" fmla="*/ 4204356 h 4204356"/>
              <a:gd name="connsiteX27" fmla="*/ 0 w 5147732"/>
              <a:gd name="connsiteY27" fmla="*/ 3678812 h 4204356"/>
              <a:gd name="connsiteX28" fmla="*/ 0 w 5147732"/>
              <a:gd name="connsiteY28" fmla="*/ 3279398 h 4204356"/>
              <a:gd name="connsiteX29" fmla="*/ 0 w 5147732"/>
              <a:gd name="connsiteY29" fmla="*/ 2795897 h 4204356"/>
              <a:gd name="connsiteX30" fmla="*/ 0 w 5147732"/>
              <a:gd name="connsiteY30" fmla="*/ 2228309 h 4204356"/>
              <a:gd name="connsiteX31" fmla="*/ 0 w 5147732"/>
              <a:gd name="connsiteY31" fmla="*/ 1618677 h 4204356"/>
              <a:gd name="connsiteX32" fmla="*/ 0 w 5147732"/>
              <a:gd name="connsiteY32" fmla="*/ 1135176 h 4204356"/>
              <a:gd name="connsiteX33" fmla="*/ 0 w 5147732"/>
              <a:gd name="connsiteY33" fmla="*/ 525545 h 4204356"/>
              <a:gd name="connsiteX34" fmla="*/ 0 w 5147732"/>
              <a:gd name="connsiteY34" fmla="*/ 0 h 420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47732" h="4204356" fill="none" extrusionOk="0">
                <a:moveTo>
                  <a:pt x="0" y="0"/>
                </a:moveTo>
                <a:cubicBezTo>
                  <a:pt x="134224" y="-27375"/>
                  <a:pt x="375077" y="8048"/>
                  <a:pt x="469016" y="0"/>
                </a:cubicBezTo>
                <a:cubicBezTo>
                  <a:pt x="562955" y="-8048"/>
                  <a:pt x="916818" y="35644"/>
                  <a:pt x="1040986" y="0"/>
                </a:cubicBezTo>
                <a:cubicBezTo>
                  <a:pt x="1165154" y="-35644"/>
                  <a:pt x="1420269" y="55301"/>
                  <a:pt x="1561479" y="0"/>
                </a:cubicBezTo>
                <a:cubicBezTo>
                  <a:pt x="1702689" y="-55301"/>
                  <a:pt x="1985966" y="10831"/>
                  <a:pt x="2133449" y="0"/>
                </a:cubicBezTo>
                <a:cubicBezTo>
                  <a:pt x="2280932" y="-10831"/>
                  <a:pt x="2555032" y="53496"/>
                  <a:pt x="2756896" y="0"/>
                </a:cubicBezTo>
                <a:cubicBezTo>
                  <a:pt x="2958760" y="-53496"/>
                  <a:pt x="3188496" y="15249"/>
                  <a:pt x="3431821" y="0"/>
                </a:cubicBezTo>
                <a:cubicBezTo>
                  <a:pt x="3675147" y="-15249"/>
                  <a:pt x="3861484" y="51214"/>
                  <a:pt x="4106746" y="0"/>
                </a:cubicBezTo>
                <a:cubicBezTo>
                  <a:pt x="4352008" y="-51214"/>
                  <a:pt x="4788482" y="38169"/>
                  <a:pt x="5147732" y="0"/>
                </a:cubicBezTo>
                <a:cubicBezTo>
                  <a:pt x="5184377" y="114464"/>
                  <a:pt x="5130995" y="419741"/>
                  <a:pt x="5147732" y="567588"/>
                </a:cubicBezTo>
                <a:cubicBezTo>
                  <a:pt x="5164469" y="715435"/>
                  <a:pt x="5099738" y="1017383"/>
                  <a:pt x="5147732" y="1177220"/>
                </a:cubicBezTo>
                <a:cubicBezTo>
                  <a:pt x="5195726" y="1337057"/>
                  <a:pt x="5134560" y="1500144"/>
                  <a:pt x="5147732" y="1702764"/>
                </a:cubicBezTo>
                <a:cubicBezTo>
                  <a:pt x="5160904" y="1905384"/>
                  <a:pt x="5116986" y="1982908"/>
                  <a:pt x="5147732" y="2186265"/>
                </a:cubicBezTo>
                <a:cubicBezTo>
                  <a:pt x="5178478" y="2389622"/>
                  <a:pt x="5081176" y="2506735"/>
                  <a:pt x="5147732" y="2795897"/>
                </a:cubicBezTo>
                <a:cubicBezTo>
                  <a:pt x="5214288" y="3085059"/>
                  <a:pt x="5097573" y="3140822"/>
                  <a:pt x="5147732" y="3279398"/>
                </a:cubicBezTo>
                <a:cubicBezTo>
                  <a:pt x="5197891" y="3417974"/>
                  <a:pt x="5108093" y="3564881"/>
                  <a:pt x="5147732" y="3678812"/>
                </a:cubicBezTo>
                <a:cubicBezTo>
                  <a:pt x="5187371" y="3792743"/>
                  <a:pt x="5131703" y="4004487"/>
                  <a:pt x="5147732" y="4204356"/>
                </a:cubicBezTo>
                <a:cubicBezTo>
                  <a:pt x="5056970" y="4233274"/>
                  <a:pt x="4916489" y="4172667"/>
                  <a:pt x="4730194" y="4204356"/>
                </a:cubicBezTo>
                <a:cubicBezTo>
                  <a:pt x="4543899" y="4236045"/>
                  <a:pt x="4432630" y="4184093"/>
                  <a:pt x="4312655" y="4204356"/>
                </a:cubicBezTo>
                <a:cubicBezTo>
                  <a:pt x="4192680" y="4224619"/>
                  <a:pt x="3903312" y="4159577"/>
                  <a:pt x="3740685" y="4204356"/>
                </a:cubicBezTo>
                <a:cubicBezTo>
                  <a:pt x="3578058" y="4249135"/>
                  <a:pt x="3387290" y="4178500"/>
                  <a:pt x="3271670" y="4204356"/>
                </a:cubicBezTo>
                <a:cubicBezTo>
                  <a:pt x="3156050" y="4230212"/>
                  <a:pt x="2899030" y="4164738"/>
                  <a:pt x="2751177" y="4204356"/>
                </a:cubicBezTo>
                <a:cubicBezTo>
                  <a:pt x="2603324" y="4243974"/>
                  <a:pt x="2486556" y="4181231"/>
                  <a:pt x="2333639" y="4204356"/>
                </a:cubicBezTo>
                <a:cubicBezTo>
                  <a:pt x="2180722" y="4227481"/>
                  <a:pt x="2006412" y="4152946"/>
                  <a:pt x="1813146" y="4204356"/>
                </a:cubicBezTo>
                <a:cubicBezTo>
                  <a:pt x="1619880" y="4255766"/>
                  <a:pt x="1489240" y="4168362"/>
                  <a:pt x="1292653" y="4204356"/>
                </a:cubicBezTo>
                <a:cubicBezTo>
                  <a:pt x="1096066" y="4240350"/>
                  <a:pt x="964903" y="4172149"/>
                  <a:pt x="720682" y="4204356"/>
                </a:cubicBezTo>
                <a:cubicBezTo>
                  <a:pt x="476461" y="4236563"/>
                  <a:pt x="324727" y="4148244"/>
                  <a:pt x="0" y="4204356"/>
                </a:cubicBezTo>
                <a:cubicBezTo>
                  <a:pt x="-11258" y="4024376"/>
                  <a:pt x="62421" y="3941333"/>
                  <a:pt x="0" y="3678812"/>
                </a:cubicBezTo>
                <a:cubicBezTo>
                  <a:pt x="-62421" y="3416291"/>
                  <a:pt x="43130" y="3371461"/>
                  <a:pt x="0" y="3279398"/>
                </a:cubicBezTo>
                <a:cubicBezTo>
                  <a:pt x="-43130" y="3187335"/>
                  <a:pt x="4295" y="3026511"/>
                  <a:pt x="0" y="2795897"/>
                </a:cubicBezTo>
                <a:cubicBezTo>
                  <a:pt x="-4295" y="2565283"/>
                  <a:pt x="56617" y="2448904"/>
                  <a:pt x="0" y="2228309"/>
                </a:cubicBezTo>
                <a:cubicBezTo>
                  <a:pt x="-56617" y="2007714"/>
                  <a:pt x="20265" y="1831569"/>
                  <a:pt x="0" y="1618677"/>
                </a:cubicBezTo>
                <a:cubicBezTo>
                  <a:pt x="-20265" y="1405785"/>
                  <a:pt x="3820" y="1241226"/>
                  <a:pt x="0" y="1135176"/>
                </a:cubicBezTo>
                <a:cubicBezTo>
                  <a:pt x="-3820" y="1029126"/>
                  <a:pt x="13201" y="736056"/>
                  <a:pt x="0" y="525545"/>
                </a:cubicBezTo>
                <a:cubicBezTo>
                  <a:pt x="-13201" y="315034"/>
                  <a:pt x="19484" y="139844"/>
                  <a:pt x="0" y="0"/>
                </a:cubicBezTo>
                <a:close/>
              </a:path>
              <a:path w="5147732" h="4204356" stroke="0" extrusionOk="0">
                <a:moveTo>
                  <a:pt x="0" y="0"/>
                </a:moveTo>
                <a:cubicBezTo>
                  <a:pt x="201305" y="-2129"/>
                  <a:pt x="511997" y="29790"/>
                  <a:pt x="674925" y="0"/>
                </a:cubicBezTo>
                <a:cubicBezTo>
                  <a:pt x="837854" y="-29790"/>
                  <a:pt x="986378" y="51070"/>
                  <a:pt x="1195418" y="0"/>
                </a:cubicBezTo>
                <a:cubicBezTo>
                  <a:pt x="1404458" y="-51070"/>
                  <a:pt x="1546482" y="10855"/>
                  <a:pt x="1664433" y="0"/>
                </a:cubicBezTo>
                <a:cubicBezTo>
                  <a:pt x="1782385" y="-10855"/>
                  <a:pt x="1898583" y="35078"/>
                  <a:pt x="2081972" y="0"/>
                </a:cubicBezTo>
                <a:cubicBezTo>
                  <a:pt x="2265361" y="-35078"/>
                  <a:pt x="2443612" y="48166"/>
                  <a:pt x="2602465" y="0"/>
                </a:cubicBezTo>
                <a:cubicBezTo>
                  <a:pt x="2761318" y="-48166"/>
                  <a:pt x="3020125" y="25498"/>
                  <a:pt x="3225912" y="0"/>
                </a:cubicBezTo>
                <a:cubicBezTo>
                  <a:pt x="3431699" y="-25498"/>
                  <a:pt x="3588379" y="25449"/>
                  <a:pt x="3746405" y="0"/>
                </a:cubicBezTo>
                <a:cubicBezTo>
                  <a:pt x="3904431" y="-25449"/>
                  <a:pt x="4040960" y="63011"/>
                  <a:pt x="4318375" y="0"/>
                </a:cubicBezTo>
                <a:cubicBezTo>
                  <a:pt x="4595790" y="-63011"/>
                  <a:pt x="4838603" y="33785"/>
                  <a:pt x="5147732" y="0"/>
                </a:cubicBezTo>
                <a:cubicBezTo>
                  <a:pt x="5187687" y="149341"/>
                  <a:pt x="5130474" y="399271"/>
                  <a:pt x="5147732" y="567588"/>
                </a:cubicBezTo>
                <a:cubicBezTo>
                  <a:pt x="5164990" y="735905"/>
                  <a:pt x="5089899" y="950596"/>
                  <a:pt x="5147732" y="1051089"/>
                </a:cubicBezTo>
                <a:cubicBezTo>
                  <a:pt x="5205565" y="1151582"/>
                  <a:pt x="5138041" y="1381702"/>
                  <a:pt x="5147732" y="1660721"/>
                </a:cubicBezTo>
                <a:cubicBezTo>
                  <a:pt x="5157423" y="1939740"/>
                  <a:pt x="5092116" y="2014759"/>
                  <a:pt x="5147732" y="2228309"/>
                </a:cubicBezTo>
                <a:cubicBezTo>
                  <a:pt x="5203348" y="2441859"/>
                  <a:pt x="5110997" y="2534121"/>
                  <a:pt x="5147732" y="2795897"/>
                </a:cubicBezTo>
                <a:cubicBezTo>
                  <a:pt x="5184467" y="3057673"/>
                  <a:pt x="5100528" y="3177712"/>
                  <a:pt x="5147732" y="3321441"/>
                </a:cubicBezTo>
                <a:cubicBezTo>
                  <a:pt x="5194936" y="3465170"/>
                  <a:pt x="5054525" y="3938081"/>
                  <a:pt x="5147732" y="4204356"/>
                </a:cubicBezTo>
                <a:cubicBezTo>
                  <a:pt x="4990264" y="4226671"/>
                  <a:pt x="4893743" y="4193009"/>
                  <a:pt x="4730194" y="4204356"/>
                </a:cubicBezTo>
                <a:cubicBezTo>
                  <a:pt x="4566645" y="4215703"/>
                  <a:pt x="4380861" y="4156262"/>
                  <a:pt x="4055269" y="4204356"/>
                </a:cubicBezTo>
                <a:cubicBezTo>
                  <a:pt x="3729677" y="4252450"/>
                  <a:pt x="3747383" y="4178872"/>
                  <a:pt x="3534776" y="4204356"/>
                </a:cubicBezTo>
                <a:cubicBezTo>
                  <a:pt x="3322169" y="4229840"/>
                  <a:pt x="3275391" y="4196655"/>
                  <a:pt x="3117238" y="4204356"/>
                </a:cubicBezTo>
                <a:cubicBezTo>
                  <a:pt x="2959085" y="4212057"/>
                  <a:pt x="2702743" y="4149224"/>
                  <a:pt x="2442313" y="4204356"/>
                </a:cubicBezTo>
                <a:cubicBezTo>
                  <a:pt x="2181884" y="4259488"/>
                  <a:pt x="2015937" y="4142724"/>
                  <a:pt x="1818865" y="4204356"/>
                </a:cubicBezTo>
                <a:cubicBezTo>
                  <a:pt x="1621793" y="4265988"/>
                  <a:pt x="1507329" y="4183751"/>
                  <a:pt x="1349850" y="4204356"/>
                </a:cubicBezTo>
                <a:cubicBezTo>
                  <a:pt x="1192371" y="4224961"/>
                  <a:pt x="982604" y="4190125"/>
                  <a:pt x="777880" y="4204356"/>
                </a:cubicBezTo>
                <a:cubicBezTo>
                  <a:pt x="573156" y="4218587"/>
                  <a:pt x="278203" y="4151445"/>
                  <a:pt x="0" y="4204356"/>
                </a:cubicBezTo>
                <a:cubicBezTo>
                  <a:pt x="-8427" y="4036467"/>
                  <a:pt x="46730" y="3819648"/>
                  <a:pt x="0" y="3636768"/>
                </a:cubicBezTo>
                <a:cubicBezTo>
                  <a:pt x="-46730" y="3453888"/>
                  <a:pt x="18460" y="3361380"/>
                  <a:pt x="0" y="3195311"/>
                </a:cubicBezTo>
                <a:cubicBezTo>
                  <a:pt x="-18460" y="3029242"/>
                  <a:pt x="4878" y="2819603"/>
                  <a:pt x="0" y="2669766"/>
                </a:cubicBezTo>
                <a:cubicBezTo>
                  <a:pt x="-4878" y="2519929"/>
                  <a:pt x="41925" y="2410055"/>
                  <a:pt x="0" y="2186265"/>
                </a:cubicBezTo>
                <a:cubicBezTo>
                  <a:pt x="-41925" y="1962475"/>
                  <a:pt x="61423" y="1707298"/>
                  <a:pt x="0" y="1576634"/>
                </a:cubicBezTo>
                <a:cubicBezTo>
                  <a:pt x="-61423" y="1445970"/>
                  <a:pt x="35504" y="1191368"/>
                  <a:pt x="0" y="967002"/>
                </a:cubicBezTo>
                <a:cubicBezTo>
                  <a:pt x="-35504" y="742636"/>
                  <a:pt x="13359" y="705290"/>
                  <a:pt x="0" y="483501"/>
                </a:cubicBezTo>
                <a:cubicBezTo>
                  <a:pt x="-13359" y="261712"/>
                  <a:pt x="2463" y="129842"/>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3861565485">
                  <a:prstGeom prst="rect">
                    <a:avLst/>
                  </a:prstGeom>
                  <ask:type>
                    <ask:lineSketchScribble/>
                  </ask:type>
                </ask:lineSketchStyleProps>
              </a:ext>
            </a:extLst>
          </a:ln>
        </p:spPr>
        <p:txBody>
          <a:bodyPr wrap="square">
            <a:spAutoFit/>
          </a:bodyPr>
          <a:lstStyle/>
          <a:p>
            <a:pPr algn="just">
              <a:lnSpc>
                <a:spcPct val="150000"/>
              </a:lnSpc>
            </a:pPr>
            <a:r>
              <a:rPr lang="en-US" b="0" i="0" dirty="0">
                <a:effectLst/>
                <a:latin typeface="Google Sans"/>
              </a:rPr>
              <a:t>Classification is the process to classify new observation based on the predetermined classes, i.e. supervised learning. A classification algorithm is used to forecast classes of the data. A large collection of classification algorithms(or classifiers) have been proposed by the research hers so far.</a:t>
            </a:r>
          </a:p>
          <a:p>
            <a:pPr algn="just">
              <a:lnSpc>
                <a:spcPct val="150000"/>
              </a:lnSpc>
            </a:pPr>
            <a:r>
              <a:rPr lang="en-US" b="0" i="0" dirty="0">
                <a:effectLst/>
                <a:latin typeface="Google Sans"/>
              </a:rPr>
              <a:t> The classifiers based on genetic algorithms, rough set approach, fuzzy sets, semi-supervised learning and active learning have been also proposed by some researchers .</a:t>
            </a:r>
          </a:p>
        </p:txBody>
      </p:sp>
    </p:spTree>
    <p:extLst>
      <p:ext uri="{BB962C8B-B14F-4D97-AF65-F5344CB8AC3E}">
        <p14:creationId xmlns:p14="http://schemas.microsoft.com/office/powerpoint/2010/main" val="9948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BBDD89C-110B-5DF9-841B-917BF168E990}"/>
              </a:ext>
            </a:extLst>
          </p:cNvPr>
          <p:cNvGrpSpPr/>
          <p:nvPr/>
        </p:nvGrpSpPr>
        <p:grpSpPr>
          <a:xfrm>
            <a:off x="207433" y="194734"/>
            <a:ext cx="11777134" cy="6468533"/>
            <a:chOff x="194733" y="194733"/>
            <a:chExt cx="11777134" cy="6468533"/>
          </a:xfrm>
        </p:grpSpPr>
        <p:sp>
          <p:nvSpPr>
            <p:cNvPr id="3" name="Rectangle: Rounded Corners 2">
              <a:extLst>
                <a:ext uri="{FF2B5EF4-FFF2-40B4-BE49-F238E27FC236}">
                  <a16:creationId xmlns:a16="http://schemas.microsoft.com/office/drawing/2014/main" id="{E38C80AC-8258-C1C5-DA86-2926E826CCA5}"/>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1A66F0E3-45CA-262E-669D-059E0CDF9412}"/>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C2F60D27-2792-D3BF-287D-D0CC5ABCD3BB}"/>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E0615E30-8B9A-8D6E-04FC-BD477C1230E9}"/>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pic>
        <p:nvPicPr>
          <p:cNvPr id="8" name="Picture 7">
            <a:extLst>
              <a:ext uri="{FF2B5EF4-FFF2-40B4-BE49-F238E27FC236}">
                <a16:creationId xmlns:a16="http://schemas.microsoft.com/office/drawing/2014/main" id="{209362E9-3635-6219-E36A-B610582560C7}"/>
              </a:ext>
            </a:extLst>
          </p:cNvPr>
          <p:cNvPicPr>
            <a:picLocks noChangeAspect="1"/>
          </p:cNvPicPr>
          <p:nvPr/>
        </p:nvPicPr>
        <p:blipFill>
          <a:blip r:embed="rId2">
            <a:duotone>
              <a:prstClr val="black"/>
              <a:schemeClr val="accent3">
                <a:tint val="45000"/>
                <a:satMod val="400000"/>
              </a:schemeClr>
            </a:duotone>
          </a:blip>
          <a:stretch>
            <a:fillRect/>
          </a:stretch>
        </p:blipFill>
        <p:spPr>
          <a:xfrm>
            <a:off x="1532888" y="978597"/>
            <a:ext cx="9126224" cy="5163271"/>
          </a:xfrm>
          <a:prstGeom prst="rect">
            <a:avLst/>
          </a:prstGeom>
        </p:spPr>
      </p:pic>
    </p:spTree>
    <p:extLst>
      <p:ext uri="{BB962C8B-B14F-4D97-AF65-F5344CB8AC3E}">
        <p14:creationId xmlns:p14="http://schemas.microsoft.com/office/powerpoint/2010/main" val="1332690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5815F8B-1588-E23C-F75B-D8CC68B89BFE}"/>
              </a:ext>
            </a:extLst>
          </p:cNvPr>
          <p:cNvGrpSpPr/>
          <p:nvPr/>
        </p:nvGrpSpPr>
        <p:grpSpPr>
          <a:xfrm>
            <a:off x="207433" y="194733"/>
            <a:ext cx="11777134" cy="6468533"/>
            <a:chOff x="194733" y="194733"/>
            <a:chExt cx="11777134" cy="6468533"/>
          </a:xfrm>
        </p:grpSpPr>
        <p:sp>
          <p:nvSpPr>
            <p:cNvPr id="3" name="Rectangle: Rounded Corners 2">
              <a:extLst>
                <a:ext uri="{FF2B5EF4-FFF2-40B4-BE49-F238E27FC236}">
                  <a16:creationId xmlns:a16="http://schemas.microsoft.com/office/drawing/2014/main" id="{D7DB85BC-EBE1-1CEC-99F8-9E818C71B7BA}"/>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E8E8304F-5D1B-AE57-E65D-D343CD2C3FF5}"/>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23ACE3E8-1C07-B17C-2029-478BBC8211ED}"/>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E7B74E20-DC5B-4B2F-BB04-D29C82A2197D}"/>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8" name="TextBox 7">
            <a:extLst>
              <a:ext uri="{FF2B5EF4-FFF2-40B4-BE49-F238E27FC236}">
                <a16:creationId xmlns:a16="http://schemas.microsoft.com/office/drawing/2014/main" id="{6FF348EB-56D9-5472-21F4-00B0DFD7EF3B}"/>
              </a:ext>
            </a:extLst>
          </p:cNvPr>
          <p:cNvSpPr txBox="1"/>
          <p:nvPr/>
        </p:nvSpPr>
        <p:spPr>
          <a:xfrm>
            <a:off x="1049867" y="1013305"/>
            <a:ext cx="4842933" cy="5450851"/>
          </a:xfrm>
          <a:custGeom>
            <a:avLst/>
            <a:gdLst>
              <a:gd name="connsiteX0" fmla="*/ 0 w 4842933"/>
              <a:gd name="connsiteY0" fmla="*/ 0 h 5450851"/>
              <a:gd name="connsiteX1" fmla="*/ 489674 w 4842933"/>
              <a:gd name="connsiteY1" fmla="*/ 0 h 5450851"/>
              <a:gd name="connsiteX2" fmla="*/ 1027778 w 4842933"/>
              <a:gd name="connsiteY2" fmla="*/ 0 h 5450851"/>
              <a:gd name="connsiteX3" fmla="*/ 1662740 w 4842933"/>
              <a:gd name="connsiteY3" fmla="*/ 0 h 5450851"/>
              <a:gd name="connsiteX4" fmla="*/ 2297703 w 4842933"/>
              <a:gd name="connsiteY4" fmla="*/ 0 h 5450851"/>
              <a:gd name="connsiteX5" fmla="*/ 2690518 w 4842933"/>
              <a:gd name="connsiteY5" fmla="*/ 0 h 5450851"/>
              <a:gd name="connsiteX6" fmla="*/ 3131763 w 4842933"/>
              <a:gd name="connsiteY6" fmla="*/ 0 h 5450851"/>
              <a:gd name="connsiteX7" fmla="*/ 3669867 w 4842933"/>
              <a:gd name="connsiteY7" fmla="*/ 0 h 5450851"/>
              <a:gd name="connsiteX8" fmla="*/ 4256400 w 4842933"/>
              <a:gd name="connsiteY8" fmla="*/ 0 h 5450851"/>
              <a:gd name="connsiteX9" fmla="*/ 4842933 w 4842933"/>
              <a:gd name="connsiteY9" fmla="*/ 0 h 5450851"/>
              <a:gd name="connsiteX10" fmla="*/ 4842933 w 4842933"/>
              <a:gd name="connsiteY10" fmla="*/ 490577 h 5450851"/>
              <a:gd name="connsiteX11" fmla="*/ 4842933 w 4842933"/>
              <a:gd name="connsiteY11" fmla="*/ 872136 h 5450851"/>
              <a:gd name="connsiteX12" fmla="*/ 4842933 w 4842933"/>
              <a:gd name="connsiteY12" fmla="*/ 1362713 h 5450851"/>
              <a:gd name="connsiteX13" fmla="*/ 4842933 w 4842933"/>
              <a:gd name="connsiteY13" fmla="*/ 2016815 h 5450851"/>
              <a:gd name="connsiteX14" fmla="*/ 4842933 w 4842933"/>
              <a:gd name="connsiteY14" fmla="*/ 2670917 h 5450851"/>
              <a:gd name="connsiteX15" fmla="*/ 4842933 w 4842933"/>
              <a:gd name="connsiteY15" fmla="*/ 3270511 h 5450851"/>
              <a:gd name="connsiteX16" fmla="*/ 4842933 w 4842933"/>
              <a:gd name="connsiteY16" fmla="*/ 3815596 h 5450851"/>
              <a:gd name="connsiteX17" fmla="*/ 4842933 w 4842933"/>
              <a:gd name="connsiteY17" fmla="*/ 4197155 h 5450851"/>
              <a:gd name="connsiteX18" fmla="*/ 4842933 w 4842933"/>
              <a:gd name="connsiteY18" fmla="*/ 4578715 h 5450851"/>
              <a:gd name="connsiteX19" fmla="*/ 4842933 w 4842933"/>
              <a:gd name="connsiteY19" fmla="*/ 5450851 h 5450851"/>
              <a:gd name="connsiteX20" fmla="*/ 4256400 w 4842933"/>
              <a:gd name="connsiteY20" fmla="*/ 5450851 h 5450851"/>
              <a:gd name="connsiteX21" fmla="*/ 3718296 w 4842933"/>
              <a:gd name="connsiteY21" fmla="*/ 5450851 h 5450851"/>
              <a:gd name="connsiteX22" fmla="*/ 3228622 w 4842933"/>
              <a:gd name="connsiteY22" fmla="*/ 5450851 h 5450851"/>
              <a:gd name="connsiteX23" fmla="*/ 2738948 w 4842933"/>
              <a:gd name="connsiteY23" fmla="*/ 5450851 h 5450851"/>
              <a:gd name="connsiteX24" fmla="*/ 2297703 w 4842933"/>
              <a:gd name="connsiteY24" fmla="*/ 5450851 h 5450851"/>
              <a:gd name="connsiteX25" fmla="*/ 1808028 w 4842933"/>
              <a:gd name="connsiteY25" fmla="*/ 5450851 h 5450851"/>
              <a:gd name="connsiteX26" fmla="*/ 1221495 w 4842933"/>
              <a:gd name="connsiteY26" fmla="*/ 5450851 h 5450851"/>
              <a:gd name="connsiteX27" fmla="*/ 683392 w 4842933"/>
              <a:gd name="connsiteY27" fmla="*/ 5450851 h 5450851"/>
              <a:gd name="connsiteX28" fmla="*/ 0 w 4842933"/>
              <a:gd name="connsiteY28" fmla="*/ 5450851 h 5450851"/>
              <a:gd name="connsiteX29" fmla="*/ 0 w 4842933"/>
              <a:gd name="connsiteY29" fmla="*/ 5069291 h 5450851"/>
              <a:gd name="connsiteX30" fmla="*/ 0 w 4842933"/>
              <a:gd name="connsiteY30" fmla="*/ 4524206 h 5450851"/>
              <a:gd name="connsiteX31" fmla="*/ 0 w 4842933"/>
              <a:gd name="connsiteY31" fmla="*/ 3979121 h 5450851"/>
              <a:gd name="connsiteX32" fmla="*/ 0 w 4842933"/>
              <a:gd name="connsiteY32" fmla="*/ 3488545 h 5450851"/>
              <a:gd name="connsiteX33" fmla="*/ 0 w 4842933"/>
              <a:gd name="connsiteY33" fmla="*/ 2888951 h 5450851"/>
              <a:gd name="connsiteX34" fmla="*/ 0 w 4842933"/>
              <a:gd name="connsiteY34" fmla="*/ 2507391 h 5450851"/>
              <a:gd name="connsiteX35" fmla="*/ 0 w 4842933"/>
              <a:gd name="connsiteY35" fmla="*/ 1962306 h 5450851"/>
              <a:gd name="connsiteX36" fmla="*/ 0 w 4842933"/>
              <a:gd name="connsiteY36" fmla="*/ 1417221 h 5450851"/>
              <a:gd name="connsiteX37" fmla="*/ 0 w 4842933"/>
              <a:gd name="connsiteY37" fmla="*/ 926645 h 5450851"/>
              <a:gd name="connsiteX38" fmla="*/ 0 w 4842933"/>
              <a:gd name="connsiteY38" fmla="*/ 0 h 54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842933" h="5450851" fill="none" extrusionOk="0">
                <a:moveTo>
                  <a:pt x="0" y="0"/>
                </a:moveTo>
                <a:cubicBezTo>
                  <a:pt x="242979" y="-48136"/>
                  <a:pt x="388806" y="4243"/>
                  <a:pt x="489674" y="0"/>
                </a:cubicBezTo>
                <a:cubicBezTo>
                  <a:pt x="590542" y="-4243"/>
                  <a:pt x="841045" y="7"/>
                  <a:pt x="1027778" y="0"/>
                </a:cubicBezTo>
                <a:cubicBezTo>
                  <a:pt x="1214511" y="-7"/>
                  <a:pt x="1436829" y="42722"/>
                  <a:pt x="1662740" y="0"/>
                </a:cubicBezTo>
                <a:cubicBezTo>
                  <a:pt x="1888651" y="-42722"/>
                  <a:pt x="2048765" y="14797"/>
                  <a:pt x="2297703" y="0"/>
                </a:cubicBezTo>
                <a:cubicBezTo>
                  <a:pt x="2546641" y="-14797"/>
                  <a:pt x="2501469" y="13910"/>
                  <a:pt x="2690518" y="0"/>
                </a:cubicBezTo>
                <a:cubicBezTo>
                  <a:pt x="2879567" y="-13910"/>
                  <a:pt x="2955865" y="43"/>
                  <a:pt x="3131763" y="0"/>
                </a:cubicBezTo>
                <a:cubicBezTo>
                  <a:pt x="3307662" y="-43"/>
                  <a:pt x="3488575" y="1268"/>
                  <a:pt x="3669867" y="0"/>
                </a:cubicBezTo>
                <a:cubicBezTo>
                  <a:pt x="3851159" y="-1268"/>
                  <a:pt x="3970532" y="45257"/>
                  <a:pt x="4256400" y="0"/>
                </a:cubicBezTo>
                <a:cubicBezTo>
                  <a:pt x="4542268" y="-45257"/>
                  <a:pt x="4639442" y="58412"/>
                  <a:pt x="4842933" y="0"/>
                </a:cubicBezTo>
                <a:cubicBezTo>
                  <a:pt x="4869495" y="222010"/>
                  <a:pt x="4808957" y="367151"/>
                  <a:pt x="4842933" y="490577"/>
                </a:cubicBezTo>
                <a:cubicBezTo>
                  <a:pt x="4876909" y="614003"/>
                  <a:pt x="4803095" y="683440"/>
                  <a:pt x="4842933" y="872136"/>
                </a:cubicBezTo>
                <a:cubicBezTo>
                  <a:pt x="4882771" y="1060832"/>
                  <a:pt x="4826838" y="1256613"/>
                  <a:pt x="4842933" y="1362713"/>
                </a:cubicBezTo>
                <a:cubicBezTo>
                  <a:pt x="4859028" y="1468813"/>
                  <a:pt x="4807036" y="1836530"/>
                  <a:pt x="4842933" y="2016815"/>
                </a:cubicBezTo>
                <a:cubicBezTo>
                  <a:pt x="4878830" y="2197100"/>
                  <a:pt x="4796478" y="2488958"/>
                  <a:pt x="4842933" y="2670917"/>
                </a:cubicBezTo>
                <a:cubicBezTo>
                  <a:pt x="4889388" y="2852876"/>
                  <a:pt x="4829506" y="2970824"/>
                  <a:pt x="4842933" y="3270511"/>
                </a:cubicBezTo>
                <a:cubicBezTo>
                  <a:pt x="4856360" y="3570198"/>
                  <a:pt x="4814287" y="3669427"/>
                  <a:pt x="4842933" y="3815596"/>
                </a:cubicBezTo>
                <a:cubicBezTo>
                  <a:pt x="4871579" y="3961765"/>
                  <a:pt x="4835986" y="4096705"/>
                  <a:pt x="4842933" y="4197155"/>
                </a:cubicBezTo>
                <a:cubicBezTo>
                  <a:pt x="4849880" y="4297605"/>
                  <a:pt x="4818403" y="4415723"/>
                  <a:pt x="4842933" y="4578715"/>
                </a:cubicBezTo>
                <a:cubicBezTo>
                  <a:pt x="4867463" y="4741707"/>
                  <a:pt x="4787827" y="5230990"/>
                  <a:pt x="4842933" y="5450851"/>
                </a:cubicBezTo>
                <a:cubicBezTo>
                  <a:pt x="4614188" y="5473080"/>
                  <a:pt x="4490957" y="5394920"/>
                  <a:pt x="4256400" y="5450851"/>
                </a:cubicBezTo>
                <a:cubicBezTo>
                  <a:pt x="4021843" y="5506782"/>
                  <a:pt x="3962413" y="5440235"/>
                  <a:pt x="3718296" y="5450851"/>
                </a:cubicBezTo>
                <a:cubicBezTo>
                  <a:pt x="3474179" y="5461467"/>
                  <a:pt x="3389627" y="5448335"/>
                  <a:pt x="3228622" y="5450851"/>
                </a:cubicBezTo>
                <a:cubicBezTo>
                  <a:pt x="3067617" y="5453367"/>
                  <a:pt x="2910464" y="5408034"/>
                  <a:pt x="2738948" y="5450851"/>
                </a:cubicBezTo>
                <a:cubicBezTo>
                  <a:pt x="2567432" y="5493668"/>
                  <a:pt x="2392370" y="5438562"/>
                  <a:pt x="2297703" y="5450851"/>
                </a:cubicBezTo>
                <a:cubicBezTo>
                  <a:pt x="2203036" y="5463140"/>
                  <a:pt x="1972572" y="5433743"/>
                  <a:pt x="1808028" y="5450851"/>
                </a:cubicBezTo>
                <a:cubicBezTo>
                  <a:pt x="1643484" y="5467959"/>
                  <a:pt x="1386212" y="5437901"/>
                  <a:pt x="1221495" y="5450851"/>
                </a:cubicBezTo>
                <a:cubicBezTo>
                  <a:pt x="1056778" y="5463801"/>
                  <a:pt x="944561" y="5408154"/>
                  <a:pt x="683392" y="5450851"/>
                </a:cubicBezTo>
                <a:cubicBezTo>
                  <a:pt x="422223" y="5493548"/>
                  <a:pt x="301937" y="5411572"/>
                  <a:pt x="0" y="5450851"/>
                </a:cubicBezTo>
                <a:cubicBezTo>
                  <a:pt x="-37669" y="5343614"/>
                  <a:pt x="2531" y="5168899"/>
                  <a:pt x="0" y="5069291"/>
                </a:cubicBezTo>
                <a:cubicBezTo>
                  <a:pt x="-2531" y="4969683"/>
                  <a:pt x="35094" y="4773407"/>
                  <a:pt x="0" y="4524206"/>
                </a:cubicBezTo>
                <a:cubicBezTo>
                  <a:pt x="-35094" y="4275006"/>
                  <a:pt x="36142" y="4227501"/>
                  <a:pt x="0" y="3979121"/>
                </a:cubicBezTo>
                <a:cubicBezTo>
                  <a:pt x="-36142" y="3730741"/>
                  <a:pt x="52173" y="3722466"/>
                  <a:pt x="0" y="3488545"/>
                </a:cubicBezTo>
                <a:cubicBezTo>
                  <a:pt x="-52173" y="3254624"/>
                  <a:pt x="55131" y="3170510"/>
                  <a:pt x="0" y="2888951"/>
                </a:cubicBezTo>
                <a:cubicBezTo>
                  <a:pt x="-55131" y="2607392"/>
                  <a:pt x="43048" y="2646829"/>
                  <a:pt x="0" y="2507391"/>
                </a:cubicBezTo>
                <a:cubicBezTo>
                  <a:pt x="-43048" y="2367953"/>
                  <a:pt x="41416" y="2080681"/>
                  <a:pt x="0" y="1962306"/>
                </a:cubicBezTo>
                <a:cubicBezTo>
                  <a:pt x="-41416" y="1843932"/>
                  <a:pt x="28333" y="1575821"/>
                  <a:pt x="0" y="1417221"/>
                </a:cubicBezTo>
                <a:cubicBezTo>
                  <a:pt x="-28333" y="1258622"/>
                  <a:pt x="18110" y="1081245"/>
                  <a:pt x="0" y="926645"/>
                </a:cubicBezTo>
                <a:cubicBezTo>
                  <a:pt x="-18110" y="772045"/>
                  <a:pt x="100277" y="458768"/>
                  <a:pt x="0" y="0"/>
                </a:cubicBezTo>
                <a:close/>
              </a:path>
              <a:path w="4842933" h="5450851" stroke="0" extrusionOk="0">
                <a:moveTo>
                  <a:pt x="0" y="0"/>
                </a:moveTo>
                <a:cubicBezTo>
                  <a:pt x="221122" y="-18105"/>
                  <a:pt x="378448" y="62917"/>
                  <a:pt x="538104" y="0"/>
                </a:cubicBezTo>
                <a:cubicBezTo>
                  <a:pt x="697760" y="-62917"/>
                  <a:pt x="809503" y="5378"/>
                  <a:pt x="1027778" y="0"/>
                </a:cubicBezTo>
                <a:cubicBezTo>
                  <a:pt x="1246053" y="-5378"/>
                  <a:pt x="1269930" y="25861"/>
                  <a:pt x="1420594" y="0"/>
                </a:cubicBezTo>
                <a:cubicBezTo>
                  <a:pt x="1571258" y="-25861"/>
                  <a:pt x="1629713" y="8227"/>
                  <a:pt x="1813409" y="0"/>
                </a:cubicBezTo>
                <a:cubicBezTo>
                  <a:pt x="1997106" y="-8227"/>
                  <a:pt x="2155644" y="54302"/>
                  <a:pt x="2351513" y="0"/>
                </a:cubicBezTo>
                <a:cubicBezTo>
                  <a:pt x="2547382" y="-54302"/>
                  <a:pt x="2653229" y="5108"/>
                  <a:pt x="2744329" y="0"/>
                </a:cubicBezTo>
                <a:cubicBezTo>
                  <a:pt x="2835429" y="-5108"/>
                  <a:pt x="3082070" y="69281"/>
                  <a:pt x="3330862" y="0"/>
                </a:cubicBezTo>
                <a:cubicBezTo>
                  <a:pt x="3579654" y="-69281"/>
                  <a:pt x="3719602" y="21609"/>
                  <a:pt x="3868965" y="0"/>
                </a:cubicBezTo>
                <a:cubicBezTo>
                  <a:pt x="4018328" y="-21609"/>
                  <a:pt x="4598649" y="36879"/>
                  <a:pt x="4842933" y="0"/>
                </a:cubicBezTo>
                <a:cubicBezTo>
                  <a:pt x="4901250" y="172309"/>
                  <a:pt x="4821689" y="487098"/>
                  <a:pt x="4842933" y="654102"/>
                </a:cubicBezTo>
                <a:cubicBezTo>
                  <a:pt x="4864177" y="821106"/>
                  <a:pt x="4806004" y="960021"/>
                  <a:pt x="4842933" y="1090170"/>
                </a:cubicBezTo>
                <a:cubicBezTo>
                  <a:pt x="4879862" y="1220319"/>
                  <a:pt x="4787528" y="1408789"/>
                  <a:pt x="4842933" y="1580747"/>
                </a:cubicBezTo>
                <a:cubicBezTo>
                  <a:pt x="4898338" y="1752705"/>
                  <a:pt x="4806429" y="1859923"/>
                  <a:pt x="4842933" y="1962306"/>
                </a:cubicBezTo>
                <a:cubicBezTo>
                  <a:pt x="4879437" y="2064689"/>
                  <a:pt x="4827527" y="2219628"/>
                  <a:pt x="4842933" y="2452883"/>
                </a:cubicBezTo>
                <a:cubicBezTo>
                  <a:pt x="4858339" y="2686138"/>
                  <a:pt x="4815916" y="2860694"/>
                  <a:pt x="4842933" y="3106985"/>
                </a:cubicBezTo>
                <a:cubicBezTo>
                  <a:pt x="4869950" y="3353276"/>
                  <a:pt x="4811663" y="3571812"/>
                  <a:pt x="4842933" y="3761087"/>
                </a:cubicBezTo>
                <a:cubicBezTo>
                  <a:pt x="4874203" y="3950362"/>
                  <a:pt x="4816853" y="4244703"/>
                  <a:pt x="4842933" y="4415189"/>
                </a:cubicBezTo>
                <a:cubicBezTo>
                  <a:pt x="4869013" y="4585675"/>
                  <a:pt x="4818082" y="4608543"/>
                  <a:pt x="4842933" y="4796749"/>
                </a:cubicBezTo>
                <a:cubicBezTo>
                  <a:pt x="4867784" y="4984955"/>
                  <a:pt x="4795844" y="5292990"/>
                  <a:pt x="4842933" y="5450851"/>
                </a:cubicBezTo>
                <a:cubicBezTo>
                  <a:pt x="4565443" y="5474162"/>
                  <a:pt x="4507926" y="5415480"/>
                  <a:pt x="4256400" y="5450851"/>
                </a:cubicBezTo>
                <a:cubicBezTo>
                  <a:pt x="4004874" y="5486222"/>
                  <a:pt x="3965428" y="5421111"/>
                  <a:pt x="3815155" y="5450851"/>
                </a:cubicBezTo>
                <a:cubicBezTo>
                  <a:pt x="3664882" y="5480591"/>
                  <a:pt x="3499552" y="5417214"/>
                  <a:pt x="3325481" y="5450851"/>
                </a:cubicBezTo>
                <a:cubicBezTo>
                  <a:pt x="3151410" y="5484488"/>
                  <a:pt x="3034988" y="5411908"/>
                  <a:pt x="2884236" y="5450851"/>
                </a:cubicBezTo>
                <a:cubicBezTo>
                  <a:pt x="2733485" y="5489794"/>
                  <a:pt x="2439468" y="5410675"/>
                  <a:pt x="2297703" y="5450851"/>
                </a:cubicBezTo>
                <a:cubicBezTo>
                  <a:pt x="2155938" y="5491027"/>
                  <a:pt x="1963091" y="5405175"/>
                  <a:pt x="1662740" y="5450851"/>
                </a:cubicBezTo>
                <a:cubicBezTo>
                  <a:pt x="1362389" y="5496527"/>
                  <a:pt x="1370124" y="5439221"/>
                  <a:pt x="1221495" y="5450851"/>
                </a:cubicBezTo>
                <a:cubicBezTo>
                  <a:pt x="1072867" y="5462481"/>
                  <a:pt x="835228" y="5424400"/>
                  <a:pt x="634962" y="5450851"/>
                </a:cubicBezTo>
                <a:cubicBezTo>
                  <a:pt x="434696" y="5477302"/>
                  <a:pt x="262574" y="5396466"/>
                  <a:pt x="0" y="5450851"/>
                </a:cubicBezTo>
                <a:cubicBezTo>
                  <a:pt x="-12360" y="5220730"/>
                  <a:pt x="17381" y="5064674"/>
                  <a:pt x="0" y="4960274"/>
                </a:cubicBezTo>
                <a:cubicBezTo>
                  <a:pt x="-17381" y="4855874"/>
                  <a:pt x="16914" y="4517846"/>
                  <a:pt x="0" y="4360681"/>
                </a:cubicBezTo>
                <a:cubicBezTo>
                  <a:pt x="-16914" y="4203516"/>
                  <a:pt x="32506" y="4008652"/>
                  <a:pt x="0" y="3870104"/>
                </a:cubicBezTo>
                <a:cubicBezTo>
                  <a:pt x="-32506" y="3731556"/>
                  <a:pt x="16186" y="3533601"/>
                  <a:pt x="0" y="3270511"/>
                </a:cubicBezTo>
                <a:cubicBezTo>
                  <a:pt x="-16186" y="3007421"/>
                  <a:pt x="35369" y="2851618"/>
                  <a:pt x="0" y="2670917"/>
                </a:cubicBezTo>
                <a:cubicBezTo>
                  <a:pt x="-35369" y="2490216"/>
                  <a:pt x="37593" y="2229699"/>
                  <a:pt x="0" y="2071323"/>
                </a:cubicBezTo>
                <a:cubicBezTo>
                  <a:pt x="-37593" y="1912947"/>
                  <a:pt x="23736" y="1776699"/>
                  <a:pt x="0" y="1635255"/>
                </a:cubicBezTo>
                <a:cubicBezTo>
                  <a:pt x="-23736" y="1493811"/>
                  <a:pt x="11795" y="1350497"/>
                  <a:pt x="0" y="1144679"/>
                </a:cubicBezTo>
                <a:cubicBezTo>
                  <a:pt x="-11795" y="938861"/>
                  <a:pt x="35061" y="874868"/>
                  <a:pt x="0" y="763119"/>
                </a:cubicBezTo>
                <a:cubicBezTo>
                  <a:pt x="-35061" y="651370"/>
                  <a:pt x="27887" y="239400"/>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3721926476">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Clustering is used for partitioning or segmenting data objects (or observations) into subsets called as groups or clusters. The objects that are closed to each other are positioned in same group. Like classification, clustering classifies the similar data objects but unlike classification, the class labels are unknown (i.e. unsupervised learning). Cluster analysis is one of the most popular techniques which is not only used in data mining but also used in other domains such as statistics, </a:t>
            </a:r>
            <a:r>
              <a:rPr lang="fr-FR" b="0" i="0" dirty="0">
                <a:solidFill>
                  <a:srgbClr val="202124"/>
                </a:solidFill>
                <a:effectLst/>
                <a:latin typeface="Google Sans"/>
              </a:rPr>
              <a:t>segmentation, pattern recognition, Object recognition, information retrieval,bioinformatics, etc.</a:t>
            </a:r>
            <a:endParaRPr lang="en-US" dirty="0"/>
          </a:p>
        </p:txBody>
      </p:sp>
      <p:sp>
        <p:nvSpPr>
          <p:cNvPr id="10" name="TextBox 9">
            <a:extLst>
              <a:ext uri="{FF2B5EF4-FFF2-40B4-BE49-F238E27FC236}">
                <a16:creationId xmlns:a16="http://schemas.microsoft.com/office/drawing/2014/main" id="{47C597A2-E1F4-5E0F-D848-AB8870C5B8D2}"/>
              </a:ext>
            </a:extLst>
          </p:cNvPr>
          <p:cNvSpPr txBox="1"/>
          <p:nvPr/>
        </p:nvSpPr>
        <p:spPr>
          <a:xfrm>
            <a:off x="1049867" y="697406"/>
            <a:ext cx="6096000" cy="369332"/>
          </a:xfrm>
          <a:prstGeom prst="rect">
            <a:avLst/>
          </a:prstGeom>
          <a:noFill/>
        </p:spPr>
        <p:txBody>
          <a:bodyPr wrap="square">
            <a:spAutoFit/>
          </a:bodyPr>
          <a:lstStyle/>
          <a:p>
            <a:r>
              <a:rPr lang="en-US" b="1" i="0" dirty="0">
                <a:solidFill>
                  <a:srgbClr val="202124"/>
                </a:solidFill>
                <a:effectLst/>
                <a:latin typeface="Google Sans"/>
              </a:rPr>
              <a:t>Clustering </a:t>
            </a:r>
            <a:endParaRPr lang="en-US" b="1" dirty="0"/>
          </a:p>
        </p:txBody>
      </p:sp>
      <p:sp>
        <p:nvSpPr>
          <p:cNvPr id="12" name="TextBox 11">
            <a:extLst>
              <a:ext uri="{FF2B5EF4-FFF2-40B4-BE49-F238E27FC236}">
                <a16:creationId xmlns:a16="http://schemas.microsoft.com/office/drawing/2014/main" id="{81E600CC-7C39-6A1C-D623-E4AECC093BD1}"/>
              </a:ext>
            </a:extLst>
          </p:cNvPr>
          <p:cNvSpPr txBox="1"/>
          <p:nvPr/>
        </p:nvSpPr>
        <p:spPr>
          <a:xfrm>
            <a:off x="6096000" y="1024342"/>
            <a:ext cx="5539318" cy="2542363"/>
          </a:xfrm>
          <a:custGeom>
            <a:avLst/>
            <a:gdLst>
              <a:gd name="connsiteX0" fmla="*/ 0 w 5539318"/>
              <a:gd name="connsiteY0" fmla="*/ 0 h 2542363"/>
              <a:gd name="connsiteX1" fmla="*/ 609325 w 5539318"/>
              <a:gd name="connsiteY1" fmla="*/ 0 h 2542363"/>
              <a:gd name="connsiteX2" fmla="*/ 1052470 w 5539318"/>
              <a:gd name="connsiteY2" fmla="*/ 0 h 2542363"/>
              <a:gd name="connsiteX3" fmla="*/ 1551009 w 5539318"/>
              <a:gd name="connsiteY3" fmla="*/ 0 h 2542363"/>
              <a:gd name="connsiteX4" fmla="*/ 2160334 w 5539318"/>
              <a:gd name="connsiteY4" fmla="*/ 0 h 2542363"/>
              <a:gd name="connsiteX5" fmla="*/ 2825052 w 5539318"/>
              <a:gd name="connsiteY5" fmla="*/ 0 h 2542363"/>
              <a:gd name="connsiteX6" fmla="*/ 3268198 w 5539318"/>
              <a:gd name="connsiteY6" fmla="*/ 0 h 2542363"/>
              <a:gd name="connsiteX7" fmla="*/ 3766736 w 5539318"/>
              <a:gd name="connsiteY7" fmla="*/ 0 h 2542363"/>
              <a:gd name="connsiteX8" fmla="*/ 4209882 w 5539318"/>
              <a:gd name="connsiteY8" fmla="*/ 0 h 2542363"/>
              <a:gd name="connsiteX9" fmla="*/ 4708420 w 5539318"/>
              <a:gd name="connsiteY9" fmla="*/ 0 h 2542363"/>
              <a:gd name="connsiteX10" fmla="*/ 5539318 w 5539318"/>
              <a:gd name="connsiteY10" fmla="*/ 0 h 2542363"/>
              <a:gd name="connsiteX11" fmla="*/ 5539318 w 5539318"/>
              <a:gd name="connsiteY11" fmla="*/ 508473 h 2542363"/>
              <a:gd name="connsiteX12" fmla="*/ 5539318 w 5539318"/>
              <a:gd name="connsiteY12" fmla="*/ 1067792 h 2542363"/>
              <a:gd name="connsiteX13" fmla="*/ 5539318 w 5539318"/>
              <a:gd name="connsiteY13" fmla="*/ 1627112 h 2542363"/>
              <a:gd name="connsiteX14" fmla="*/ 5539318 w 5539318"/>
              <a:gd name="connsiteY14" fmla="*/ 2542363 h 2542363"/>
              <a:gd name="connsiteX15" fmla="*/ 4985386 w 5539318"/>
              <a:gd name="connsiteY15" fmla="*/ 2542363 h 2542363"/>
              <a:gd name="connsiteX16" fmla="*/ 4486848 w 5539318"/>
              <a:gd name="connsiteY16" fmla="*/ 2542363 h 2542363"/>
              <a:gd name="connsiteX17" fmla="*/ 3988309 w 5539318"/>
              <a:gd name="connsiteY17" fmla="*/ 2542363 h 2542363"/>
              <a:gd name="connsiteX18" fmla="*/ 3545164 w 5539318"/>
              <a:gd name="connsiteY18" fmla="*/ 2542363 h 2542363"/>
              <a:gd name="connsiteX19" fmla="*/ 3157411 w 5539318"/>
              <a:gd name="connsiteY19" fmla="*/ 2542363 h 2542363"/>
              <a:gd name="connsiteX20" fmla="*/ 2492693 w 5539318"/>
              <a:gd name="connsiteY20" fmla="*/ 2542363 h 2542363"/>
              <a:gd name="connsiteX21" fmla="*/ 1883368 w 5539318"/>
              <a:gd name="connsiteY21" fmla="*/ 2542363 h 2542363"/>
              <a:gd name="connsiteX22" fmla="*/ 1440223 w 5539318"/>
              <a:gd name="connsiteY22" fmla="*/ 2542363 h 2542363"/>
              <a:gd name="connsiteX23" fmla="*/ 775505 w 5539318"/>
              <a:gd name="connsiteY23" fmla="*/ 2542363 h 2542363"/>
              <a:gd name="connsiteX24" fmla="*/ 0 w 5539318"/>
              <a:gd name="connsiteY24" fmla="*/ 2542363 h 2542363"/>
              <a:gd name="connsiteX25" fmla="*/ 0 w 5539318"/>
              <a:gd name="connsiteY25" fmla="*/ 2033890 h 2542363"/>
              <a:gd name="connsiteX26" fmla="*/ 0 w 5539318"/>
              <a:gd name="connsiteY26" fmla="*/ 1550841 h 2542363"/>
              <a:gd name="connsiteX27" fmla="*/ 0 w 5539318"/>
              <a:gd name="connsiteY27" fmla="*/ 1118640 h 2542363"/>
              <a:gd name="connsiteX28" fmla="*/ 0 w 5539318"/>
              <a:gd name="connsiteY28" fmla="*/ 584743 h 2542363"/>
              <a:gd name="connsiteX29" fmla="*/ 0 w 5539318"/>
              <a:gd name="connsiteY29" fmla="*/ 0 h 254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39318" h="2542363" fill="none" extrusionOk="0">
                <a:moveTo>
                  <a:pt x="0" y="0"/>
                </a:moveTo>
                <a:cubicBezTo>
                  <a:pt x="288232" y="-60502"/>
                  <a:pt x="329544" y="32743"/>
                  <a:pt x="609325" y="0"/>
                </a:cubicBezTo>
                <a:cubicBezTo>
                  <a:pt x="889106" y="-32743"/>
                  <a:pt x="873889" y="32329"/>
                  <a:pt x="1052470" y="0"/>
                </a:cubicBezTo>
                <a:cubicBezTo>
                  <a:pt x="1231052" y="-32329"/>
                  <a:pt x="1385476" y="5171"/>
                  <a:pt x="1551009" y="0"/>
                </a:cubicBezTo>
                <a:cubicBezTo>
                  <a:pt x="1716542" y="-5171"/>
                  <a:pt x="2031786" y="7288"/>
                  <a:pt x="2160334" y="0"/>
                </a:cubicBezTo>
                <a:cubicBezTo>
                  <a:pt x="2288882" y="-7288"/>
                  <a:pt x="2673032" y="59461"/>
                  <a:pt x="2825052" y="0"/>
                </a:cubicBezTo>
                <a:cubicBezTo>
                  <a:pt x="2977072" y="-59461"/>
                  <a:pt x="3092971" y="40281"/>
                  <a:pt x="3268198" y="0"/>
                </a:cubicBezTo>
                <a:cubicBezTo>
                  <a:pt x="3443425" y="-40281"/>
                  <a:pt x="3648079" y="28045"/>
                  <a:pt x="3766736" y="0"/>
                </a:cubicBezTo>
                <a:cubicBezTo>
                  <a:pt x="3885393" y="-28045"/>
                  <a:pt x="4011248" y="50444"/>
                  <a:pt x="4209882" y="0"/>
                </a:cubicBezTo>
                <a:cubicBezTo>
                  <a:pt x="4408516" y="-50444"/>
                  <a:pt x="4518330" y="28964"/>
                  <a:pt x="4708420" y="0"/>
                </a:cubicBezTo>
                <a:cubicBezTo>
                  <a:pt x="4898510" y="-28964"/>
                  <a:pt x="5192075" y="15628"/>
                  <a:pt x="5539318" y="0"/>
                </a:cubicBezTo>
                <a:cubicBezTo>
                  <a:pt x="5583410" y="233977"/>
                  <a:pt x="5498607" y="315957"/>
                  <a:pt x="5539318" y="508473"/>
                </a:cubicBezTo>
                <a:cubicBezTo>
                  <a:pt x="5580029" y="700989"/>
                  <a:pt x="5497565" y="791876"/>
                  <a:pt x="5539318" y="1067792"/>
                </a:cubicBezTo>
                <a:cubicBezTo>
                  <a:pt x="5581071" y="1343708"/>
                  <a:pt x="5511692" y="1467705"/>
                  <a:pt x="5539318" y="1627112"/>
                </a:cubicBezTo>
                <a:cubicBezTo>
                  <a:pt x="5566944" y="1786519"/>
                  <a:pt x="5433351" y="2258188"/>
                  <a:pt x="5539318" y="2542363"/>
                </a:cubicBezTo>
                <a:cubicBezTo>
                  <a:pt x="5265876" y="2543089"/>
                  <a:pt x="5128912" y="2508005"/>
                  <a:pt x="4985386" y="2542363"/>
                </a:cubicBezTo>
                <a:cubicBezTo>
                  <a:pt x="4841860" y="2576721"/>
                  <a:pt x="4716145" y="2507856"/>
                  <a:pt x="4486848" y="2542363"/>
                </a:cubicBezTo>
                <a:cubicBezTo>
                  <a:pt x="4257551" y="2576870"/>
                  <a:pt x="4149421" y="2526971"/>
                  <a:pt x="3988309" y="2542363"/>
                </a:cubicBezTo>
                <a:cubicBezTo>
                  <a:pt x="3827197" y="2557755"/>
                  <a:pt x="3682497" y="2518132"/>
                  <a:pt x="3545164" y="2542363"/>
                </a:cubicBezTo>
                <a:cubicBezTo>
                  <a:pt x="3407831" y="2566594"/>
                  <a:pt x="3267930" y="2537112"/>
                  <a:pt x="3157411" y="2542363"/>
                </a:cubicBezTo>
                <a:cubicBezTo>
                  <a:pt x="3046892" y="2547614"/>
                  <a:pt x="2823900" y="2463962"/>
                  <a:pt x="2492693" y="2542363"/>
                </a:cubicBezTo>
                <a:cubicBezTo>
                  <a:pt x="2161486" y="2620764"/>
                  <a:pt x="2080502" y="2521749"/>
                  <a:pt x="1883368" y="2542363"/>
                </a:cubicBezTo>
                <a:cubicBezTo>
                  <a:pt x="1686235" y="2562977"/>
                  <a:pt x="1531592" y="2502815"/>
                  <a:pt x="1440223" y="2542363"/>
                </a:cubicBezTo>
                <a:cubicBezTo>
                  <a:pt x="1348854" y="2581911"/>
                  <a:pt x="916374" y="2504067"/>
                  <a:pt x="775505" y="2542363"/>
                </a:cubicBezTo>
                <a:cubicBezTo>
                  <a:pt x="634636" y="2580659"/>
                  <a:pt x="169581" y="2530461"/>
                  <a:pt x="0" y="2542363"/>
                </a:cubicBezTo>
                <a:cubicBezTo>
                  <a:pt x="-17460" y="2438320"/>
                  <a:pt x="3374" y="2174990"/>
                  <a:pt x="0" y="2033890"/>
                </a:cubicBezTo>
                <a:cubicBezTo>
                  <a:pt x="-3374" y="1892790"/>
                  <a:pt x="32196" y="1672522"/>
                  <a:pt x="0" y="1550841"/>
                </a:cubicBezTo>
                <a:cubicBezTo>
                  <a:pt x="-32196" y="1429160"/>
                  <a:pt x="30782" y="1300959"/>
                  <a:pt x="0" y="1118640"/>
                </a:cubicBezTo>
                <a:cubicBezTo>
                  <a:pt x="-30782" y="936321"/>
                  <a:pt x="5063" y="756856"/>
                  <a:pt x="0" y="584743"/>
                </a:cubicBezTo>
                <a:cubicBezTo>
                  <a:pt x="-5063" y="412630"/>
                  <a:pt x="45237" y="243302"/>
                  <a:pt x="0" y="0"/>
                </a:cubicBezTo>
                <a:close/>
              </a:path>
              <a:path w="5539318" h="2542363" stroke="0" extrusionOk="0">
                <a:moveTo>
                  <a:pt x="0" y="0"/>
                </a:moveTo>
                <a:cubicBezTo>
                  <a:pt x="215361" y="-13504"/>
                  <a:pt x="356745" y="6803"/>
                  <a:pt x="553932" y="0"/>
                </a:cubicBezTo>
                <a:cubicBezTo>
                  <a:pt x="751119" y="-6803"/>
                  <a:pt x="1073712" y="1956"/>
                  <a:pt x="1218650" y="0"/>
                </a:cubicBezTo>
                <a:cubicBezTo>
                  <a:pt x="1363588" y="-1956"/>
                  <a:pt x="1634798" y="55069"/>
                  <a:pt x="1827975" y="0"/>
                </a:cubicBezTo>
                <a:cubicBezTo>
                  <a:pt x="2021152" y="-55069"/>
                  <a:pt x="2050716" y="29547"/>
                  <a:pt x="2215727" y="0"/>
                </a:cubicBezTo>
                <a:cubicBezTo>
                  <a:pt x="2380738" y="-29547"/>
                  <a:pt x="2464639" y="43632"/>
                  <a:pt x="2658873" y="0"/>
                </a:cubicBezTo>
                <a:cubicBezTo>
                  <a:pt x="2853107" y="-43632"/>
                  <a:pt x="2940658" y="9020"/>
                  <a:pt x="3046625" y="0"/>
                </a:cubicBezTo>
                <a:cubicBezTo>
                  <a:pt x="3152592" y="-9020"/>
                  <a:pt x="3310872" y="37732"/>
                  <a:pt x="3545164" y="0"/>
                </a:cubicBezTo>
                <a:cubicBezTo>
                  <a:pt x="3779456" y="-37732"/>
                  <a:pt x="3961548" y="46279"/>
                  <a:pt x="4154489" y="0"/>
                </a:cubicBezTo>
                <a:cubicBezTo>
                  <a:pt x="4347431" y="-46279"/>
                  <a:pt x="4546485" y="21285"/>
                  <a:pt x="4763813" y="0"/>
                </a:cubicBezTo>
                <a:cubicBezTo>
                  <a:pt x="4981141" y="-21285"/>
                  <a:pt x="5350193" y="9133"/>
                  <a:pt x="5539318" y="0"/>
                </a:cubicBezTo>
                <a:cubicBezTo>
                  <a:pt x="5585191" y="277239"/>
                  <a:pt x="5514156" y="313162"/>
                  <a:pt x="5539318" y="559320"/>
                </a:cubicBezTo>
                <a:cubicBezTo>
                  <a:pt x="5564480" y="805478"/>
                  <a:pt x="5537959" y="939035"/>
                  <a:pt x="5539318" y="1093216"/>
                </a:cubicBezTo>
                <a:cubicBezTo>
                  <a:pt x="5540677" y="1247397"/>
                  <a:pt x="5479926" y="1419549"/>
                  <a:pt x="5539318" y="1601689"/>
                </a:cubicBezTo>
                <a:cubicBezTo>
                  <a:pt x="5598710" y="1783829"/>
                  <a:pt x="5503190" y="2187756"/>
                  <a:pt x="5539318" y="2542363"/>
                </a:cubicBezTo>
                <a:cubicBezTo>
                  <a:pt x="5299083" y="2585239"/>
                  <a:pt x="5200386" y="2506018"/>
                  <a:pt x="4985386" y="2542363"/>
                </a:cubicBezTo>
                <a:cubicBezTo>
                  <a:pt x="4770386" y="2578708"/>
                  <a:pt x="4788629" y="2520075"/>
                  <a:pt x="4597634" y="2542363"/>
                </a:cubicBezTo>
                <a:cubicBezTo>
                  <a:pt x="4406639" y="2564651"/>
                  <a:pt x="4289219" y="2507302"/>
                  <a:pt x="3988309" y="2542363"/>
                </a:cubicBezTo>
                <a:cubicBezTo>
                  <a:pt x="3687399" y="2577424"/>
                  <a:pt x="3584176" y="2510174"/>
                  <a:pt x="3434377" y="2542363"/>
                </a:cubicBezTo>
                <a:cubicBezTo>
                  <a:pt x="3284578" y="2574552"/>
                  <a:pt x="3111065" y="2536008"/>
                  <a:pt x="2880445" y="2542363"/>
                </a:cubicBezTo>
                <a:cubicBezTo>
                  <a:pt x="2649825" y="2548718"/>
                  <a:pt x="2468256" y="2525625"/>
                  <a:pt x="2326514" y="2542363"/>
                </a:cubicBezTo>
                <a:cubicBezTo>
                  <a:pt x="2184772" y="2559101"/>
                  <a:pt x="2034819" y="2521338"/>
                  <a:pt x="1883368" y="2542363"/>
                </a:cubicBezTo>
                <a:cubicBezTo>
                  <a:pt x="1731917" y="2563388"/>
                  <a:pt x="1524938" y="2495530"/>
                  <a:pt x="1384830" y="2542363"/>
                </a:cubicBezTo>
                <a:cubicBezTo>
                  <a:pt x="1244722" y="2589196"/>
                  <a:pt x="1156770" y="2513105"/>
                  <a:pt x="997077" y="2542363"/>
                </a:cubicBezTo>
                <a:cubicBezTo>
                  <a:pt x="837384" y="2571621"/>
                  <a:pt x="268720" y="2498799"/>
                  <a:pt x="0" y="2542363"/>
                </a:cubicBezTo>
                <a:cubicBezTo>
                  <a:pt x="-29832" y="2389356"/>
                  <a:pt x="29864" y="2275760"/>
                  <a:pt x="0" y="2110161"/>
                </a:cubicBezTo>
                <a:cubicBezTo>
                  <a:pt x="-29864" y="1944562"/>
                  <a:pt x="7283" y="1836735"/>
                  <a:pt x="0" y="1652536"/>
                </a:cubicBezTo>
                <a:cubicBezTo>
                  <a:pt x="-7283" y="1468337"/>
                  <a:pt x="42608" y="1270202"/>
                  <a:pt x="0" y="1118640"/>
                </a:cubicBezTo>
                <a:cubicBezTo>
                  <a:pt x="-42608" y="967078"/>
                  <a:pt x="50729" y="689786"/>
                  <a:pt x="0" y="559320"/>
                </a:cubicBezTo>
                <a:cubicBezTo>
                  <a:pt x="-50729" y="428854"/>
                  <a:pt x="45965" y="126497"/>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3065867329">
                  <a:prstGeom prst="rect">
                    <a:avLst/>
                  </a:prstGeom>
                  <ask:type>
                    <ask:lineSketchScribble/>
                  </ask:type>
                </ask:lineSketchStyleProps>
              </a:ext>
            </a:extLst>
          </a:ln>
        </p:spPr>
        <p:txBody>
          <a:bodyPr wrap="square">
            <a:spAutoFit/>
          </a:bodyPr>
          <a:lstStyle/>
          <a:p>
            <a:pPr algn="just">
              <a:lnSpc>
                <a:spcPct val="150000"/>
              </a:lnSpc>
            </a:pPr>
            <a:r>
              <a:rPr lang="en-US" b="0" i="0" dirty="0">
                <a:effectLst/>
                <a:latin typeface="Google Sans"/>
              </a:rPr>
              <a:t>A large collection of clustering algorithms has been suggested by many researchers in the last two decades.. The clustering algorithms based on probabilistic model, fuzzy sets, expectation–maximization, correlation using PCA, graph have been also proposed by some researchers .</a:t>
            </a:r>
          </a:p>
        </p:txBody>
      </p:sp>
    </p:spTree>
    <p:extLst>
      <p:ext uri="{BB962C8B-B14F-4D97-AF65-F5344CB8AC3E}">
        <p14:creationId xmlns:p14="http://schemas.microsoft.com/office/powerpoint/2010/main" val="8980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44E11B-3BF0-BAAE-2954-6A518B4798C0}"/>
              </a:ext>
            </a:extLst>
          </p:cNvPr>
          <p:cNvGrpSpPr/>
          <p:nvPr/>
        </p:nvGrpSpPr>
        <p:grpSpPr>
          <a:xfrm>
            <a:off x="207433" y="194733"/>
            <a:ext cx="11777134" cy="6468533"/>
            <a:chOff x="194733" y="194733"/>
            <a:chExt cx="11777134" cy="6468533"/>
          </a:xfrm>
        </p:grpSpPr>
        <p:sp>
          <p:nvSpPr>
            <p:cNvPr id="3" name="Rectangle: Rounded Corners 2">
              <a:extLst>
                <a:ext uri="{FF2B5EF4-FFF2-40B4-BE49-F238E27FC236}">
                  <a16:creationId xmlns:a16="http://schemas.microsoft.com/office/drawing/2014/main" id="{93A9091F-E8AC-DAC4-63D7-45112B0395CF}"/>
                </a:ext>
              </a:extLst>
            </p:cNvPr>
            <p:cNvSpPr/>
            <p:nvPr/>
          </p:nvSpPr>
          <p:spPr>
            <a:xfrm>
              <a:off x="287867" y="194733"/>
              <a:ext cx="11684000" cy="6062133"/>
            </a:xfrm>
            <a:prstGeom prst="roundRect">
              <a:avLst/>
            </a:prstGeom>
            <a:solidFill>
              <a:schemeClr val="accent1">
                <a:lumMod val="5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4" name="Rectangle: Rounded Corners 3">
              <a:extLst>
                <a:ext uri="{FF2B5EF4-FFF2-40B4-BE49-F238E27FC236}">
                  <a16:creationId xmlns:a16="http://schemas.microsoft.com/office/drawing/2014/main" id="{4DB203C2-A9FE-EA10-CEA3-B3B0969C3EE7}"/>
                </a:ext>
              </a:extLst>
            </p:cNvPr>
            <p:cNvSpPr/>
            <p:nvPr/>
          </p:nvSpPr>
          <p:spPr>
            <a:xfrm>
              <a:off x="6612467" y="203199"/>
              <a:ext cx="3598333" cy="6460067"/>
            </a:xfrm>
            <a:prstGeom prst="round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a:cs typeface="B Nazanin" panose="00000400000000000000" pitchFamily="2" charset="-78"/>
              </a:endParaRPr>
            </a:p>
          </p:txBody>
        </p:sp>
        <p:sp>
          <p:nvSpPr>
            <p:cNvPr id="5" name="Rectangle: Rounded Corners 4">
              <a:extLst>
                <a:ext uri="{FF2B5EF4-FFF2-40B4-BE49-F238E27FC236}">
                  <a16:creationId xmlns:a16="http://schemas.microsoft.com/office/drawing/2014/main" id="{A27563BB-22CB-F42B-C03B-BA75EEB83F08}"/>
                </a:ext>
              </a:extLst>
            </p:cNvPr>
            <p:cNvSpPr/>
            <p:nvPr/>
          </p:nvSpPr>
          <p:spPr>
            <a:xfrm>
              <a:off x="194733" y="457199"/>
              <a:ext cx="11777134" cy="6206067"/>
            </a:xfrm>
            <a:prstGeom prst="roundRect">
              <a:avLst/>
            </a:prstGeom>
            <a:solidFill>
              <a:schemeClr val="bg1">
                <a:lumMod val="8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endParaRPr lang="en-US" dirty="0">
                <a:cs typeface="B Nazanin" panose="00000400000000000000" pitchFamily="2" charset="-78"/>
              </a:endParaRPr>
            </a:p>
          </p:txBody>
        </p:sp>
      </p:grpSp>
      <p:sp>
        <p:nvSpPr>
          <p:cNvPr id="6" name="TextBox 5">
            <a:extLst>
              <a:ext uri="{FF2B5EF4-FFF2-40B4-BE49-F238E27FC236}">
                <a16:creationId xmlns:a16="http://schemas.microsoft.com/office/drawing/2014/main" id="{D5F22C62-B259-B92A-1875-C8F39C8250AD}"/>
              </a:ext>
            </a:extLst>
          </p:cNvPr>
          <p:cNvSpPr txBox="1"/>
          <p:nvPr/>
        </p:nvSpPr>
        <p:spPr>
          <a:xfrm>
            <a:off x="7732184" y="130201"/>
            <a:ext cx="1384298" cy="369332"/>
          </a:xfrm>
          <a:prstGeom prst="rect">
            <a:avLst/>
          </a:prstGeom>
          <a:noFill/>
        </p:spPr>
        <p:txBody>
          <a:bodyPr wrap="square" rtlCol="0">
            <a:spAutoFit/>
          </a:bodyPr>
          <a:lstStyle/>
          <a:p>
            <a:pPr algn="l"/>
            <a:r>
              <a:rPr lang="en-US" dirty="0">
                <a:cs typeface="B Nazanin" panose="00000400000000000000" pitchFamily="2" charset="-78"/>
              </a:rPr>
              <a:t>Data mining</a:t>
            </a:r>
          </a:p>
        </p:txBody>
      </p:sp>
      <p:sp>
        <p:nvSpPr>
          <p:cNvPr id="8" name="TextBox 7">
            <a:extLst>
              <a:ext uri="{FF2B5EF4-FFF2-40B4-BE49-F238E27FC236}">
                <a16:creationId xmlns:a16="http://schemas.microsoft.com/office/drawing/2014/main" id="{B90208BE-8853-3AB0-43C8-E2F98D0B35EF}"/>
              </a:ext>
            </a:extLst>
          </p:cNvPr>
          <p:cNvSpPr txBox="1"/>
          <p:nvPr/>
        </p:nvSpPr>
        <p:spPr>
          <a:xfrm>
            <a:off x="973666" y="601135"/>
            <a:ext cx="1803401" cy="369332"/>
          </a:xfrm>
          <a:prstGeom prst="rect">
            <a:avLst/>
          </a:prstGeom>
          <a:noFill/>
        </p:spPr>
        <p:txBody>
          <a:bodyPr wrap="square">
            <a:spAutoFit/>
          </a:bodyPr>
          <a:lstStyle/>
          <a:p>
            <a:r>
              <a:rPr lang="en-US" b="1" i="0" dirty="0">
                <a:solidFill>
                  <a:srgbClr val="000000"/>
                </a:solidFill>
                <a:effectLst/>
                <a:latin typeface="ff2"/>
              </a:rPr>
              <a:t>Outlier</a:t>
            </a:r>
            <a:r>
              <a:rPr lang="en-US" b="1" i="0" dirty="0">
                <a:effectLst/>
                <a:latin typeface="ff2"/>
              </a:rPr>
              <a:t> </a:t>
            </a:r>
            <a:r>
              <a:rPr lang="en-US" b="1" i="0" dirty="0">
                <a:solidFill>
                  <a:srgbClr val="000000"/>
                </a:solidFill>
                <a:effectLst/>
                <a:latin typeface="ff2"/>
              </a:rPr>
              <a:t>analysis</a:t>
            </a:r>
            <a:endParaRPr lang="en-US" b="1" dirty="0"/>
          </a:p>
        </p:txBody>
      </p:sp>
      <p:sp>
        <p:nvSpPr>
          <p:cNvPr id="10" name="TextBox 9">
            <a:extLst>
              <a:ext uri="{FF2B5EF4-FFF2-40B4-BE49-F238E27FC236}">
                <a16:creationId xmlns:a16="http://schemas.microsoft.com/office/drawing/2014/main" id="{F727AFF7-66B6-DCC7-EB9F-842E1D7D2584}"/>
              </a:ext>
            </a:extLst>
          </p:cNvPr>
          <p:cNvSpPr txBox="1"/>
          <p:nvPr/>
        </p:nvSpPr>
        <p:spPr>
          <a:xfrm>
            <a:off x="529167" y="888241"/>
            <a:ext cx="6096000" cy="5450851"/>
          </a:xfrm>
          <a:custGeom>
            <a:avLst/>
            <a:gdLst>
              <a:gd name="connsiteX0" fmla="*/ 0 w 6096000"/>
              <a:gd name="connsiteY0" fmla="*/ 0 h 5450851"/>
              <a:gd name="connsiteX1" fmla="*/ 432262 w 6096000"/>
              <a:gd name="connsiteY1" fmla="*/ 0 h 5450851"/>
              <a:gd name="connsiteX2" fmla="*/ 1047404 w 6096000"/>
              <a:gd name="connsiteY2" fmla="*/ 0 h 5450851"/>
              <a:gd name="connsiteX3" fmla="*/ 1723505 w 6096000"/>
              <a:gd name="connsiteY3" fmla="*/ 0 h 5450851"/>
              <a:gd name="connsiteX4" fmla="*/ 2277687 w 6096000"/>
              <a:gd name="connsiteY4" fmla="*/ 0 h 5450851"/>
              <a:gd name="connsiteX5" fmla="*/ 2709949 w 6096000"/>
              <a:gd name="connsiteY5" fmla="*/ 0 h 5450851"/>
              <a:gd name="connsiteX6" fmla="*/ 3142211 w 6096000"/>
              <a:gd name="connsiteY6" fmla="*/ 0 h 5450851"/>
              <a:gd name="connsiteX7" fmla="*/ 3513513 w 6096000"/>
              <a:gd name="connsiteY7" fmla="*/ 0 h 5450851"/>
              <a:gd name="connsiteX8" fmla="*/ 3884815 w 6096000"/>
              <a:gd name="connsiteY8" fmla="*/ 0 h 5450851"/>
              <a:gd name="connsiteX9" fmla="*/ 4378036 w 6096000"/>
              <a:gd name="connsiteY9" fmla="*/ 0 h 5450851"/>
              <a:gd name="connsiteX10" fmla="*/ 5054138 w 6096000"/>
              <a:gd name="connsiteY10" fmla="*/ 0 h 5450851"/>
              <a:gd name="connsiteX11" fmla="*/ 6096000 w 6096000"/>
              <a:gd name="connsiteY11" fmla="*/ 0 h 5450851"/>
              <a:gd name="connsiteX12" fmla="*/ 6096000 w 6096000"/>
              <a:gd name="connsiteY12" fmla="*/ 599594 h 5450851"/>
              <a:gd name="connsiteX13" fmla="*/ 6096000 w 6096000"/>
              <a:gd name="connsiteY13" fmla="*/ 1090170 h 5450851"/>
              <a:gd name="connsiteX14" fmla="*/ 6096000 w 6096000"/>
              <a:gd name="connsiteY14" fmla="*/ 1635255 h 5450851"/>
              <a:gd name="connsiteX15" fmla="*/ 6096000 w 6096000"/>
              <a:gd name="connsiteY15" fmla="*/ 2180340 h 5450851"/>
              <a:gd name="connsiteX16" fmla="*/ 6096000 w 6096000"/>
              <a:gd name="connsiteY16" fmla="*/ 2670917 h 5450851"/>
              <a:gd name="connsiteX17" fmla="*/ 6096000 w 6096000"/>
              <a:gd name="connsiteY17" fmla="*/ 3052477 h 5450851"/>
              <a:gd name="connsiteX18" fmla="*/ 6096000 w 6096000"/>
              <a:gd name="connsiteY18" fmla="*/ 3488545 h 5450851"/>
              <a:gd name="connsiteX19" fmla="*/ 6096000 w 6096000"/>
              <a:gd name="connsiteY19" fmla="*/ 3870104 h 5450851"/>
              <a:gd name="connsiteX20" fmla="*/ 6096000 w 6096000"/>
              <a:gd name="connsiteY20" fmla="*/ 4469698 h 5450851"/>
              <a:gd name="connsiteX21" fmla="*/ 6096000 w 6096000"/>
              <a:gd name="connsiteY21" fmla="*/ 5450851 h 5450851"/>
              <a:gd name="connsiteX22" fmla="*/ 5419898 w 6096000"/>
              <a:gd name="connsiteY22" fmla="*/ 5450851 h 5450851"/>
              <a:gd name="connsiteX23" fmla="*/ 4926676 w 6096000"/>
              <a:gd name="connsiteY23" fmla="*/ 5450851 h 5450851"/>
              <a:gd name="connsiteX24" fmla="*/ 4250575 w 6096000"/>
              <a:gd name="connsiteY24" fmla="*/ 5450851 h 5450851"/>
              <a:gd name="connsiteX25" fmla="*/ 3879273 w 6096000"/>
              <a:gd name="connsiteY25" fmla="*/ 5450851 h 5450851"/>
              <a:gd name="connsiteX26" fmla="*/ 3264131 w 6096000"/>
              <a:gd name="connsiteY26" fmla="*/ 5450851 h 5450851"/>
              <a:gd name="connsiteX27" fmla="*/ 2770909 w 6096000"/>
              <a:gd name="connsiteY27" fmla="*/ 5450851 h 5450851"/>
              <a:gd name="connsiteX28" fmla="*/ 2277687 w 6096000"/>
              <a:gd name="connsiteY28" fmla="*/ 5450851 h 5450851"/>
              <a:gd name="connsiteX29" fmla="*/ 1662545 w 6096000"/>
              <a:gd name="connsiteY29" fmla="*/ 5450851 h 5450851"/>
              <a:gd name="connsiteX30" fmla="*/ 1169324 w 6096000"/>
              <a:gd name="connsiteY30" fmla="*/ 5450851 h 5450851"/>
              <a:gd name="connsiteX31" fmla="*/ 737062 w 6096000"/>
              <a:gd name="connsiteY31" fmla="*/ 5450851 h 5450851"/>
              <a:gd name="connsiteX32" fmla="*/ 0 w 6096000"/>
              <a:gd name="connsiteY32" fmla="*/ 5450851 h 5450851"/>
              <a:gd name="connsiteX33" fmla="*/ 0 w 6096000"/>
              <a:gd name="connsiteY33" fmla="*/ 4960274 h 5450851"/>
              <a:gd name="connsiteX34" fmla="*/ 0 w 6096000"/>
              <a:gd name="connsiteY34" fmla="*/ 4306172 h 5450851"/>
              <a:gd name="connsiteX35" fmla="*/ 0 w 6096000"/>
              <a:gd name="connsiteY35" fmla="*/ 3924613 h 5450851"/>
              <a:gd name="connsiteX36" fmla="*/ 0 w 6096000"/>
              <a:gd name="connsiteY36" fmla="*/ 3325019 h 5450851"/>
              <a:gd name="connsiteX37" fmla="*/ 0 w 6096000"/>
              <a:gd name="connsiteY37" fmla="*/ 2779934 h 5450851"/>
              <a:gd name="connsiteX38" fmla="*/ 0 w 6096000"/>
              <a:gd name="connsiteY38" fmla="*/ 2398374 h 5450851"/>
              <a:gd name="connsiteX39" fmla="*/ 0 w 6096000"/>
              <a:gd name="connsiteY39" fmla="*/ 1853289 h 5450851"/>
              <a:gd name="connsiteX40" fmla="*/ 0 w 6096000"/>
              <a:gd name="connsiteY40" fmla="*/ 1471730 h 5450851"/>
              <a:gd name="connsiteX41" fmla="*/ 0 w 6096000"/>
              <a:gd name="connsiteY41" fmla="*/ 872136 h 5450851"/>
              <a:gd name="connsiteX42" fmla="*/ 0 w 6096000"/>
              <a:gd name="connsiteY42" fmla="*/ 0 h 54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6096000" h="5450851" fill="none" extrusionOk="0">
                <a:moveTo>
                  <a:pt x="0" y="0"/>
                </a:moveTo>
                <a:cubicBezTo>
                  <a:pt x="205350" y="-24949"/>
                  <a:pt x="237874" y="9000"/>
                  <a:pt x="432262" y="0"/>
                </a:cubicBezTo>
                <a:cubicBezTo>
                  <a:pt x="626650" y="-9000"/>
                  <a:pt x="783112" y="72384"/>
                  <a:pt x="1047404" y="0"/>
                </a:cubicBezTo>
                <a:cubicBezTo>
                  <a:pt x="1311696" y="-72384"/>
                  <a:pt x="1538756" y="49021"/>
                  <a:pt x="1723505" y="0"/>
                </a:cubicBezTo>
                <a:cubicBezTo>
                  <a:pt x="1908254" y="-49021"/>
                  <a:pt x="2093446" y="40382"/>
                  <a:pt x="2277687" y="0"/>
                </a:cubicBezTo>
                <a:cubicBezTo>
                  <a:pt x="2461928" y="-40382"/>
                  <a:pt x="2563426" y="15400"/>
                  <a:pt x="2709949" y="0"/>
                </a:cubicBezTo>
                <a:cubicBezTo>
                  <a:pt x="2856472" y="-15400"/>
                  <a:pt x="3002363" y="47098"/>
                  <a:pt x="3142211" y="0"/>
                </a:cubicBezTo>
                <a:cubicBezTo>
                  <a:pt x="3282059" y="-47098"/>
                  <a:pt x="3410857" y="39498"/>
                  <a:pt x="3513513" y="0"/>
                </a:cubicBezTo>
                <a:cubicBezTo>
                  <a:pt x="3616169" y="-39498"/>
                  <a:pt x="3780631" y="21173"/>
                  <a:pt x="3884815" y="0"/>
                </a:cubicBezTo>
                <a:cubicBezTo>
                  <a:pt x="3988999" y="-21173"/>
                  <a:pt x="4172193" y="48611"/>
                  <a:pt x="4378036" y="0"/>
                </a:cubicBezTo>
                <a:cubicBezTo>
                  <a:pt x="4583879" y="-48611"/>
                  <a:pt x="4767651" y="28013"/>
                  <a:pt x="5054138" y="0"/>
                </a:cubicBezTo>
                <a:cubicBezTo>
                  <a:pt x="5340625" y="-28013"/>
                  <a:pt x="5623301" y="50208"/>
                  <a:pt x="6096000" y="0"/>
                </a:cubicBezTo>
                <a:cubicBezTo>
                  <a:pt x="6128428" y="246066"/>
                  <a:pt x="6044652" y="421647"/>
                  <a:pt x="6096000" y="599594"/>
                </a:cubicBezTo>
                <a:cubicBezTo>
                  <a:pt x="6147348" y="777541"/>
                  <a:pt x="6072841" y="864366"/>
                  <a:pt x="6096000" y="1090170"/>
                </a:cubicBezTo>
                <a:cubicBezTo>
                  <a:pt x="6119159" y="1315974"/>
                  <a:pt x="6077506" y="1515630"/>
                  <a:pt x="6096000" y="1635255"/>
                </a:cubicBezTo>
                <a:cubicBezTo>
                  <a:pt x="6114494" y="1754881"/>
                  <a:pt x="6041240" y="2069981"/>
                  <a:pt x="6096000" y="2180340"/>
                </a:cubicBezTo>
                <a:cubicBezTo>
                  <a:pt x="6150760" y="2290700"/>
                  <a:pt x="6072573" y="2525272"/>
                  <a:pt x="6096000" y="2670917"/>
                </a:cubicBezTo>
                <a:cubicBezTo>
                  <a:pt x="6119427" y="2816562"/>
                  <a:pt x="6072508" y="2925527"/>
                  <a:pt x="6096000" y="3052477"/>
                </a:cubicBezTo>
                <a:cubicBezTo>
                  <a:pt x="6119492" y="3179427"/>
                  <a:pt x="6060469" y="3392239"/>
                  <a:pt x="6096000" y="3488545"/>
                </a:cubicBezTo>
                <a:cubicBezTo>
                  <a:pt x="6131531" y="3584851"/>
                  <a:pt x="6073368" y="3714481"/>
                  <a:pt x="6096000" y="3870104"/>
                </a:cubicBezTo>
                <a:cubicBezTo>
                  <a:pt x="6118632" y="4025727"/>
                  <a:pt x="6089635" y="4277449"/>
                  <a:pt x="6096000" y="4469698"/>
                </a:cubicBezTo>
                <a:cubicBezTo>
                  <a:pt x="6102365" y="4661947"/>
                  <a:pt x="6075577" y="5067626"/>
                  <a:pt x="6096000" y="5450851"/>
                </a:cubicBezTo>
                <a:cubicBezTo>
                  <a:pt x="5759902" y="5511693"/>
                  <a:pt x="5582683" y="5424658"/>
                  <a:pt x="5419898" y="5450851"/>
                </a:cubicBezTo>
                <a:cubicBezTo>
                  <a:pt x="5257113" y="5477044"/>
                  <a:pt x="5047429" y="5433639"/>
                  <a:pt x="4926676" y="5450851"/>
                </a:cubicBezTo>
                <a:cubicBezTo>
                  <a:pt x="4805923" y="5468063"/>
                  <a:pt x="4587970" y="5401005"/>
                  <a:pt x="4250575" y="5450851"/>
                </a:cubicBezTo>
                <a:cubicBezTo>
                  <a:pt x="3913180" y="5500697"/>
                  <a:pt x="4024676" y="5417669"/>
                  <a:pt x="3879273" y="5450851"/>
                </a:cubicBezTo>
                <a:cubicBezTo>
                  <a:pt x="3733870" y="5484033"/>
                  <a:pt x="3518894" y="5383979"/>
                  <a:pt x="3264131" y="5450851"/>
                </a:cubicBezTo>
                <a:cubicBezTo>
                  <a:pt x="3009368" y="5517723"/>
                  <a:pt x="2973491" y="5434696"/>
                  <a:pt x="2770909" y="5450851"/>
                </a:cubicBezTo>
                <a:cubicBezTo>
                  <a:pt x="2568327" y="5467006"/>
                  <a:pt x="2376931" y="5419723"/>
                  <a:pt x="2277687" y="5450851"/>
                </a:cubicBezTo>
                <a:cubicBezTo>
                  <a:pt x="2178443" y="5481979"/>
                  <a:pt x="1891947" y="5403252"/>
                  <a:pt x="1662545" y="5450851"/>
                </a:cubicBezTo>
                <a:cubicBezTo>
                  <a:pt x="1433143" y="5498450"/>
                  <a:pt x="1341786" y="5432086"/>
                  <a:pt x="1169324" y="5450851"/>
                </a:cubicBezTo>
                <a:cubicBezTo>
                  <a:pt x="996862" y="5469616"/>
                  <a:pt x="905265" y="5423420"/>
                  <a:pt x="737062" y="5450851"/>
                </a:cubicBezTo>
                <a:cubicBezTo>
                  <a:pt x="568859" y="5478282"/>
                  <a:pt x="278573" y="5367355"/>
                  <a:pt x="0" y="5450851"/>
                </a:cubicBezTo>
                <a:cubicBezTo>
                  <a:pt x="-43864" y="5253587"/>
                  <a:pt x="6266" y="5198793"/>
                  <a:pt x="0" y="4960274"/>
                </a:cubicBezTo>
                <a:cubicBezTo>
                  <a:pt x="-6266" y="4721755"/>
                  <a:pt x="43256" y="4580924"/>
                  <a:pt x="0" y="4306172"/>
                </a:cubicBezTo>
                <a:cubicBezTo>
                  <a:pt x="-43256" y="4031420"/>
                  <a:pt x="37459" y="4018615"/>
                  <a:pt x="0" y="3924613"/>
                </a:cubicBezTo>
                <a:cubicBezTo>
                  <a:pt x="-37459" y="3830611"/>
                  <a:pt x="29006" y="3525602"/>
                  <a:pt x="0" y="3325019"/>
                </a:cubicBezTo>
                <a:cubicBezTo>
                  <a:pt x="-29006" y="3124436"/>
                  <a:pt x="59523" y="3002685"/>
                  <a:pt x="0" y="2779934"/>
                </a:cubicBezTo>
                <a:cubicBezTo>
                  <a:pt x="-59523" y="2557184"/>
                  <a:pt x="27863" y="2567541"/>
                  <a:pt x="0" y="2398374"/>
                </a:cubicBezTo>
                <a:cubicBezTo>
                  <a:pt x="-27863" y="2229207"/>
                  <a:pt x="8477" y="2057039"/>
                  <a:pt x="0" y="1853289"/>
                </a:cubicBezTo>
                <a:cubicBezTo>
                  <a:pt x="-8477" y="1649539"/>
                  <a:pt x="27136" y="1572611"/>
                  <a:pt x="0" y="1471730"/>
                </a:cubicBezTo>
                <a:cubicBezTo>
                  <a:pt x="-27136" y="1370849"/>
                  <a:pt x="1994" y="1021453"/>
                  <a:pt x="0" y="872136"/>
                </a:cubicBezTo>
                <a:cubicBezTo>
                  <a:pt x="-1994" y="722819"/>
                  <a:pt x="63671" y="314701"/>
                  <a:pt x="0" y="0"/>
                </a:cubicBezTo>
                <a:close/>
              </a:path>
              <a:path w="6096000" h="5450851" stroke="0" extrusionOk="0">
                <a:moveTo>
                  <a:pt x="0" y="0"/>
                </a:moveTo>
                <a:cubicBezTo>
                  <a:pt x="271621" y="-6375"/>
                  <a:pt x="344609" y="15099"/>
                  <a:pt x="615142" y="0"/>
                </a:cubicBezTo>
                <a:cubicBezTo>
                  <a:pt x="885675" y="-15099"/>
                  <a:pt x="1093573" y="53876"/>
                  <a:pt x="1291244" y="0"/>
                </a:cubicBezTo>
                <a:cubicBezTo>
                  <a:pt x="1488915" y="-53876"/>
                  <a:pt x="1563945" y="11331"/>
                  <a:pt x="1662545" y="0"/>
                </a:cubicBezTo>
                <a:cubicBezTo>
                  <a:pt x="1761145" y="-11331"/>
                  <a:pt x="1983631" y="22000"/>
                  <a:pt x="2216727" y="0"/>
                </a:cubicBezTo>
                <a:cubicBezTo>
                  <a:pt x="2449823" y="-22000"/>
                  <a:pt x="2473335" y="7802"/>
                  <a:pt x="2588029" y="0"/>
                </a:cubicBezTo>
                <a:cubicBezTo>
                  <a:pt x="2702723" y="-7802"/>
                  <a:pt x="3050109" y="44355"/>
                  <a:pt x="3264131" y="0"/>
                </a:cubicBezTo>
                <a:cubicBezTo>
                  <a:pt x="3478153" y="-44355"/>
                  <a:pt x="3551555" y="51860"/>
                  <a:pt x="3696393" y="0"/>
                </a:cubicBezTo>
                <a:cubicBezTo>
                  <a:pt x="3841231" y="-51860"/>
                  <a:pt x="4061566" y="42234"/>
                  <a:pt x="4372495" y="0"/>
                </a:cubicBezTo>
                <a:cubicBezTo>
                  <a:pt x="4683424" y="-42234"/>
                  <a:pt x="4615321" y="35207"/>
                  <a:pt x="4743796" y="0"/>
                </a:cubicBezTo>
                <a:cubicBezTo>
                  <a:pt x="4872271" y="-35207"/>
                  <a:pt x="5135175" y="35943"/>
                  <a:pt x="5237018" y="0"/>
                </a:cubicBezTo>
                <a:cubicBezTo>
                  <a:pt x="5338861" y="-35943"/>
                  <a:pt x="5763085" y="68170"/>
                  <a:pt x="6096000" y="0"/>
                </a:cubicBezTo>
                <a:cubicBezTo>
                  <a:pt x="6097621" y="91180"/>
                  <a:pt x="6083741" y="272484"/>
                  <a:pt x="6096000" y="381560"/>
                </a:cubicBezTo>
                <a:cubicBezTo>
                  <a:pt x="6108259" y="490636"/>
                  <a:pt x="6067543" y="772869"/>
                  <a:pt x="6096000" y="1035662"/>
                </a:cubicBezTo>
                <a:cubicBezTo>
                  <a:pt x="6124457" y="1298455"/>
                  <a:pt x="6066987" y="1313597"/>
                  <a:pt x="6096000" y="1471730"/>
                </a:cubicBezTo>
                <a:cubicBezTo>
                  <a:pt x="6125013" y="1629863"/>
                  <a:pt x="6082701" y="1834684"/>
                  <a:pt x="6096000" y="1962306"/>
                </a:cubicBezTo>
                <a:cubicBezTo>
                  <a:pt x="6109299" y="2089928"/>
                  <a:pt x="6050768" y="2194116"/>
                  <a:pt x="6096000" y="2343866"/>
                </a:cubicBezTo>
                <a:cubicBezTo>
                  <a:pt x="6141232" y="2493616"/>
                  <a:pt x="6067459" y="2542129"/>
                  <a:pt x="6096000" y="2725426"/>
                </a:cubicBezTo>
                <a:cubicBezTo>
                  <a:pt x="6124541" y="2908723"/>
                  <a:pt x="6075794" y="3194073"/>
                  <a:pt x="6096000" y="3379528"/>
                </a:cubicBezTo>
                <a:cubicBezTo>
                  <a:pt x="6116206" y="3564983"/>
                  <a:pt x="6088636" y="3812092"/>
                  <a:pt x="6096000" y="3924613"/>
                </a:cubicBezTo>
                <a:cubicBezTo>
                  <a:pt x="6103364" y="4037134"/>
                  <a:pt x="6043013" y="4401359"/>
                  <a:pt x="6096000" y="4524206"/>
                </a:cubicBezTo>
                <a:cubicBezTo>
                  <a:pt x="6148987" y="4647053"/>
                  <a:pt x="6083003" y="4757166"/>
                  <a:pt x="6096000" y="4905766"/>
                </a:cubicBezTo>
                <a:cubicBezTo>
                  <a:pt x="6108997" y="5054366"/>
                  <a:pt x="6079535" y="5259407"/>
                  <a:pt x="6096000" y="5450851"/>
                </a:cubicBezTo>
                <a:cubicBezTo>
                  <a:pt x="5923436" y="5477343"/>
                  <a:pt x="5798257" y="5406957"/>
                  <a:pt x="5663738" y="5450851"/>
                </a:cubicBezTo>
                <a:cubicBezTo>
                  <a:pt x="5529219" y="5494745"/>
                  <a:pt x="5270210" y="5396758"/>
                  <a:pt x="5109556" y="5450851"/>
                </a:cubicBezTo>
                <a:cubicBezTo>
                  <a:pt x="4948902" y="5504944"/>
                  <a:pt x="4712159" y="5426074"/>
                  <a:pt x="4494415" y="5450851"/>
                </a:cubicBezTo>
                <a:cubicBezTo>
                  <a:pt x="4276671" y="5475628"/>
                  <a:pt x="4083284" y="5395669"/>
                  <a:pt x="3818313" y="5450851"/>
                </a:cubicBezTo>
                <a:cubicBezTo>
                  <a:pt x="3553342" y="5506033"/>
                  <a:pt x="3334225" y="5394547"/>
                  <a:pt x="3203171" y="5450851"/>
                </a:cubicBezTo>
                <a:cubicBezTo>
                  <a:pt x="3072117" y="5507155"/>
                  <a:pt x="2837932" y="5424236"/>
                  <a:pt x="2648989" y="5450851"/>
                </a:cubicBezTo>
                <a:cubicBezTo>
                  <a:pt x="2460046" y="5477466"/>
                  <a:pt x="2309673" y="5428316"/>
                  <a:pt x="1972887" y="5450851"/>
                </a:cubicBezTo>
                <a:cubicBezTo>
                  <a:pt x="1636101" y="5473386"/>
                  <a:pt x="1636288" y="5429195"/>
                  <a:pt x="1540625" y="5450851"/>
                </a:cubicBezTo>
                <a:cubicBezTo>
                  <a:pt x="1444962" y="5472507"/>
                  <a:pt x="1250804" y="5402206"/>
                  <a:pt x="1108364" y="5450851"/>
                </a:cubicBezTo>
                <a:cubicBezTo>
                  <a:pt x="965924" y="5499496"/>
                  <a:pt x="825046" y="5421974"/>
                  <a:pt x="676102" y="5450851"/>
                </a:cubicBezTo>
                <a:cubicBezTo>
                  <a:pt x="527158" y="5479728"/>
                  <a:pt x="247134" y="5384660"/>
                  <a:pt x="0" y="5450851"/>
                </a:cubicBezTo>
                <a:cubicBezTo>
                  <a:pt x="-9575" y="5311952"/>
                  <a:pt x="65272" y="5045357"/>
                  <a:pt x="0" y="4796749"/>
                </a:cubicBezTo>
                <a:cubicBezTo>
                  <a:pt x="-65272" y="4548141"/>
                  <a:pt x="28034" y="4430228"/>
                  <a:pt x="0" y="4306172"/>
                </a:cubicBezTo>
                <a:cubicBezTo>
                  <a:pt x="-28034" y="4182116"/>
                  <a:pt x="13245" y="3947366"/>
                  <a:pt x="0" y="3761087"/>
                </a:cubicBezTo>
                <a:cubicBezTo>
                  <a:pt x="-13245" y="3574809"/>
                  <a:pt x="49107" y="3410893"/>
                  <a:pt x="0" y="3161494"/>
                </a:cubicBezTo>
                <a:cubicBezTo>
                  <a:pt x="-49107" y="2912095"/>
                  <a:pt x="20478" y="2914627"/>
                  <a:pt x="0" y="2725426"/>
                </a:cubicBezTo>
                <a:cubicBezTo>
                  <a:pt x="-20478" y="2536225"/>
                  <a:pt x="64467" y="2292534"/>
                  <a:pt x="0" y="2180340"/>
                </a:cubicBezTo>
                <a:cubicBezTo>
                  <a:pt x="-64467" y="2068146"/>
                  <a:pt x="55241" y="1755462"/>
                  <a:pt x="0" y="1580747"/>
                </a:cubicBezTo>
                <a:cubicBezTo>
                  <a:pt x="-55241" y="1406032"/>
                  <a:pt x="47232" y="1233551"/>
                  <a:pt x="0" y="1090170"/>
                </a:cubicBezTo>
                <a:cubicBezTo>
                  <a:pt x="-47232" y="946789"/>
                  <a:pt x="8810" y="791953"/>
                  <a:pt x="0" y="545085"/>
                </a:cubicBezTo>
                <a:cubicBezTo>
                  <a:pt x="-8810" y="298218"/>
                  <a:pt x="61222" y="161524"/>
                  <a:pt x="0" y="0"/>
                </a:cubicBezTo>
                <a:close/>
              </a:path>
            </a:pathLst>
          </a:custGeom>
          <a:solidFill>
            <a:schemeClr val="accent1">
              <a:lumMod val="20000"/>
              <a:lumOff val="80000"/>
            </a:schemeClr>
          </a:solidFill>
          <a:ln>
            <a:solidFill>
              <a:schemeClr val="tx1"/>
            </a:solidFill>
            <a:extLst>
              <a:ext uri="{C807C97D-BFC1-408E-A445-0C87EB9F89A2}">
                <ask:lineSketchStyleProps xmlns:ask="http://schemas.microsoft.com/office/drawing/2018/sketchyshapes" sd="2793308638">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Data objects that differ in general behavior of the data are called as outliers. The outliers are generally discarded by most of data mining methods as noise or exceptions. Sometimes, outliers may have more information in comparison to other data objects. Therefore outlier analysis is important for some application areas such as intrusion detection, fraud detection, anomaly detection, etc.</a:t>
            </a:r>
          </a:p>
          <a:p>
            <a:pPr algn="just">
              <a:lnSpc>
                <a:spcPct val="150000"/>
              </a:lnSpc>
            </a:pPr>
            <a:r>
              <a:rPr lang="en-US" b="0" i="0" dirty="0">
                <a:solidFill>
                  <a:srgbClr val="202124"/>
                </a:solidFill>
                <a:effectLst/>
                <a:latin typeface="Google Sans"/>
              </a:rPr>
              <a:t>Many data mining techniques generally use clustering to detect the outliers as a noise. The outlier detection methods can be classified as classification-based methods, statistical methods, clustering-based methods, supervised, semi-supervised and unsupervised methods, deviation-based methods and proximity-based methods.</a:t>
            </a:r>
            <a:endParaRPr lang="en-US" dirty="0"/>
          </a:p>
        </p:txBody>
      </p:sp>
      <p:sp>
        <p:nvSpPr>
          <p:cNvPr id="12" name="TextBox 11">
            <a:extLst>
              <a:ext uri="{FF2B5EF4-FFF2-40B4-BE49-F238E27FC236}">
                <a16:creationId xmlns:a16="http://schemas.microsoft.com/office/drawing/2014/main" id="{D074413B-5D34-E0B6-5665-6CBFF28E3F8A}"/>
              </a:ext>
            </a:extLst>
          </p:cNvPr>
          <p:cNvSpPr txBox="1"/>
          <p:nvPr/>
        </p:nvSpPr>
        <p:spPr>
          <a:xfrm>
            <a:off x="7069666" y="970467"/>
            <a:ext cx="4703234" cy="4619854"/>
          </a:xfrm>
          <a:custGeom>
            <a:avLst/>
            <a:gdLst>
              <a:gd name="connsiteX0" fmla="*/ 0 w 4703234"/>
              <a:gd name="connsiteY0" fmla="*/ 0 h 4619854"/>
              <a:gd name="connsiteX1" fmla="*/ 681969 w 4703234"/>
              <a:gd name="connsiteY1" fmla="*/ 0 h 4619854"/>
              <a:gd name="connsiteX2" fmla="*/ 1175809 w 4703234"/>
              <a:gd name="connsiteY2" fmla="*/ 0 h 4619854"/>
              <a:gd name="connsiteX3" fmla="*/ 1857777 w 4703234"/>
              <a:gd name="connsiteY3" fmla="*/ 0 h 4619854"/>
              <a:gd name="connsiteX4" fmla="*/ 2351617 w 4703234"/>
              <a:gd name="connsiteY4" fmla="*/ 0 h 4619854"/>
              <a:gd name="connsiteX5" fmla="*/ 2986554 w 4703234"/>
              <a:gd name="connsiteY5" fmla="*/ 0 h 4619854"/>
              <a:gd name="connsiteX6" fmla="*/ 3433361 w 4703234"/>
              <a:gd name="connsiteY6" fmla="*/ 0 h 4619854"/>
              <a:gd name="connsiteX7" fmla="*/ 3880168 w 4703234"/>
              <a:gd name="connsiteY7" fmla="*/ 0 h 4619854"/>
              <a:gd name="connsiteX8" fmla="*/ 4703234 w 4703234"/>
              <a:gd name="connsiteY8" fmla="*/ 0 h 4619854"/>
              <a:gd name="connsiteX9" fmla="*/ 4703234 w 4703234"/>
              <a:gd name="connsiteY9" fmla="*/ 531283 h 4619854"/>
              <a:gd name="connsiteX10" fmla="*/ 4703234 w 4703234"/>
              <a:gd name="connsiteY10" fmla="*/ 1062566 h 4619854"/>
              <a:gd name="connsiteX11" fmla="*/ 4703234 w 4703234"/>
              <a:gd name="connsiteY11" fmla="*/ 1732445 h 4619854"/>
              <a:gd name="connsiteX12" fmla="*/ 4703234 w 4703234"/>
              <a:gd name="connsiteY12" fmla="*/ 2356126 h 4619854"/>
              <a:gd name="connsiteX13" fmla="*/ 4703234 w 4703234"/>
              <a:gd name="connsiteY13" fmla="*/ 2887409 h 4619854"/>
              <a:gd name="connsiteX14" fmla="*/ 4703234 w 4703234"/>
              <a:gd name="connsiteY14" fmla="*/ 3464891 h 4619854"/>
              <a:gd name="connsiteX15" fmla="*/ 4703234 w 4703234"/>
              <a:gd name="connsiteY15" fmla="*/ 3996174 h 4619854"/>
              <a:gd name="connsiteX16" fmla="*/ 4703234 w 4703234"/>
              <a:gd name="connsiteY16" fmla="*/ 4619854 h 4619854"/>
              <a:gd name="connsiteX17" fmla="*/ 4021265 w 4703234"/>
              <a:gd name="connsiteY17" fmla="*/ 4619854 h 4619854"/>
              <a:gd name="connsiteX18" fmla="*/ 3339296 w 4703234"/>
              <a:gd name="connsiteY18" fmla="*/ 4619854 h 4619854"/>
              <a:gd name="connsiteX19" fmla="*/ 2751392 w 4703234"/>
              <a:gd name="connsiteY19" fmla="*/ 4619854 h 4619854"/>
              <a:gd name="connsiteX20" fmla="*/ 2257552 w 4703234"/>
              <a:gd name="connsiteY20" fmla="*/ 4619854 h 4619854"/>
              <a:gd name="connsiteX21" fmla="*/ 1716680 w 4703234"/>
              <a:gd name="connsiteY21" fmla="*/ 4619854 h 4619854"/>
              <a:gd name="connsiteX22" fmla="*/ 1034711 w 4703234"/>
              <a:gd name="connsiteY22" fmla="*/ 4619854 h 4619854"/>
              <a:gd name="connsiteX23" fmla="*/ 0 w 4703234"/>
              <a:gd name="connsiteY23" fmla="*/ 4619854 h 4619854"/>
              <a:gd name="connsiteX24" fmla="*/ 0 w 4703234"/>
              <a:gd name="connsiteY24" fmla="*/ 4180968 h 4619854"/>
              <a:gd name="connsiteX25" fmla="*/ 0 w 4703234"/>
              <a:gd name="connsiteY25" fmla="*/ 3695883 h 4619854"/>
              <a:gd name="connsiteX26" fmla="*/ 0 w 4703234"/>
              <a:gd name="connsiteY26" fmla="*/ 3118401 h 4619854"/>
              <a:gd name="connsiteX27" fmla="*/ 0 w 4703234"/>
              <a:gd name="connsiteY27" fmla="*/ 2587118 h 4619854"/>
              <a:gd name="connsiteX28" fmla="*/ 0 w 4703234"/>
              <a:gd name="connsiteY28" fmla="*/ 2055835 h 4619854"/>
              <a:gd name="connsiteX29" fmla="*/ 0 w 4703234"/>
              <a:gd name="connsiteY29" fmla="*/ 1524552 h 4619854"/>
              <a:gd name="connsiteX30" fmla="*/ 0 w 4703234"/>
              <a:gd name="connsiteY30" fmla="*/ 947070 h 4619854"/>
              <a:gd name="connsiteX31" fmla="*/ 0 w 4703234"/>
              <a:gd name="connsiteY31" fmla="*/ 508184 h 4619854"/>
              <a:gd name="connsiteX32" fmla="*/ 0 w 4703234"/>
              <a:gd name="connsiteY32" fmla="*/ 0 h 461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703234" h="4619854" fill="none" extrusionOk="0">
                <a:moveTo>
                  <a:pt x="0" y="0"/>
                </a:moveTo>
                <a:cubicBezTo>
                  <a:pt x="184885" y="-17883"/>
                  <a:pt x="362637" y="44259"/>
                  <a:pt x="681969" y="0"/>
                </a:cubicBezTo>
                <a:cubicBezTo>
                  <a:pt x="1001301" y="-44259"/>
                  <a:pt x="999715" y="49963"/>
                  <a:pt x="1175809" y="0"/>
                </a:cubicBezTo>
                <a:cubicBezTo>
                  <a:pt x="1351903" y="-49963"/>
                  <a:pt x="1714077" y="41731"/>
                  <a:pt x="1857777" y="0"/>
                </a:cubicBezTo>
                <a:cubicBezTo>
                  <a:pt x="2001477" y="-41731"/>
                  <a:pt x="2112372" y="45714"/>
                  <a:pt x="2351617" y="0"/>
                </a:cubicBezTo>
                <a:cubicBezTo>
                  <a:pt x="2590862" y="-45714"/>
                  <a:pt x="2818454" y="23872"/>
                  <a:pt x="2986554" y="0"/>
                </a:cubicBezTo>
                <a:cubicBezTo>
                  <a:pt x="3154654" y="-23872"/>
                  <a:pt x="3325824" y="44844"/>
                  <a:pt x="3433361" y="0"/>
                </a:cubicBezTo>
                <a:cubicBezTo>
                  <a:pt x="3540898" y="-44844"/>
                  <a:pt x="3725248" y="24593"/>
                  <a:pt x="3880168" y="0"/>
                </a:cubicBezTo>
                <a:cubicBezTo>
                  <a:pt x="4035088" y="-24593"/>
                  <a:pt x="4431146" y="29180"/>
                  <a:pt x="4703234" y="0"/>
                </a:cubicBezTo>
                <a:cubicBezTo>
                  <a:pt x="4742906" y="164519"/>
                  <a:pt x="4661479" y="387234"/>
                  <a:pt x="4703234" y="531283"/>
                </a:cubicBezTo>
                <a:cubicBezTo>
                  <a:pt x="4744989" y="675332"/>
                  <a:pt x="4644343" y="891677"/>
                  <a:pt x="4703234" y="1062566"/>
                </a:cubicBezTo>
                <a:cubicBezTo>
                  <a:pt x="4762125" y="1233455"/>
                  <a:pt x="4627039" y="1488954"/>
                  <a:pt x="4703234" y="1732445"/>
                </a:cubicBezTo>
                <a:cubicBezTo>
                  <a:pt x="4779429" y="1975936"/>
                  <a:pt x="4674588" y="2218648"/>
                  <a:pt x="4703234" y="2356126"/>
                </a:cubicBezTo>
                <a:cubicBezTo>
                  <a:pt x="4731880" y="2493604"/>
                  <a:pt x="4695031" y="2761482"/>
                  <a:pt x="4703234" y="2887409"/>
                </a:cubicBezTo>
                <a:cubicBezTo>
                  <a:pt x="4711437" y="3013336"/>
                  <a:pt x="4660767" y="3179465"/>
                  <a:pt x="4703234" y="3464891"/>
                </a:cubicBezTo>
                <a:cubicBezTo>
                  <a:pt x="4745701" y="3750317"/>
                  <a:pt x="4659720" y="3752808"/>
                  <a:pt x="4703234" y="3996174"/>
                </a:cubicBezTo>
                <a:cubicBezTo>
                  <a:pt x="4746748" y="4239540"/>
                  <a:pt x="4693750" y="4334443"/>
                  <a:pt x="4703234" y="4619854"/>
                </a:cubicBezTo>
                <a:cubicBezTo>
                  <a:pt x="4370182" y="4647371"/>
                  <a:pt x="4213981" y="4574711"/>
                  <a:pt x="4021265" y="4619854"/>
                </a:cubicBezTo>
                <a:cubicBezTo>
                  <a:pt x="3828549" y="4664997"/>
                  <a:pt x="3629568" y="4592782"/>
                  <a:pt x="3339296" y="4619854"/>
                </a:cubicBezTo>
                <a:cubicBezTo>
                  <a:pt x="3049024" y="4646926"/>
                  <a:pt x="3028117" y="4588367"/>
                  <a:pt x="2751392" y="4619854"/>
                </a:cubicBezTo>
                <a:cubicBezTo>
                  <a:pt x="2474667" y="4651341"/>
                  <a:pt x="2462698" y="4618592"/>
                  <a:pt x="2257552" y="4619854"/>
                </a:cubicBezTo>
                <a:cubicBezTo>
                  <a:pt x="2052406" y="4621116"/>
                  <a:pt x="1928251" y="4608545"/>
                  <a:pt x="1716680" y="4619854"/>
                </a:cubicBezTo>
                <a:cubicBezTo>
                  <a:pt x="1505109" y="4631163"/>
                  <a:pt x="1182011" y="4608306"/>
                  <a:pt x="1034711" y="4619854"/>
                </a:cubicBezTo>
                <a:cubicBezTo>
                  <a:pt x="887411" y="4631402"/>
                  <a:pt x="490497" y="4496889"/>
                  <a:pt x="0" y="4619854"/>
                </a:cubicBezTo>
                <a:cubicBezTo>
                  <a:pt x="-35201" y="4411226"/>
                  <a:pt x="49869" y="4274038"/>
                  <a:pt x="0" y="4180968"/>
                </a:cubicBezTo>
                <a:cubicBezTo>
                  <a:pt x="-49869" y="4087898"/>
                  <a:pt x="49217" y="3840616"/>
                  <a:pt x="0" y="3695883"/>
                </a:cubicBezTo>
                <a:cubicBezTo>
                  <a:pt x="-49217" y="3551150"/>
                  <a:pt x="8378" y="3352405"/>
                  <a:pt x="0" y="3118401"/>
                </a:cubicBezTo>
                <a:cubicBezTo>
                  <a:pt x="-8378" y="2884397"/>
                  <a:pt x="7730" y="2786309"/>
                  <a:pt x="0" y="2587118"/>
                </a:cubicBezTo>
                <a:cubicBezTo>
                  <a:pt x="-7730" y="2387927"/>
                  <a:pt x="40009" y="2286634"/>
                  <a:pt x="0" y="2055835"/>
                </a:cubicBezTo>
                <a:cubicBezTo>
                  <a:pt x="-40009" y="1825036"/>
                  <a:pt x="11525" y="1746561"/>
                  <a:pt x="0" y="1524552"/>
                </a:cubicBezTo>
                <a:cubicBezTo>
                  <a:pt x="-11525" y="1302543"/>
                  <a:pt x="39207" y="1198971"/>
                  <a:pt x="0" y="947070"/>
                </a:cubicBezTo>
                <a:cubicBezTo>
                  <a:pt x="-39207" y="695169"/>
                  <a:pt x="8615" y="605888"/>
                  <a:pt x="0" y="508184"/>
                </a:cubicBezTo>
                <a:cubicBezTo>
                  <a:pt x="-8615" y="410480"/>
                  <a:pt x="55446" y="118556"/>
                  <a:pt x="0" y="0"/>
                </a:cubicBezTo>
                <a:close/>
              </a:path>
              <a:path w="4703234" h="4619854" stroke="0" extrusionOk="0">
                <a:moveTo>
                  <a:pt x="0" y="0"/>
                </a:moveTo>
                <a:cubicBezTo>
                  <a:pt x="136119" y="-15532"/>
                  <a:pt x="303523" y="50247"/>
                  <a:pt x="446807" y="0"/>
                </a:cubicBezTo>
                <a:cubicBezTo>
                  <a:pt x="590091" y="-50247"/>
                  <a:pt x="831701" y="3212"/>
                  <a:pt x="1128776" y="0"/>
                </a:cubicBezTo>
                <a:cubicBezTo>
                  <a:pt x="1425851" y="-3212"/>
                  <a:pt x="1526090" y="67193"/>
                  <a:pt x="1810745" y="0"/>
                </a:cubicBezTo>
                <a:cubicBezTo>
                  <a:pt x="2095400" y="-67193"/>
                  <a:pt x="2292447" y="62531"/>
                  <a:pt x="2445682" y="0"/>
                </a:cubicBezTo>
                <a:cubicBezTo>
                  <a:pt x="2598917" y="-62531"/>
                  <a:pt x="2766999" y="16419"/>
                  <a:pt x="2939521" y="0"/>
                </a:cubicBezTo>
                <a:cubicBezTo>
                  <a:pt x="3112043" y="-16419"/>
                  <a:pt x="3368371" y="2070"/>
                  <a:pt x="3621490" y="0"/>
                </a:cubicBezTo>
                <a:cubicBezTo>
                  <a:pt x="3874609" y="-2070"/>
                  <a:pt x="4480996" y="104314"/>
                  <a:pt x="4703234" y="0"/>
                </a:cubicBezTo>
                <a:cubicBezTo>
                  <a:pt x="4765960" y="230114"/>
                  <a:pt x="4663002" y="312659"/>
                  <a:pt x="4703234" y="577482"/>
                </a:cubicBezTo>
                <a:cubicBezTo>
                  <a:pt x="4743466" y="842305"/>
                  <a:pt x="4657489" y="880188"/>
                  <a:pt x="4703234" y="1062566"/>
                </a:cubicBezTo>
                <a:cubicBezTo>
                  <a:pt x="4748979" y="1244944"/>
                  <a:pt x="4682572" y="1446980"/>
                  <a:pt x="4703234" y="1547651"/>
                </a:cubicBezTo>
                <a:cubicBezTo>
                  <a:pt x="4723896" y="1648323"/>
                  <a:pt x="4672279" y="2077219"/>
                  <a:pt x="4703234" y="2217530"/>
                </a:cubicBezTo>
                <a:cubicBezTo>
                  <a:pt x="4734189" y="2357841"/>
                  <a:pt x="4701341" y="2667559"/>
                  <a:pt x="4703234" y="2887409"/>
                </a:cubicBezTo>
                <a:cubicBezTo>
                  <a:pt x="4705127" y="3107259"/>
                  <a:pt x="4667935" y="3203696"/>
                  <a:pt x="4703234" y="3326295"/>
                </a:cubicBezTo>
                <a:cubicBezTo>
                  <a:pt x="4738533" y="3448894"/>
                  <a:pt x="4670440" y="3696715"/>
                  <a:pt x="4703234" y="3811380"/>
                </a:cubicBezTo>
                <a:cubicBezTo>
                  <a:pt x="4736028" y="3926045"/>
                  <a:pt x="4608795" y="4412183"/>
                  <a:pt x="4703234" y="4619854"/>
                </a:cubicBezTo>
                <a:cubicBezTo>
                  <a:pt x="4437536" y="4667619"/>
                  <a:pt x="4346957" y="4562054"/>
                  <a:pt x="4115330" y="4619854"/>
                </a:cubicBezTo>
                <a:cubicBezTo>
                  <a:pt x="3883703" y="4677654"/>
                  <a:pt x="3773179" y="4583241"/>
                  <a:pt x="3527426" y="4619854"/>
                </a:cubicBezTo>
                <a:cubicBezTo>
                  <a:pt x="3281673" y="4656467"/>
                  <a:pt x="3196813" y="4587749"/>
                  <a:pt x="3033586" y="4619854"/>
                </a:cubicBezTo>
                <a:cubicBezTo>
                  <a:pt x="2870359" y="4651959"/>
                  <a:pt x="2595598" y="4615535"/>
                  <a:pt x="2398649" y="4619854"/>
                </a:cubicBezTo>
                <a:cubicBezTo>
                  <a:pt x="2201700" y="4624173"/>
                  <a:pt x="2040359" y="4589415"/>
                  <a:pt x="1857777" y="4619854"/>
                </a:cubicBezTo>
                <a:cubicBezTo>
                  <a:pt x="1675195" y="4650293"/>
                  <a:pt x="1415307" y="4593344"/>
                  <a:pt x="1222841" y="4619854"/>
                </a:cubicBezTo>
                <a:cubicBezTo>
                  <a:pt x="1030375" y="4646364"/>
                  <a:pt x="835467" y="4619586"/>
                  <a:pt x="729001" y="4619854"/>
                </a:cubicBezTo>
                <a:cubicBezTo>
                  <a:pt x="622535" y="4620122"/>
                  <a:pt x="202988" y="4600148"/>
                  <a:pt x="0" y="4619854"/>
                </a:cubicBezTo>
                <a:cubicBezTo>
                  <a:pt x="-26693" y="4407406"/>
                  <a:pt x="13992" y="4369555"/>
                  <a:pt x="0" y="4180968"/>
                </a:cubicBezTo>
                <a:cubicBezTo>
                  <a:pt x="-13992" y="3992381"/>
                  <a:pt x="21798" y="3810217"/>
                  <a:pt x="0" y="3695883"/>
                </a:cubicBezTo>
                <a:cubicBezTo>
                  <a:pt x="-21798" y="3581550"/>
                  <a:pt x="34794" y="3454867"/>
                  <a:pt x="0" y="3256997"/>
                </a:cubicBezTo>
                <a:cubicBezTo>
                  <a:pt x="-34794" y="3059127"/>
                  <a:pt x="36836" y="2928872"/>
                  <a:pt x="0" y="2725714"/>
                </a:cubicBezTo>
                <a:cubicBezTo>
                  <a:pt x="-36836" y="2522556"/>
                  <a:pt x="24193" y="2470240"/>
                  <a:pt x="0" y="2240629"/>
                </a:cubicBezTo>
                <a:cubicBezTo>
                  <a:pt x="-24193" y="2011018"/>
                  <a:pt x="19091" y="1909491"/>
                  <a:pt x="0" y="1801743"/>
                </a:cubicBezTo>
                <a:cubicBezTo>
                  <a:pt x="-19091" y="1693995"/>
                  <a:pt x="58533" y="1365204"/>
                  <a:pt x="0" y="1224261"/>
                </a:cubicBezTo>
                <a:cubicBezTo>
                  <a:pt x="-58533" y="1083318"/>
                  <a:pt x="14777" y="907627"/>
                  <a:pt x="0" y="785375"/>
                </a:cubicBezTo>
                <a:cubicBezTo>
                  <a:pt x="-14777" y="663123"/>
                  <a:pt x="22807" y="231271"/>
                  <a:pt x="0" y="0"/>
                </a:cubicBezTo>
                <a:close/>
              </a:path>
            </a:pathLst>
          </a:custGeom>
          <a:solidFill>
            <a:schemeClr val="accent4">
              <a:lumMod val="20000"/>
              <a:lumOff val="80000"/>
            </a:schemeClr>
          </a:solidFill>
          <a:ln>
            <a:solidFill>
              <a:schemeClr val="tx1"/>
            </a:solidFill>
            <a:extLst>
              <a:ext uri="{C807C97D-BFC1-408E-A445-0C87EB9F89A2}">
                <ask:lineSketchStyleProps xmlns:ask="http://schemas.microsoft.com/office/drawing/2018/sketchyshapes" sd="3795592662">
                  <a:prstGeom prst="rect">
                    <a:avLst/>
                  </a:prstGeom>
                  <ask:type>
                    <ask:lineSketchScribble/>
                  </ask:type>
                </ask:lineSketchStyleProps>
              </a:ext>
            </a:extLst>
          </a:ln>
        </p:spPr>
        <p:txBody>
          <a:bodyPr wrap="square">
            <a:spAutoFit/>
          </a:bodyPr>
          <a:lstStyle/>
          <a:p>
            <a:pPr algn="just">
              <a:lnSpc>
                <a:spcPct val="150000"/>
              </a:lnSpc>
            </a:pPr>
            <a:r>
              <a:rPr lang="en-US" b="0" i="0" dirty="0">
                <a:solidFill>
                  <a:srgbClr val="202124"/>
                </a:solidFill>
                <a:effectLst/>
                <a:latin typeface="Google Sans"/>
              </a:rPr>
              <a:t>Angiulli and Fassetti stated that the background knowledge (or domain knowledge) can be used to detect the outliers easily . They proposed the solution as unsupervised but it can have relationship with supervised learning. Gradient outlier factor is investigated in Angiulliand Fassetti for generalization and unification of statistical outliers. Campello et al. presented a framework for density-based outlier detection. Two new algorithmsinc-iVAT and dec-</a:t>
            </a:r>
            <a:r>
              <a:rPr lang="en-US" b="0" i="0" dirty="0" err="1">
                <a:solidFill>
                  <a:srgbClr val="202124"/>
                </a:solidFill>
                <a:effectLst/>
                <a:latin typeface="Google Sans"/>
              </a:rPr>
              <a:t>iVAT</a:t>
            </a:r>
            <a:r>
              <a:rPr lang="en-US" b="0" i="0" dirty="0">
                <a:solidFill>
                  <a:srgbClr val="202124"/>
                </a:solidFill>
                <a:effectLst/>
                <a:latin typeface="Google Sans"/>
              </a:rPr>
              <a:t> based on visual</a:t>
            </a:r>
            <a:endParaRPr lang="en-US" dirty="0"/>
          </a:p>
        </p:txBody>
      </p:sp>
    </p:spTree>
    <p:extLst>
      <p:ext uri="{BB962C8B-B14F-4D97-AF65-F5344CB8AC3E}">
        <p14:creationId xmlns:p14="http://schemas.microsoft.com/office/powerpoint/2010/main" val="201030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2325</Words>
  <Application>Microsoft Office PowerPoint</Application>
  <PresentationFormat>Widescreen</PresentationFormat>
  <Paragraphs>168</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 Nazanin</vt:lpstr>
      <vt:lpstr>Bahnschrift Light SemiCondensed</vt:lpstr>
      <vt:lpstr>Calibri</vt:lpstr>
      <vt:lpstr>Calibri Light</vt:lpstr>
      <vt:lpstr>Cambria Math</vt:lpstr>
      <vt:lpstr>ff2</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sina mollaebrahimi</dc:creator>
  <cp:lastModifiedBy>sina mollaebrahimi</cp:lastModifiedBy>
  <cp:revision>1</cp:revision>
  <dcterms:created xsi:type="dcterms:W3CDTF">2025-02-18T15:31:12Z</dcterms:created>
  <dcterms:modified xsi:type="dcterms:W3CDTF">2025-03-02T11:49:09Z</dcterms:modified>
</cp:coreProperties>
</file>