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9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rtificial_neural_networ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rtificial_neural_network" TargetMode="External"/><Relationship Id="rId3" Type="http://schemas.openxmlformats.org/officeDocument/2006/relationships/hyperlink" Target="https://en.wikipedia.org/wiki/Directed_cyc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rtificial_neural_networ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lter_Pitts" TargetMode="External"/><Relationship Id="rId4" Type="http://schemas.openxmlformats.org/officeDocument/2006/relationships/hyperlink" Target="https://en.wikipedia.org/wiki/Artificial_neural_network#cite_note-1" TargetMode="External"/><Relationship Id="rId5" Type="http://schemas.openxmlformats.org/officeDocument/2006/relationships/hyperlink" Target="https://classes.soe.ucsc.edu/cmps130/Spring09/Papers/mculloch-pitts.pdf" TargetMode="External"/><Relationship Id="rId6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Warren_McCullo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Sina</a:t>
            </a:r>
          </a:p>
          <a:p>
            <a:r>
              <a:rPr lang="en-US" dirty="0" smtClean="0"/>
              <a:t>Chuck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neuron in the hidden layer uses a non-linear activation function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activation function in a neural network is a function used to transform the activation level of a unit (neuron) into an output signal. </a:t>
            </a:r>
            <a:endParaRPr lang="en-US" dirty="0"/>
          </a:p>
          <a:p>
            <a:r>
              <a:rPr lang="en-US" dirty="0"/>
              <a:t>The activation function essentially divides the original space into typically two partitions, having a "squashing" effect.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feedforward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feedforward neural network</a:t>
            </a:r>
            <a:r>
              <a:rPr lang="en-US" dirty="0"/>
              <a:t> is an </a:t>
            </a:r>
            <a:r>
              <a:rPr lang="en-US" dirty="0">
                <a:hlinkClick r:id="rId2" tooltip="Artificial neural network"/>
              </a:rPr>
              <a:t>artificial neural network</a:t>
            </a:r>
            <a:r>
              <a:rPr lang="en-US" dirty="0"/>
              <a:t> wherein connections between the units do </a:t>
            </a:r>
            <a:r>
              <a:rPr lang="en-US" i="1" dirty="0" smtClean="0"/>
              <a:t>not </a:t>
            </a:r>
            <a:r>
              <a:rPr lang="en-US" dirty="0" smtClean="0"/>
              <a:t>form </a:t>
            </a:r>
            <a:r>
              <a:rPr lang="en-US" dirty="0"/>
              <a:t>a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3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recurrent neural network</a:t>
            </a:r>
            <a:r>
              <a:rPr lang="en-US" dirty="0"/>
              <a:t> (</a:t>
            </a:r>
            <a:r>
              <a:rPr lang="en-US" b="1" dirty="0"/>
              <a:t>RNN</a:t>
            </a:r>
            <a:r>
              <a:rPr lang="en-US" dirty="0"/>
              <a:t>) is a class of </a:t>
            </a:r>
            <a:r>
              <a:rPr lang="en-US" dirty="0">
                <a:hlinkClick r:id="rId2" tooltip="Artificial neural network"/>
              </a:rPr>
              <a:t>artificial neural </a:t>
            </a:r>
            <a:r>
              <a:rPr lang="en-US" dirty="0" smtClean="0">
                <a:hlinkClick r:id="rId2" tooltip="Artificial neural network"/>
              </a:rPr>
              <a:t>network</a:t>
            </a:r>
            <a:r>
              <a:rPr lang="en-US" dirty="0" smtClean="0"/>
              <a:t> where </a:t>
            </a:r>
            <a:r>
              <a:rPr lang="en-US" dirty="0"/>
              <a:t>connections between units form a </a:t>
            </a:r>
            <a:r>
              <a:rPr lang="en-US" dirty="0">
                <a:hlinkClick r:id="rId3" tooltip="Directed cycle"/>
              </a:rPr>
              <a:t>directed cycle</a:t>
            </a:r>
            <a:r>
              <a:rPr lang="en-US" dirty="0"/>
              <a:t>. This allows it to exhibit dynamic temporal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0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  <a:r>
              <a:rPr lang="en-US" dirty="0"/>
              <a:t> is a method used in </a:t>
            </a:r>
            <a:r>
              <a:rPr lang="en-US" dirty="0">
                <a:hlinkClick r:id="rId2" tooltip="Artificial neural network"/>
              </a:rPr>
              <a:t>artificial neural networks</a:t>
            </a:r>
            <a:r>
              <a:rPr lang="en-US" dirty="0"/>
              <a:t> to calculate the error contribution of each neuron after a batch of data (in image recognition, multiple images) is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3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secure.ecs.soton.ac.uk</a:t>
            </a:r>
            <a:r>
              <a:rPr lang="en-US" dirty="0"/>
              <a:t>/notes/comp6229/l7_neuralnetworks.pdf</a:t>
            </a:r>
          </a:p>
        </p:txBody>
      </p:sp>
    </p:spTree>
    <p:extLst>
      <p:ext uri="{BB962C8B-B14F-4D97-AF65-F5344CB8AC3E}">
        <p14:creationId xmlns:p14="http://schemas.microsoft.com/office/powerpoint/2010/main" val="165316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Warren McCulloch"/>
              </a:rPr>
              <a:t>Warren McCulloch</a:t>
            </a:r>
            <a:r>
              <a:rPr lang="en-US" dirty="0"/>
              <a:t> and </a:t>
            </a:r>
            <a:r>
              <a:rPr lang="en-US" dirty="0">
                <a:hlinkClick r:id="rId3" tooltip="Walter Pitts"/>
              </a:rPr>
              <a:t>Walter Pitts</a:t>
            </a:r>
            <a:r>
              <a:rPr lang="en-US" baseline="30000" dirty="0">
                <a:hlinkClick r:id="rId4"/>
              </a:rPr>
              <a:t>[1]</a:t>
            </a:r>
            <a:r>
              <a:rPr lang="en-US" dirty="0"/>
              <a:t> (</a:t>
            </a:r>
            <a:r>
              <a:rPr lang="en-US" dirty="0">
                <a:hlinkClick r:id="rId5"/>
              </a:rPr>
              <a:t>1943</a:t>
            </a:r>
            <a:r>
              <a:rPr lang="en-US" dirty="0"/>
              <a:t>) created a computational model for neural networks based on </a:t>
            </a:r>
            <a:r>
              <a:rPr lang="en-US" dirty="0">
                <a:hlinkClick r:id="rId6" tooltip="Mathematics"/>
              </a:rPr>
              <a:t>mathematics</a:t>
            </a:r>
            <a:r>
              <a:rPr lang="en-US" dirty="0"/>
              <a:t> and algorithms called threshold logic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7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neural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Neurons and connections between them just like human brain</a:t>
            </a:r>
          </a:p>
          <a:p>
            <a:r>
              <a:rPr lang="en-US" dirty="0" smtClean="0"/>
              <a:t>There is Billions </a:t>
            </a:r>
            <a:r>
              <a:rPr lang="en-US" dirty="0"/>
              <a:t>of nerve cells (neurons) and trillions of interconnections in the human brain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neuron is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1" y="2093976"/>
            <a:ext cx="6978315" cy="390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2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1220724"/>
            <a:ext cx="7896446" cy="1207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 artificial Neural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2698924"/>
            <a:ext cx="7772400" cy="3713908"/>
          </a:xfrm>
        </p:spPr>
        <p:txBody>
          <a:bodyPr/>
          <a:lstStyle/>
          <a:p>
            <a:r>
              <a:rPr lang="en-US" dirty="0" err="1" smtClean="0"/>
              <a:t>Perceptrons</a:t>
            </a:r>
            <a:r>
              <a:rPr lang="en-US" dirty="0" smtClean="0"/>
              <a:t> and connections between them.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17458" y="3601089"/>
            <a:ext cx="5781173" cy="1798924"/>
            <a:chOff x="1317458" y="3601089"/>
            <a:chExt cx="5781173" cy="1798924"/>
          </a:xfrm>
        </p:grpSpPr>
        <p:sp>
          <p:nvSpPr>
            <p:cNvPr id="4" name="Oval 3"/>
            <p:cNvSpPr/>
            <p:nvPr/>
          </p:nvSpPr>
          <p:spPr>
            <a:xfrm>
              <a:off x="3573379" y="3898232"/>
              <a:ext cx="1311442" cy="13234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Artificial Neuron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949116" y="3970421"/>
              <a:ext cx="1672389" cy="26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949116" y="4555878"/>
              <a:ext cx="1624263" cy="4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89222" y="4916825"/>
              <a:ext cx="1632283" cy="483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93105" y="4553953"/>
              <a:ext cx="1475873" cy="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17458" y="3601089"/>
              <a:ext cx="80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96262" y="4102768"/>
              <a:ext cx="90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output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45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Mimicking a neuron’s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" y="2093976"/>
            <a:ext cx="7043737" cy="4051300"/>
          </a:xfrm>
        </p:spPr>
      </p:pic>
    </p:spTree>
    <p:extLst>
      <p:ext uri="{BB962C8B-B14F-4D97-AF65-F5344CB8AC3E}">
        <p14:creationId xmlns:p14="http://schemas.microsoft.com/office/powerpoint/2010/main" val="39474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layer </a:t>
            </a:r>
            <a:r>
              <a:rPr lang="en-US" dirty="0"/>
              <a:t>Perceptron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4" y="1834147"/>
            <a:ext cx="5871411" cy="45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features of MLP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MLPs consist of three or more layers of nodes </a:t>
            </a:r>
            <a:endParaRPr lang="en-US" dirty="0"/>
          </a:p>
          <a:p>
            <a:r>
              <a:rPr lang="en-US" dirty="0"/>
              <a:t>MLPs are fully connected </a:t>
            </a:r>
            <a:endParaRPr lang="en-US" dirty="0"/>
          </a:p>
          <a:p>
            <a:r>
              <a:rPr lang="en-US" dirty="0"/>
              <a:t>MLP is a class of </a:t>
            </a:r>
            <a:r>
              <a:rPr lang="en-US" i="1" dirty="0"/>
              <a:t>feedforward </a:t>
            </a:r>
            <a:r>
              <a:rPr lang="en-US" dirty="0"/>
              <a:t>artificial neural networks (ANNs)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2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874455"/>
          </a:xfrm>
        </p:spPr>
        <p:txBody>
          <a:bodyPr/>
          <a:lstStyle/>
          <a:p>
            <a:r>
              <a:rPr lang="en-US" dirty="0" smtClean="0"/>
              <a:t>Input layer simply emits input </a:t>
            </a:r>
            <a:r>
              <a:rPr lang="en-US" dirty="0" err="1" smtClean="0"/>
              <a:t>Zi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814747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4595902"/>
            <a:ext cx="7772400" cy="87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 specific number of neurons. Ex: 10 if we have can have 10 different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02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377</TotalTime>
  <Words>199</Words>
  <Application>Microsoft Macintosh PowerPoint</Application>
  <PresentationFormat>On-screen Show (4:3)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Neural Networks</vt:lpstr>
      <vt:lpstr>History</vt:lpstr>
      <vt:lpstr>What is a neural network?</vt:lpstr>
      <vt:lpstr>a neuron is …</vt:lpstr>
      <vt:lpstr>What is an artificial Neural network?</vt:lpstr>
      <vt:lpstr>Mimicking a neuron’s function</vt:lpstr>
      <vt:lpstr>Multi layer Perceptron </vt:lpstr>
      <vt:lpstr>Some features of MLP</vt:lpstr>
      <vt:lpstr>Input layer</vt:lpstr>
      <vt:lpstr>Hidden layers</vt:lpstr>
      <vt:lpstr>Activation Functions </vt:lpstr>
      <vt:lpstr>feedforward neural network</vt:lpstr>
      <vt:lpstr>Recurrent neural network</vt:lpstr>
      <vt:lpstr>Backpropagation</vt:lpstr>
      <vt:lpstr>resources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sina sarparast</dc:creator>
  <cp:lastModifiedBy>sina sarparast</cp:lastModifiedBy>
  <cp:revision>15</cp:revision>
  <dcterms:created xsi:type="dcterms:W3CDTF">2017-12-29T11:53:01Z</dcterms:created>
  <dcterms:modified xsi:type="dcterms:W3CDTF">2017-12-29T18:10:41Z</dcterms:modified>
</cp:coreProperties>
</file>