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C59"/>
    <a:srgbClr val="13759F"/>
    <a:srgbClr val="14749C"/>
    <a:srgbClr val="14A7C8"/>
    <a:srgbClr val="22B1D9"/>
    <a:srgbClr val="1CB2D4"/>
    <a:srgbClr val="0B9BBF"/>
    <a:srgbClr val="0084A8"/>
    <a:srgbClr val="12719A"/>
    <a:srgbClr val="157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1"/>
    <p:restoredTop sz="94719"/>
  </p:normalViewPr>
  <p:slideViewPr>
    <p:cSldViewPr snapToGrid="0">
      <p:cViewPr>
        <p:scale>
          <a:sx n="179" d="100"/>
          <a:sy n="179" d="100"/>
        </p:scale>
        <p:origin x="-696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7210-3FC6-F7F1-D999-B191FE774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62FDF-18AB-7574-6A7A-3B43A4EAC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DA5B-FF5C-0DB9-45E6-67F5D105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8656-F740-1D7A-9B42-CC131491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B727-80F8-2897-2098-B37CE659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02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1228-190E-E28C-C66C-179CD46A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A51A8-CFC9-1B67-C019-CDD4849C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ABCA-48BC-F724-81E5-58D9EB95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49B9-B59D-52AA-4C4E-C841875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D300-79F2-6277-660A-B0FA0103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727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BC55B-3314-8C22-050E-3A965603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704D1-2076-61C1-ED7B-0F76806EA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9CB-E02F-8F64-D112-D9C4B587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2CC0-6EAC-A99F-4FA5-33F81905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C88-48D8-2170-06E2-38156FED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654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B42-F8A0-6A1C-DE06-941C266D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003D-82D9-F54F-AE8B-CF105BD4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9D30-86AF-F2C6-6D16-9E24E8C7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9E93-74AD-BEFF-C596-25C6002A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0A0A-BDE9-BE72-805F-C4D081C6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055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131F-3D3D-6F91-157A-17BA3C5E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04A31-109F-A82C-B5EB-F21B1510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A452-943E-E633-1A21-AEA6F5E3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2DEB-DA38-6863-3AE0-46EDF1A5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B6F1-91AF-1335-06BB-A3AB6AF0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522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B756-5FA6-15A8-4D2E-B0E9B070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6DC6-8BFD-EB71-4AC8-D5ED613BD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59C97-DA10-20F5-785B-CF808F238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E4FA2-12E1-D00D-8307-29583C7F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6062-B802-F83B-0954-D9D87596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983C1-3315-F66F-FEB0-0FF55DBD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91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ADAB-D036-CBFA-BD84-BA55319A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BCDA-98C4-5B25-2876-644A0A47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3AD9-3DD5-F776-828F-F703FD984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51A26-FD07-05C4-344C-65026C78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BE245-95CF-640F-1E05-DA1EADC40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72DFA-95B5-505C-368F-909FC425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6C81C-2FD7-AC9D-41B2-D8F4194D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E8956-100C-5E78-460A-936FF052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403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DAD7-FBCA-D96D-66E9-8E11B6C9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C4376-BFF5-18C9-B497-51A3B079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4247F-F18B-5E16-3C7C-2027CD6B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5E91F-B844-9734-9D26-579A4886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818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813F4-C27A-80F2-5683-31021363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7C813-79CC-0E2F-6536-87C16EED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D2D50-9807-D7CF-59D7-A307C411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482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AB24-48F5-F3BC-5815-34D5773D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8668-1733-5CCE-6864-7A7209EC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2985-3ABC-DA31-AC26-B5AD35C0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9556-18D3-62DD-B52B-7EE7B9C3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7DE9A-14D6-0037-A405-8F5E0A6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077C1-5B58-564C-7187-4C7B4D0C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782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B7B8-A2DF-A38E-BA77-0F1367E6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D94ED-0EDF-BF5A-DA09-08574C4DF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FBCF5-6124-52F2-2063-9CF5D914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A64CA-D2A6-4E20-57CD-389256CD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BB91C-3246-05EA-F6EB-2D003A7D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0E5D-3ACE-FC98-824E-AB44A6C0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001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59AEC-4435-BCCF-DAA3-EB59C600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A9B6-E7D1-7173-3AD4-606B1056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8F7D-AE6A-035A-AE00-E5223C31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494D-6A70-AF41-9B57-F92F4E23CAB2}" type="datetimeFigureOut">
              <a:t>26/09/2023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2852-B397-4D12-4905-9DBFE60A3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C531-7D46-2329-FD85-1B5802EF9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A95-750C-0946-B3FC-636BF1FB70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93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EFFF-721C-36E3-AB1C-921DDA0E1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917" y="1068060"/>
            <a:ext cx="6264166" cy="1757964"/>
          </a:xfrm>
        </p:spPr>
        <p:txBody>
          <a:bodyPr anchor="ctr">
            <a:normAutofit fontScale="90000"/>
          </a:bodyPr>
          <a:lstStyle/>
          <a:p>
            <a:r>
              <a:rPr lang="en-IL" sz="8800">
                <a:solidFill>
                  <a:srgbClr val="049142"/>
                </a:solidFill>
                <a:latin typeface="Archive" panose="02000506040000020004" pitchFamily="2" charset="0"/>
              </a:rPr>
              <a:t>gra</a:t>
            </a:r>
            <a:r>
              <a:rPr lang="en-IL" sz="8800">
                <a:gradFill>
                  <a:gsLst>
                    <a:gs pos="0">
                      <a:srgbClr val="0070C0"/>
                    </a:gs>
                    <a:gs pos="66000">
                      <a:srgbClr val="039142"/>
                    </a:gs>
                    <a:gs pos="33000">
                      <a:srgbClr val="0070C0"/>
                    </a:gs>
                    <a:gs pos="99000">
                      <a:srgbClr val="039142"/>
                    </a:gs>
                  </a:gsLst>
                  <a:lin ang="5400000" scaled="1"/>
                </a:gradFill>
                <a:latin typeface="Archive" panose="02000506040000020004" pitchFamily="2" charset="0"/>
              </a:rPr>
              <a:t>de</a:t>
            </a:r>
            <a:r>
              <a:rPr lang="en-IL" sz="8800">
                <a:solidFill>
                  <a:srgbClr val="0070C0"/>
                </a:solidFill>
                <a:latin typeface="Archive" panose="02000506040000020004" pitchFamily="2" charset="0"/>
              </a:rPr>
              <a:t>gree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EADC99-607E-CADD-E23C-7216CEA29018}"/>
              </a:ext>
            </a:extLst>
          </p:cNvPr>
          <p:cNvSpPr txBox="1">
            <a:spLocks/>
          </p:cNvSpPr>
          <p:nvPr/>
        </p:nvSpPr>
        <p:spPr>
          <a:xfrm>
            <a:off x="2963917" y="2989509"/>
            <a:ext cx="6264166" cy="120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8800">
                <a:gradFill>
                  <a:gsLst>
                    <a:gs pos="0">
                      <a:srgbClr val="039142"/>
                    </a:gs>
                    <a:gs pos="75000">
                      <a:srgbClr val="FF0000"/>
                    </a:gs>
                    <a:gs pos="25000">
                      <a:srgbClr val="039142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Archive" panose="02000506040000020004" pitchFamily="2" charset="0"/>
              </a:rPr>
              <a:t>gradegree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E82223-2E87-B042-AECE-A546EE2AC09C}"/>
              </a:ext>
            </a:extLst>
          </p:cNvPr>
          <p:cNvSpPr txBox="1">
            <a:spLocks/>
          </p:cNvSpPr>
          <p:nvPr/>
        </p:nvSpPr>
        <p:spPr>
          <a:xfrm>
            <a:off x="2963917" y="4361793"/>
            <a:ext cx="6264166" cy="1757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8800">
                <a:solidFill>
                  <a:srgbClr val="049142"/>
                </a:solidFill>
                <a:latin typeface="Archive" panose="02000506040000020004" pitchFamily="2" charset="0"/>
              </a:rPr>
              <a:t>gra</a:t>
            </a:r>
            <a:r>
              <a:rPr lang="en-IL" sz="8800">
                <a:gradFill>
                  <a:gsLst>
                    <a:gs pos="0">
                      <a:srgbClr val="039142"/>
                    </a:gs>
                    <a:gs pos="66000">
                      <a:srgbClr val="E10405"/>
                    </a:gs>
                    <a:gs pos="32000">
                      <a:srgbClr val="039142"/>
                    </a:gs>
                    <a:gs pos="100000">
                      <a:srgbClr val="E10405"/>
                    </a:gs>
                  </a:gsLst>
                  <a:lin ang="5400000" scaled="1"/>
                </a:gradFill>
                <a:latin typeface="Archive" panose="02000506040000020004" pitchFamily="2" charset="0"/>
              </a:rPr>
              <a:t>de</a:t>
            </a:r>
            <a:r>
              <a:rPr lang="en-IL" sz="8800">
                <a:solidFill>
                  <a:srgbClr val="E10504"/>
                </a:solidFill>
                <a:latin typeface="Archive" panose="02000506040000020004" pitchFamily="2" charset="0"/>
              </a:rPr>
              <a:t>gree</a:t>
            </a:r>
          </a:p>
        </p:txBody>
      </p:sp>
    </p:spTree>
    <p:extLst>
      <p:ext uri="{BB962C8B-B14F-4D97-AF65-F5344CB8AC3E}">
        <p14:creationId xmlns:p14="http://schemas.microsoft.com/office/powerpoint/2010/main" val="202748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B33050E-803D-9768-A6F9-9F7E7D5D0160}"/>
              </a:ext>
            </a:extLst>
          </p:cNvPr>
          <p:cNvSpPr txBox="1">
            <a:spLocks/>
          </p:cNvSpPr>
          <p:nvPr/>
        </p:nvSpPr>
        <p:spPr>
          <a:xfrm>
            <a:off x="2154783" y="4284171"/>
            <a:ext cx="6264166" cy="17579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8800">
                <a:solidFill>
                  <a:srgbClr val="049142"/>
                </a:solidFill>
                <a:latin typeface="Archive" panose="02000506040000020004" pitchFamily="2" charset="0"/>
              </a:rPr>
              <a:t>gra</a:t>
            </a:r>
            <a:r>
              <a:rPr lang="en-IL" sz="8800">
                <a:solidFill>
                  <a:schemeClr val="bg1"/>
                </a:solidFill>
                <a:latin typeface="Archive" panose="02000506040000020004" pitchFamily="2" charset="0"/>
              </a:rPr>
              <a:t>de</a:t>
            </a:r>
            <a:r>
              <a:rPr lang="en-IL" sz="8800">
                <a:solidFill>
                  <a:srgbClr val="0070C0"/>
                </a:solidFill>
                <a:latin typeface="Archive" panose="02000506040000020004" pitchFamily="2" charset="0"/>
              </a:rPr>
              <a:t>gree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123AD92-944A-FFAF-BB0B-4A5B1D1936AF}"/>
              </a:ext>
            </a:extLst>
          </p:cNvPr>
          <p:cNvSpPr txBox="1">
            <a:spLocks/>
          </p:cNvSpPr>
          <p:nvPr/>
        </p:nvSpPr>
        <p:spPr>
          <a:xfrm>
            <a:off x="4125479" y="4665441"/>
            <a:ext cx="1481101" cy="995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7900">
                <a:gradFill>
                  <a:gsLst>
                    <a:gs pos="0">
                      <a:srgbClr val="0070C0"/>
                    </a:gs>
                    <a:gs pos="55000">
                      <a:srgbClr val="039142"/>
                    </a:gs>
                    <a:gs pos="45000">
                      <a:srgbClr val="0070C0"/>
                    </a:gs>
                    <a:gs pos="99000">
                      <a:srgbClr val="039142"/>
                    </a:gs>
                  </a:gsLst>
                  <a:lin ang="7200000" scaled="0"/>
                </a:gradFill>
                <a:latin typeface="Archive" panose="02000506040000020004" pitchFamily="2" charset="0"/>
              </a:rPr>
              <a:t>de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CC6BD0-6D42-A8F2-CDC7-D5EDCC62C8CD}"/>
              </a:ext>
            </a:extLst>
          </p:cNvPr>
          <p:cNvSpPr txBox="1">
            <a:spLocks/>
          </p:cNvSpPr>
          <p:nvPr/>
        </p:nvSpPr>
        <p:spPr>
          <a:xfrm>
            <a:off x="1857603" y="1944831"/>
            <a:ext cx="6264166" cy="17579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8800">
                <a:solidFill>
                  <a:srgbClr val="049142"/>
                </a:solidFill>
                <a:latin typeface="Archive" panose="02000506040000020004" pitchFamily="2" charset="0"/>
              </a:rPr>
              <a:t>gra</a:t>
            </a:r>
            <a:r>
              <a:rPr lang="en-IL" sz="8800">
                <a:solidFill>
                  <a:schemeClr val="bg1"/>
                </a:solidFill>
                <a:latin typeface="Archive" panose="02000506040000020004" pitchFamily="2" charset="0"/>
              </a:rPr>
              <a:t>de</a:t>
            </a:r>
            <a:r>
              <a:rPr lang="en-IL" sz="8800">
                <a:solidFill>
                  <a:srgbClr val="0070C0"/>
                </a:solidFill>
                <a:latin typeface="Archive" panose="02000506040000020004" pitchFamily="2" charset="0"/>
              </a:rPr>
              <a:t>gree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708443B-1D93-4E6D-38C7-45ADD84F38BE}"/>
              </a:ext>
            </a:extLst>
          </p:cNvPr>
          <p:cNvSpPr txBox="1">
            <a:spLocks/>
          </p:cNvSpPr>
          <p:nvPr/>
        </p:nvSpPr>
        <p:spPr>
          <a:xfrm>
            <a:off x="3828299" y="2326101"/>
            <a:ext cx="1481101" cy="995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7900">
                <a:gradFill>
                  <a:gsLst>
                    <a:gs pos="0">
                      <a:srgbClr val="0070C0"/>
                    </a:gs>
                    <a:gs pos="55000">
                      <a:srgbClr val="039142"/>
                    </a:gs>
                    <a:gs pos="45000">
                      <a:srgbClr val="0070C0"/>
                    </a:gs>
                    <a:gs pos="99000">
                      <a:srgbClr val="039142"/>
                    </a:gs>
                  </a:gsLst>
                  <a:lin ang="7200000" scaled="0"/>
                </a:gradFill>
                <a:latin typeface="Archive" panose="02000506040000020004" pitchFamily="2" charset="0"/>
              </a:rPr>
              <a:t>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493FBB-1125-71EC-D277-6C16F7ABFC8C}"/>
              </a:ext>
            </a:extLst>
          </p:cNvPr>
          <p:cNvSpPr/>
          <p:nvPr/>
        </p:nvSpPr>
        <p:spPr>
          <a:xfrm rot="18021391">
            <a:off x="4785593" y="4370456"/>
            <a:ext cx="103699" cy="1461060"/>
          </a:xfrm>
          <a:prstGeom prst="rect">
            <a:avLst/>
          </a:prstGeom>
          <a:solidFill>
            <a:srgbClr val="FFE9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01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-up of a logo&#10;&#10;Description automatically generated">
            <a:extLst>
              <a:ext uri="{FF2B5EF4-FFF2-40B4-BE49-F238E27FC236}">
                <a16:creationId xmlns:a16="http://schemas.microsoft.com/office/drawing/2014/main" id="{B6F00250-EB21-87FB-8F90-8D7A67FE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976" y="1053781"/>
            <a:ext cx="5854700" cy="787400"/>
          </a:xfrm>
          <a:prstGeom prst="triangle">
            <a:avLst>
              <a:gd name="adj" fmla="val 0"/>
            </a:avLst>
          </a:prstGeom>
        </p:spPr>
      </p:pic>
      <p:pic>
        <p:nvPicPr>
          <p:cNvPr id="22" name="Picture 21" descr="A blue and green logo&#10;&#10;Description automatically generated">
            <a:extLst>
              <a:ext uri="{FF2B5EF4-FFF2-40B4-BE49-F238E27FC236}">
                <a16:creationId xmlns:a16="http://schemas.microsoft.com/office/drawing/2014/main" id="{5AD92E48-CA3C-585C-7A02-913ECC87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4413976" y="984113"/>
            <a:ext cx="5854700" cy="787400"/>
          </a:xfrm>
          <a:prstGeom prst="rtTriangle">
            <a:avLst/>
          </a:prstGeom>
        </p:spPr>
      </p:pic>
      <p:pic>
        <p:nvPicPr>
          <p:cNvPr id="24" name="Picture 23" descr="A close-up of a logo&#10;&#10;Description automatically generated">
            <a:extLst>
              <a:ext uri="{FF2B5EF4-FFF2-40B4-BE49-F238E27FC236}">
                <a16:creationId xmlns:a16="http://schemas.microsoft.com/office/drawing/2014/main" id="{C6C230AC-C92D-928F-D608-DC8B4D83B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20" t="-28638" r="44624" b="14721"/>
          <a:stretch/>
        </p:blipFill>
        <p:spPr>
          <a:xfrm>
            <a:off x="4445091" y="2880620"/>
            <a:ext cx="3301817" cy="896982"/>
          </a:xfrm>
          <a:prstGeom prst="triangle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F5A2002A-3A95-C3A4-2398-8D4075BF0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7" t="5018" r="8207" b="-18935"/>
          <a:stretch/>
        </p:blipFill>
        <p:spPr>
          <a:xfrm>
            <a:off x="6579166" y="3047000"/>
            <a:ext cx="3301817" cy="896982"/>
          </a:xfrm>
          <a:prstGeom prst="flowChartMerge">
            <a:avLst/>
          </a:prstGeom>
        </p:spPr>
      </p:pic>
      <p:pic>
        <p:nvPicPr>
          <p:cNvPr id="27" name="Picture 26" descr="A close-up of a logo&#10;&#10;Description automatically generated">
            <a:extLst>
              <a:ext uri="{FF2B5EF4-FFF2-40B4-BE49-F238E27FC236}">
                <a16:creationId xmlns:a16="http://schemas.microsoft.com/office/drawing/2014/main" id="{4D3585AC-FBCE-B7AC-2FD5-BCE22F2D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82" y="4906045"/>
            <a:ext cx="5854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rain with a running leg&#10;&#10;Description automatically generated">
            <a:extLst>
              <a:ext uri="{FF2B5EF4-FFF2-40B4-BE49-F238E27FC236}">
                <a16:creationId xmlns:a16="http://schemas.microsoft.com/office/drawing/2014/main" id="{EA27C5DE-530B-8851-1A83-6F832914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66" y="495058"/>
            <a:ext cx="6413067" cy="586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197ADBB-3C64-AFC9-2366-80D22D3D7A29}"/>
              </a:ext>
            </a:extLst>
          </p:cNvPr>
          <p:cNvSpPr txBox="1">
            <a:spLocks/>
          </p:cNvSpPr>
          <p:nvPr/>
        </p:nvSpPr>
        <p:spPr>
          <a:xfrm>
            <a:off x="2963917" y="5005104"/>
            <a:ext cx="6264166" cy="1757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sz="8800">
                <a:solidFill>
                  <a:srgbClr val="093C59"/>
                </a:solidFill>
                <a:latin typeface="Archive" panose="02000506040000020004" pitchFamily="2" charset="0"/>
              </a:rPr>
              <a:t>gradegree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7A083B-3CFD-5898-DA0F-6C3CD53E7E04}"/>
              </a:ext>
            </a:extLst>
          </p:cNvPr>
          <p:cNvGrpSpPr/>
          <p:nvPr/>
        </p:nvGrpSpPr>
        <p:grpSpPr>
          <a:xfrm>
            <a:off x="2963917" y="1473332"/>
            <a:ext cx="5357681" cy="3721200"/>
            <a:chOff x="3250452" y="630495"/>
            <a:chExt cx="5357681" cy="3721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6F2978-57E2-A8CC-22D1-D8994D09409F}"/>
                </a:ext>
              </a:extLst>
            </p:cNvPr>
            <p:cNvGrpSpPr/>
            <p:nvPr/>
          </p:nvGrpSpPr>
          <p:grpSpPr>
            <a:xfrm>
              <a:off x="3250452" y="630495"/>
              <a:ext cx="5357681" cy="3289751"/>
              <a:chOff x="2697287" y="831850"/>
              <a:chExt cx="8312543" cy="5194300"/>
            </a:xfrm>
          </p:grpSpPr>
          <p:pic>
            <p:nvPicPr>
              <p:cNvPr id="3" name="Picture 2" descr="A blue brain running&#10;&#10;Description automatically generated">
                <a:extLst>
                  <a:ext uri="{FF2B5EF4-FFF2-40B4-BE49-F238E27FC236}">
                    <a16:creationId xmlns:a16="http://schemas.microsoft.com/office/drawing/2014/main" id="{76E9FD10-F90A-A843-CE9D-18D4AE45B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2930" y="831850"/>
                <a:ext cx="5676900" cy="519430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FF0584-D79D-6FD4-43D8-9B58D39BA343}"/>
                  </a:ext>
                </a:extLst>
              </p:cNvPr>
              <p:cNvSpPr/>
              <p:nvPr/>
            </p:nvSpPr>
            <p:spPr>
              <a:xfrm>
                <a:off x="3627418" y="1936679"/>
                <a:ext cx="1705512" cy="154112"/>
              </a:xfrm>
              <a:prstGeom prst="rect">
                <a:avLst/>
              </a:prstGeom>
              <a:solidFill>
                <a:srgbClr val="2955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557BEC-F1F5-2C3A-8983-3FC489D9B05B}"/>
                  </a:ext>
                </a:extLst>
              </p:cNvPr>
              <p:cNvSpPr/>
              <p:nvPr/>
            </p:nvSpPr>
            <p:spPr>
              <a:xfrm>
                <a:off x="3057523" y="2868201"/>
                <a:ext cx="1705512" cy="154112"/>
              </a:xfrm>
              <a:prstGeom prst="rect">
                <a:avLst/>
              </a:prstGeom>
              <a:solidFill>
                <a:srgbClr val="2955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13E054-F115-B845-E3A4-5DFE0AADBABF}"/>
                  </a:ext>
                </a:extLst>
              </p:cNvPr>
              <p:cNvSpPr/>
              <p:nvPr/>
            </p:nvSpPr>
            <p:spPr>
              <a:xfrm>
                <a:off x="3267182" y="1936679"/>
                <a:ext cx="154800" cy="154800"/>
              </a:xfrm>
              <a:prstGeom prst="rect">
                <a:avLst/>
              </a:prstGeom>
              <a:solidFill>
                <a:srgbClr val="2955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B5B3CE-C0BF-8321-F54B-CA52F2017E8D}"/>
                  </a:ext>
                </a:extLst>
              </p:cNvPr>
              <p:cNvSpPr/>
              <p:nvPr/>
            </p:nvSpPr>
            <p:spPr>
              <a:xfrm>
                <a:off x="5994400" y="3276600"/>
                <a:ext cx="69850" cy="66675"/>
              </a:xfrm>
              <a:prstGeom prst="ellipse">
                <a:avLst/>
              </a:prstGeom>
              <a:solidFill>
                <a:srgbClr val="0B77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714CE0-7E17-F9CE-311E-BB8CA2A825E9}"/>
                  </a:ext>
                </a:extLst>
              </p:cNvPr>
              <p:cNvSpPr/>
              <p:nvPr/>
            </p:nvSpPr>
            <p:spPr>
              <a:xfrm>
                <a:off x="6150032" y="3395662"/>
                <a:ext cx="69850" cy="66675"/>
              </a:xfrm>
              <a:prstGeom prst="ellipse">
                <a:avLst/>
              </a:prstGeom>
              <a:solidFill>
                <a:srgbClr val="0B77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C25AB3-19F4-5270-B225-119EA33A3FF7}"/>
                  </a:ext>
                </a:extLst>
              </p:cNvPr>
              <p:cNvSpPr/>
              <p:nvPr/>
            </p:nvSpPr>
            <p:spPr>
              <a:xfrm>
                <a:off x="8171379" y="3138200"/>
                <a:ext cx="69850" cy="66675"/>
              </a:xfrm>
              <a:prstGeom prst="ellipse">
                <a:avLst/>
              </a:prstGeom>
              <a:solidFill>
                <a:srgbClr val="0084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42FA9A9-7B9A-4AA9-F12A-193EF74526B5}"/>
                  </a:ext>
                </a:extLst>
              </p:cNvPr>
              <p:cNvSpPr/>
              <p:nvPr/>
            </p:nvSpPr>
            <p:spPr>
              <a:xfrm>
                <a:off x="8409272" y="2335765"/>
                <a:ext cx="69850" cy="66675"/>
              </a:xfrm>
              <a:prstGeom prst="ellipse">
                <a:avLst/>
              </a:prstGeom>
              <a:solidFill>
                <a:srgbClr val="0B9B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5C5D91A-B7D9-773E-C91E-805F2544F987}"/>
                  </a:ext>
                </a:extLst>
              </p:cNvPr>
              <p:cNvSpPr/>
              <p:nvPr/>
            </p:nvSpPr>
            <p:spPr>
              <a:xfrm>
                <a:off x="9148273" y="2048107"/>
                <a:ext cx="136975" cy="88342"/>
              </a:xfrm>
              <a:prstGeom prst="ellipse">
                <a:avLst/>
              </a:prstGeom>
              <a:solidFill>
                <a:srgbClr val="1CB2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14BDF6-31B6-D3EF-52E2-4D1467C9592B}"/>
                  </a:ext>
                </a:extLst>
              </p:cNvPr>
              <p:cNvSpPr/>
              <p:nvPr/>
            </p:nvSpPr>
            <p:spPr>
              <a:xfrm>
                <a:off x="8742348" y="1615120"/>
                <a:ext cx="71457" cy="59856"/>
              </a:xfrm>
              <a:prstGeom prst="ellipse">
                <a:avLst/>
              </a:prstGeom>
              <a:solidFill>
                <a:srgbClr val="22B1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06E516E-8AB6-CD23-F0E6-A7AD4CC90E9A}"/>
                  </a:ext>
                </a:extLst>
              </p:cNvPr>
              <p:cNvSpPr/>
              <p:nvPr/>
            </p:nvSpPr>
            <p:spPr>
              <a:xfrm>
                <a:off x="9213791" y="2724649"/>
                <a:ext cx="71457" cy="59856"/>
              </a:xfrm>
              <a:prstGeom prst="ellipse">
                <a:avLst/>
              </a:prstGeom>
              <a:solidFill>
                <a:srgbClr val="14A7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0A45FA0-4A14-6406-D28B-595FEC886460}"/>
                  </a:ext>
                </a:extLst>
              </p:cNvPr>
              <p:cNvSpPr/>
              <p:nvPr/>
            </p:nvSpPr>
            <p:spPr>
              <a:xfrm flipH="1">
                <a:off x="5644522" y="3388043"/>
                <a:ext cx="45719" cy="45719"/>
              </a:xfrm>
              <a:prstGeom prst="ellipse">
                <a:avLst/>
              </a:prstGeom>
              <a:solidFill>
                <a:srgbClr val="1375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B228F1-1ECF-75DC-13FA-6D4FF2B93573}"/>
                  </a:ext>
                </a:extLst>
              </p:cNvPr>
              <p:cNvSpPr/>
              <p:nvPr/>
            </p:nvSpPr>
            <p:spPr>
              <a:xfrm>
                <a:off x="3057523" y="2401063"/>
                <a:ext cx="2211165" cy="154800"/>
              </a:xfrm>
              <a:prstGeom prst="rect">
                <a:avLst/>
              </a:prstGeom>
              <a:solidFill>
                <a:srgbClr val="2955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F3FCEE-5957-5A09-2152-0D22E7590206}"/>
                  </a:ext>
                </a:extLst>
              </p:cNvPr>
              <p:cNvSpPr/>
              <p:nvPr/>
            </p:nvSpPr>
            <p:spPr>
              <a:xfrm>
                <a:off x="2697287" y="2401751"/>
                <a:ext cx="154800" cy="154800"/>
              </a:xfrm>
              <a:prstGeom prst="rect">
                <a:avLst/>
              </a:prstGeom>
              <a:solidFill>
                <a:srgbClr val="2955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A9E002-7AD9-1B09-068B-CE6B0A921195}"/>
                </a:ext>
              </a:extLst>
            </p:cNvPr>
            <p:cNvSpPr/>
            <p:nvPr/>
          </p:nvSpPr>
          <p:spPr>
            <a:xfrm>
              <a:off x="6089518" y="4147414"/>
              <a:ext cx="1682738" cy="204281"/>
            </a:xfrm>
            <a:prstGeom prst="ellipse">
              <a:avLst/>
            </a:prstGeom>
            <a:solidFill>
              <a:srgbClr val="093C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48155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52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Archive</vt:lpstr>
      <vt:lpstr>Arial</vt:lpstr>
      <vt:lpstr>Calibri</vt:lpstr>
      <vt:lpstr>Calibri Light</vt:lpstr>
      <vt:lpstr>Office Theme</vt:lpstr>
      <vt:lpstr>gradegree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gradegree</dc:title>
  <dc:creator>Omer Bengal</dc:creator>
  <cp:lastModifiedBy>Omer Bengal</cp:lastModifiedBy>
  <cp:revision>3</cp:revision>
  <dcterms:created xsi:type="dcterms:W3CDTF">2023-09-26T08:31:51Z</dcterms:created>
  <dcterms:modified xsi:type="dcterms:W3CDTF">2023-09-26T16:32:42Z</dcterms:modified>
</cp:coreProperties>
</file>