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593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21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667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715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28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895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34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516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71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167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791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6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4DE3D5-3CC7-36EF-C87D-3C6A20166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288" y="1603213"/>
            <a:ext cx="8631958" cy="1140214"/>
          </a:xfrm>
        </p:spPr>
        <p:txBody>
          <a:bodyPr anchor="ctr">
            <a:normAutofit/>
          </a:bodyPr>
          <a:lstStyle/>
          <a:p>
            <a:pPr algn="ctr"/>
            <a:r>
              <a:rPr lang="tr-TR" sz="7200" dirty="0">
                <a:solidFill>
                  <a:srgbClr val="454545"/>
                </a:solidFill>
              </a:rPr>
              <a:t>Sıcaklık alarmı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D0CA67-DE6F-53AE-36B7-54E624AC5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3172437"/>
            <a:ext cx="9120954" cy="124094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tr-TR" sz="2800" dirty="0">
                <a:solidFill>
                  <a:schemeClr val="accent1"/>
                </a:solidFill>
              </a:rPr>
              <a:t>Sinan Öztürk</a:t>
            </a:r>
          </a:p>
          <a:p>
            <a:pPr algn="ctr">
              <a:lnSpc>
                <a:spcPct val="110000"/>
              </a:lnSpc>
            </a:pPr>
            <a:r>
              <a:rPr lang="tr-TR" sz="2800" dirty="0">
                <a:solidFill>
                  <a:schemeClr val="accent1"/>
                </a:solidFill>
              </a:rPr>
              <a:t>Deniz </a:t>
            </a:r>
            <a:r>
              <a:rPr lang="tr-TR" sz="2800" dirty="0" err="1">
                <a:solidFill>
                  <a:schemeClr val="accent1"/>
                </a:solidFill>
              </a:rPr>
              <a:t>ulucan</a:t>
            </a:r>
            <a:endParaRPr lang="tr-TR" sz="2800" dirty="0">
              <a:solidFill>
                <a:schemeClr val="accent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95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E91261-911D-2D47-C781-B5290DEC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ne yapıyor?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EF010E-896F-7535-24E2-F88CC9E2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Verilog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kodu, bir termometre verisinin değerini alarak bir hoparlörün ses çıkışını kontrol eden bir modülü tanımlamaktadır. İşlevlerini kısaca açıklayacak olursak:</a:t>
            </a:r>
          </a:p>
          <a:p>
            <a:endParaRPr lang="tr-TR" dirty="0">
              <a:solidFill>
                <a:srgbClr val="374151"/>
              </a:solidFill>
              <a:latin typeface="Söhne"/>
            </a:endParaRPr>
          </a:p>
          <a:p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6E3E86-3385-8764-0AC7-9B596C1BD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5882"/>
            <a:ext cx="12192000" cy="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termometre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63 bit genişliğinde bir giriş sinyali. Bu sinyal, termometrenin okuduğu sıcaklık değerini temsil eder.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binary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6 bit genişliğinde bir çıkış sinyali. Bu sinyal, termometre verisini ikili formatta temsil eder.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speaker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1 bit genişliğinde bir çıkış sinyali. Bu sinyal, hoparlörün ses çıkışını kontrol eder.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B2C6AE-EDB3-131E-BF29-B51096A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54729"/>
            <a:ext cx="11274612" cy="4947349"/>
          </a:xfrm>
        </p:spPr>
        <p:txBody>
          <a:bodyPr>
            <a:normAutofit/>
          </a:bodyPr>
          <a:lstStyle/>
          <a:p>
            <a:pPr algn="l"/>
            <a:endParaRPr lang="tr-T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İlk iki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always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bloğu termometre sinyaline dayalı olarak binary1 ve binary2 değerlerini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hesaplar.Bu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değerler,termometre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verisini temsil eden ikili formattaki değerlerdir</a:t>
            </a:r>
          </a:p>
          <a:p>
            <a:pPr algn="l">
              <a:buFont typeface="+mj-lt"/>
              <a:buAutoNum type="arabicPeriod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Üçüncü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always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bloğu binary1 ve binary2 değerlerine dayalı olarak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çıkışını belirler. Eğer binary2 sıfırdan farklı ise, binary2’yi  32 ekleyerek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binary’i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belirler.Aksi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takdirde binary1 i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binary’e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atar</a:t>
            </a:r>
          </a:p>
          <a:p>
            <a:pPr algn="l">
              <a:buFont typeface="+mj-lt"/>
              <a:buAutoNum type="arabicPeriod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Son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always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bloğu,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değerine dayalı olarak hoparlör çıkışını kontrol eder. Eğer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10’dan küçükse, hoparlör çıkışını etkinleştirir ( 1 olarak ayarlar ).Aksi takdirde hoparlör çıkışını devre dışı bırakır( 0 )</a:t>
            </a:r>
          </a:p>
          <a:p>
            <a:pPr algn="l">
              <a:buFont typeface="+mj-lt"/>
              <a:buAutoNum type="arabicPeriod"/>
            </a:pP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öhne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654FFD2-083B-A6C3-B59F-8EA610C3D5E4}"/>
              </a:ext>
            </a:extLst>
          </p:cNvPr>
          <p:cNvSpPr txBox="1"/>
          <p:nvPr/>
        </p:nvSpPr>
        <p:spPr>
          <a:xfrm>
            <a:off x="537882" y="708398"/>
            <a:ext cx="84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Bu modüldeki ‘</a:t>
            </a:r>
            <a:r>
              <a:rPr lang="tr-TR" dirty="0" err="1"/>
              <a:t>always</a:t>
            </a:r>
            <a:r>
              <a:rPr lang="tr-TR" dirty="0"/>
              <a:t>’ blokları ‘termometre’ giriş sinyaline bağlı olarak ikili değerleri </a:t>
            </a:r>
          </a:p>
          <a:p>
            <a:r>
              <a:rPr lang="tr-TR" dirty="0"/>
              <a:t>hesaplar ve hoparlör çıkışını kontrol eder</a:t>
            </a:r>
          </a:p>
        </p:txBody>
      </p:sp>
    </p:spTree>
    <p:extLst>
      <p:ext uri="{BB962C8B-B14F-4D97-AF65-F5344CB8AC3E}">
        <p14:creationId xmlns:p14="http://schemas.microsoft.com/office/powerpoint/2010/main" val="29967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A8A086B0-8DB3-39D7-4391-3E3C2392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34" y="178900"/>
            <a:ext cx="791638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3933866E-4E29-E2B8-7DA6-C283B616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8" y="1073273"/>
            <a:ext cx="1066948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3735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</TotalTime>
  <Words>203</Words>
  <Application>Microsoft Office PowerPoint</Application>
  <PresentationFormat>Geniş ekran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Söhne</vt:lpstr>
      <vt:lpstr>Söhne Mono</vt:lpstr>
      <vt:lpstr>Galeri</vt:lpstr>
      <vt:lpstr>Sıcaklık alarmı </vt:lpstr>
      <vt:lpstr>Kod ne yapıyor?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Pomodoro Timer</dc:title>
  <dc:creator>Ismail Kurt</dc:creator>
  <cp:lastModifiedBy>SINAN OZTURK (ID3)</cp:lastModifiedBy>
  <cp:revision>6</cp:revision>
  <dcterms:created xsi:type="dcterms:W3CDTF">2023-05-28T10:45:39Z</dcterms:created>
  <dcterms:modified xsi:type="dcterms:W3CDTF">2023-05-30T18:04:19Z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516c85-e1c3-4dc4-b26d-41c52212205c_Enabled">
    <vt:lpwstr>true</vt:lpwstr>
  </property>
  <property fmtid="{D5CDD505-2E9C-101B-9397-08002B2CF9AE}" pid="3" name="MSIP_Label_6f516c85-e1c3-4dc4-b26d-41c52212205c_SetDate">
    <vt:lpwstr>2023-05-30T16:41:37Z</vt:lpwstr>
  </property>
  <property fmtid="{D5CDD505-2E9C-101B-9397-08002B2CF9AE}" pid="4" name="MSIP_Label_6f516c85-e1c3-4dc4-b26d-41c52212205c_Method">
    <vt:lpwstr>Standard</vt:lpwstr>
  </property>
  <property fmtid="{D5CDD505-2E9C-101B-9397-08002B2CF9AE}" pid="5" name="MSIP_Label_6f516c85-e1c3-4dc4-b26d-41c52212205c_Name">
    <vt:lpwstr>6f516c85-e1c3-4dc4-b26d-41c52212205c</vt:lpwstr>
  </property>
  <property fmtid="{D5CDD505-2E9C-101B-9397-08002B2CF9AE}" pid="6" name="MSIP_Label_6f516c85-e1c3-4dc4-b26d-41c52212205c_SiteId">
    <vt:lpwstr>12f553a5-690d-49f6-8961-4b92f700cf11</vt:lpwstr>
  </property>
  <property fmtid="{D5CDD505-2E9C-101B-9397-08002B2CF9AE}" pid="7" name="MSIP_Label_6f516c85-e1c3-4dc4-b26d-41c52212205c_ActionId">
    <vt:lpwstr>2ebdad54-ad87-45f8-80ad-eee448e9a3a0</vt:lpwstr>
  </property>
  <property fmtid="{D5CDD505-2E9C-101B-9397-08002B2CF9AE}" pid="8" name="MSIP_Label_6f516c85-e1c3-4dc4-b26d-41c52212205c_ContentBits">
    <vt:lpwstr>0</vt:lpwstr>
  </property>
</Properties>
</file>