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021" autoAdjust="0"/>
  </p:normalViewPr>
  <p:slideViewPr>
    <p:cSldViewPr snapToGrid="0">
      <p:cViewPr varScale="1">
        <p:scale>
          <a:sx n="70" d="100"/>
          <a:sy n="70" d="100"/>
        </p:scale>
        <p:origin x="21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56E54-8436-49C2-9638-04FC82BA109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E70FC-2793-4253-B410-7047B9E7A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00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E70FC-2793-4253-B410-7047B9E7A4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55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DAE2-1A56-4B29-AB20-34655FEF82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8361-5E5C-4402-8EED-C7C8D716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2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DAE2-1A56-4B29-AB20-34655FEF82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8361-5E5C-4402-8EED-C7C8D716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DAE2-1A56-4B29-AB20-34655FEF82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8361-5E5C-4402-8EED-C7C8D716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0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DAE2-1A56-4B29-AB20-34655FEF82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8361-5E5C-4402-8EED-C7C8D716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DAE2-1A56-4B29-AB20-34655FEF82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8361-5E5C-4402-8EED-C7C8D716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3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DAE2-1A56-4B29-AB20-34655FEF82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8361-5E5C-4402-8EED-C7C8D716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4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DAE2-1A56-4B29-AB20-34655FEF82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8361-5E5C-4402-8EED-C7C8D716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DAE2-1A56-4B29-AB20-34655FEF82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8361-5E5C-4402-8EED-C7C8D716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1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DAE2-1A56-4B29-AB20-34655FEF82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8361-5E5C-4402-8EED-C7C8D716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2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DAE2-1A56-4B29-AB20-34655FEF82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8361-5E5C-4402-8EED-C7C8D716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7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EDAE2-1A56-4B29-AB20-34655FEF82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C8361-5E5C-4402-8EED-C7C8D716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8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EDAE2-1A56-4B29-AB20-34655FEF820F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8361-5E5C-4402-8EED-C7C8D716F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12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97623" y="19048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Using Anaconda, </a:t>
            </a:r>
            <a:r>
              <a:rPr lang="en-US" b="1" dirty="0" err="1" smtClean="0"/>
              <a:t>Jupyter</a:t>
            </a:r>
            <a:r>
              <a:rPr lang="en-US" b="1" dirty="0" smtClean="0"/>
              <a:t> Notebook, and </a:t>
            </a:r>
            <a:r>
              <a:rPr lang="en-US" b="1" dirty="0" err="1" smtClean="0"/>
              <a:t>PyCharm</a:t>
            </a:r>
            <a:r>
              <a:rPr lang="en-US" b="1" dirty="0" smtClean="0"/>
              <a:t> for Python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20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PyCharm</a:t>
            </a:r>
            <a:r>
              <a:rPr lang="tr-TR" dirty="0" smtClean="0"/>
              <a:t> IDE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790899" cy="36880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Consider using </a:t>
            </a:r>
            <a:r>
              <a:rPr lang="en-US" dirty="0" err="1" smtClean="0"/>
              <a:t>PyCharm</a:t>
            </a:r>
            <a:r>
              <a:rPr lang="en-US" dirty="0" smtClean="0"/>
              <a:t>, a powerful Python IDE, for development.</a:t>
            </a:r>
          </a:p>
          <a:p>
            <a:r>
              <a:rPr lang="en-US" dirty="0" smtClean="0"/>
              <a:t>Download and install </a:t>
            </a:r>
            <a:r>
              <a:rPr lang="en-US" dirty="0" err="1" smtClean="0"/>
              <a:t>PyCharm</a:t>
            </a:r>
            <a:r>
              <a:rPr lang="en-US" dirty="0" smtClean="0"/>
              <a:t> from the official </a:t>
            </a:r>
            <a:r>
              <a:rPr lang="en-US" dirty="0" err="1" smtClean="0"/>
              <a:t>JetBrains</a:t>
            </a:r>
            <a:r>
              <a:rPr lang="en-US" dirty="0" smtClean="0"/>
              <a:t> website.</a:t>
            </a:r>
          </a:p>
          <a:p>
            <a:r>
              <a:rPr lang="en-US" dirty="0" smtClean="0"/>
              <a:t>(it is free if you register with your educational e-mails -that ends with edu.tr-, it just requests validation over e-mail once a year). </a:t>
            </a:r>
            <a:endParaRPr lang="tr-TR" dirty="0" smtClean="0"/>
          </a:p>
          <a:p>
            <a:r>
              <a:rPr lang="en-US" dirty="0" smtClean="0"/>
              <a:t>You can for sure use any other IDEs, it is not a big deal, but </a:t>
            </a:r>
            <a:r>
              <a:rPr lang="en-US" dirty="0" err="1" smtClean="0"/>
              <a:t>JetBrains</a:t>
            </a:r>
            <a:r>
              <a:rPr lang="en-US" dirty="0" smtClean="0"/>
              <a:t> Tools gives the most out of that programming language.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482" y="169068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5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Install</a:t>
            </a:r>
            <a:r>
              <a:rPr lang="tr-TR" dirty="0"/>
              <a:t> </a:t>
            </a:r>
            <a:r>
              <a:rPr lang="tr-TR" dirty="0" err="1"/>
              <a:t>PyCharm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Download</a:t>
            </a:r>
            <a:r>
              <a:rPr lang="tr-TR" dirty="0" smtClean="0"/>
              <a:t> </a:t>
            </a:r>
            <a:r>
              <a:rPr lang="tr-TR" dirty="0"/>
              <a:t>Link : https://www.jetbrains.com/pycharm-edu/download/#section=windows</a:t>
            </a:r>
          </a:p>
          <a:p>
            <a:r>
              <a:rPr lang="tr-TR" dirty="0"/>
              <a:t>Guide : https://www.jetbrains.com/help/pycharm/quick-start-guide.html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Introduction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83008" cy="155062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This slide provides a comprehensive guide for getting started with Anaconda and </a:t>
            </a:r>
            <a:r>
              <a:rPr lang="en-US" dirty="0" err="1" smtClean="0"/>
              <a:t>Jupyter</a:t>
            </a:r>
            <a:r>
              <a:rPr lang="en-US" dirty="0" smtClean="0"/>
              <a:t> Notebook, and suggests the use of </a:t>
            </a:r>
            <a:r>
              <a:rPr lang="en-US" dirty="0" err="1" smtClean="0"/>
              <a:t>PyCharm</a:t>
            </a:r>
            <a:r>
              <a:rPr lang="en-US" dirty="0" smtClean="0"/>
              <a:t> as an integrated development environment for Python programming.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Anaconda makes it easy to manage different Python environments and packages, while </a:t>
            </a:r>
            <a:r>
              <a:rPr lang="en-US" dirty="0" err="1" smtClean="0"/>
              <a:t>Jupyter</a:t>
            </a:r>
            <a:r>
              <a:rPr lang="en-US" dirty="0" smtClean="0"/>
              <a:t> Notebook provides an interactive and user-friendly interface for writing and running Python code.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654" y="3290155"/>
            <a:ext cx="4100146" cy="27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5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Download Anaconda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Visit the Anaconda website (</a:t>
            </a:r>
            <a:r>
              <a:rPr lang="en-US" dirty="0" smtClean="0">
                <a:hlinkClick r:id="rId2"/>
              </a:rPr>
              <a:t>https://www.anaconda.com/products/individual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Choose the suitable version for your operating system (Windows, </a:t>
            </a:r>
            <a:r>
              <a:rPr lang="en-US" dirty="0" err="1" smtClean="0"/>
              <a:t>macOS</a:t>
            </a:r>
            <a:r>
              <a:rPr lang="en-US" dirty="0" smtClean="0"/>
              <a:t>, or Linux).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Install</a:t>
            </a:r>
            <a:r>
              <a:rPr lang="tr-TR" dirty="0" smtClean="0"/>
              <a:t> </a:t>
            </a:r>
            <a:r>
              <a:rPr lang="tr-TR" dirty="0" err="1" smtClean="0"/>
              <a:t>Anaconda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 the installation instructions for your OS.</a:t>
            </a:r>
          </a:p>
          <a:p>
            <a:r>
              <a:rPr lang="en-US" dirty="0" smtClean="0"/>
              <a:t>Check the option to add Anaconda to your system's PATH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89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en-US" b="1" dirty="0">
                <a:latin typeface="Arial" panose="020B0604020202020204" pitchFamily="34" charset="0"/>
              </a:rPr>
              <a:t>Open Anaconda Navigator</a:t>
            </a:r>
            <a:r>
              <a:rPr lang="en-US" altLang="en-US" dirty="0">
                <a:latin typeface="Arial" panose="020B0604020202020204" pitchFamily="34" charset="0"/>
              </a:rPr>
              <a:t/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18393" y="1104105"/>
            <a:ext cx="1146506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After installation, open Anaconda Navigator.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On Windows, find it in the Start menu. On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macOS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Linux, use the terminal </a:t>
            </a:r>
            <a:endParaRPr kumimoji="0" lang="tr-T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with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anaconda-navigator command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870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Create</a:t>
            </a:r>
            <a:r>
              <a:rPr lang="tr-TR" dirty="0" smtClean="0"/>
              <a:t> a </a:t>
            </a:r>
            <a:r>
              <a:rPr lang="tr-TR" dirty="0" err="1" smtClean="0"/>
              <a:t>new</a:t>
            </a:r>
            <a:r>
              <a:rPr lang="tr-TR" dirty="0" smtClean="0"/>
              <a:t> Environment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93927"/>
            <a:ext cx="105156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 Anaconda Navigator, click "Environments" and then "Create."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Name your environment and choose the Python version. </a:t>
            </a:r>
          </a:p>
        </p:txBody>
      </p:sp>
    </p:spTree>
    <p:extLst>
      <p:ext uri="{BB962C8B-B14F-4D97-AF65-F5344CB8AC3E}">
        <p14:creationId xmlns:p14="http://schemas.microsoft.com/office/powerpoint/2010/main" val="3524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Install</a:t>
            </a:r>
            <a:r>
              <a:rPr lang="tr-TR" dirty="0" smtClean="0"/>
              <a:t> </a:t>
            </a:r>
            <a:r>
              <a:rPr lang="tr-TR" dirty="0" err="1" smtClean="0"/>
              <a:t>Jupyter</a:t>
            </a:r>
            <a:r>
              <a:rPr lang="tr-TR" dirty="0" smtClean="0"/>
              <a:t> Notebook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new environment, click the "Home" tab.</a:t>
            </a:r>
          </a:p>
          <a:p>
            <a:r>
              <a:rPr lang="en-US" dirty="0" smtClean="0"/>
              <a:t>Search for "</a:t>
            </a:r>
            <a:r>
              <a:rPr lang="en-US" dirty="0" err="1" smtClean="0"/>
              <a:t>Jupyter</a:t>
            </a:r>
            <a:r>
              <a:rPr lang="en-US" dirty="0" smtClean="0"/>
              <a:t> Notebook" and click "Install" to install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16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Launch</a:t>
            </a:r>
            <a:r>
              <a:rPr lang="tr-TR" dirty="0" smtClean="0"/>
              <a:t> </a:t>
            </a:r>
            <a:r>
              <a:rPr lang="tr-TR" dirty="0" err="1" smtClean="0"/>
              <a:t>Jupyter</a:t>
            </a:r>
            <a:r>
              <a:rPr lang="tr-TR" dirty="0" smtClean="0"/>
              <a:t> Notebook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in Anaconda Navigator, select your environment and click "Launch" next to </a:t>
            </a:r>
            <a:r>
              <a:rPr lang="en-US" dirty="0" err="1" smtClean="0"/>
              <a:t>Jupyter</a:t>
            </a:r>
            <a:r>
              <a:rPr lang="en-US" dirty="0" smtClean="0"/>
              <a:t> Notebook.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04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Jupyter</a:t>
            </a:r>
            <a:r>
              <a:rPr lang="tr-TR" dirty="0" smtClean="0"/>
              <a:t> Notebook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 opens in your web browser.</a:t>
            </a:r>
          </a:p>
          <a:p>
            <a:r>
              <a:rPr lang="en-US" dirty="0" smtClean="0"/>
              <a:t>Create new notebooks, open existing ones, and write Python code in cells.</a:t>
            </a:r>
          </a:p>
          <a:p>
            <a:r>
              <a:rPr lang="en-US" dirty="0" smtClean="0"/>
              <a:t>Run cells individually by clicking "Run" or using </a:t>
            </a:r>
            <a:r>
              <a:rPr lang="en-US" dirty="0" err="1" smtClean="0"/>
              <a:t>Shift+Enter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8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362</Words>
  <Application>Microsoft Office PowerPoint</Application>
  <PresentationFormat>Geniş ekran</PresentationFormat>
  <Paragraphs>37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Using Anaconda, Jupyter Notebook, and PyCharm for Python Programming</vt:lpstr>
      <vt:lpstr>Introduction</vt:lpstr>
      <vt:lpstr>Download Anaconda</vt:lpstr>
      <vt:lpstr>Install Anaconda</vt:lpstr>
      <vt:lpstr>Open Anaconda Navigator </vt:lpstr>
      <vt:lpstr>Create a new Environment</vt:lpstr>
      <vt:lpstr>Install Jupyter Notebook</vt:lpstr>
      <vt:lpstr>Launch Jupyter Notebook</vt:lpstr>
      <vt:lpstr>Use Jupyter Notebook</vt:lpstr>
      <vt:lpstr>PyCharm IDE</vt:lpstr>
      <vt:lpstr>Install PyCharm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Anaconda, Jupyter Notebook, and PyCharm for Python Programming</dc:title>
  <dc:creator>bhr gzc</dc:creator>
  <cp:lastModifiedBy>bhr gzc</cp:lastModifiedBy>
  <cp:revision>6</cp:revision>
  <dcterms:created xsi:type="dcterms:W3CDTF">2023-10-24T11:51:40Z</dcterms:created>
  <dcterms:modified xsi:type="dcterms:W3CDTF">2023-10-27T10:25:33Z</dcterms:modified>
</cp:coreProperties>
</file>