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305" r:id="rId5"/>
    <p:sldId id="306" r:id="rId6"/>
    <p:sldId id="312" r:id="rId7"/>
    <p:sldId id="311" r:id="rId8"/>
    <p:sldId id="259" r:id="rId9"/>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Yaza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54" d="100"/>
          <a:sy n="54" d="100"/>
        </p:scale>
        <p:origin x="792"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3" d="100"/>
          <a:sy n="93" d="100"/>
        </p:scale>
        <p:origin x="370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7ECFF8D-9C94-4CB6-ABB7-13ABA2ED68C5}" type="datetime1">
              <a:rPr lang="tr-TR" smtClean="0"/>
              <a:t>24.03.2024</a:t>
            </a:fld>
            <a:endParaRPr lang="tr-TR"/>
          </a:p>
        </p:txBody>
      </p:sp>
      <p:sp>
        <p:nvSpPr>
          <p:cNvPr id="4" name="Alt Bilgi Yer Tutucusu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69B77-94AB-0344-9EBF-9DB9EE8D3ABC}" type="slidenum">
              <a:rPr lang="tr-TR" smtClean="0"/>
              <a:t>‹#›</a:t>
            </a:fld>
            <a:endParaRPr lang="tr-TR"/>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9E4F20-2C85-4D6A-89FE-8089ED14F6F9}" type="datetime1">
              <a:rPr lang="tr-TR" noProof="0" smtClean="0"/>
              <a:t>24.03.2024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775476F-A808-1F46-A368-07984F6DA22E}" type="slidenum">
              <a:rPr lang="tr-TR" noProof="0" smtClean="0"/>
              <a:t>‹#›</a:t>
            </a:fld>
            <a:endParaRPr lang="tr-TR" noProof="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pPr rtl="0"/>
            <a:fld id="{0775476F-A808-1F46-A368-07984F6DA22E}" type="slidenum">
              <a:rPr lang="tr-TR" smtClean="0"/>
              <a:t>1</a:t>
            </a:fld>
            <a:endParaRPr lang="tr-TR"/>
          </a:p>
        </p:txBody>
      </p:sp>
    </p:spTree>
    <p:extLst>
      <p:ext uri="{BB962C8B-B14F-4D97-AF65-F5344CB8AC3E}">
        <p14:creationId xmlns:p14="http://schemas.microsoft.com/office/powerpoint/2010/main" val="374392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0775476F-A808-1F46-A368-07984F6DA22E}" type="slidenum">
              <a:rPr lang="tr-TR" smtClean="0"/>
              <a:t>2</a:t>
            </a:fld>
            <a:endParaRPr lang="tr-TR"/>
          </a:p>
        </p:txBody>
      </p:sp>
    </p:spTree>
    <p:extLst>
      <p:ext uri="{BB962C8B-B14F-4D97-AF65-F5344CB8AC3E}">
        <p14:creationId xmlns:p14="http://schemas.microsoft.com/office/powerpoint/2010/main" val="39378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0775476F-A808-1F46-A368-07984F6DA22E}" type="slidenum">
              <a:rPr lang="tr-TR" smtClean="0"/>
              <a:t>4</a:t>
            </a:fld>
            <a:endParaRPr lang="tr-TR"/>
          </a:p>
        </p:txBody>
      </p:sp>
    </p:spTree>
    <p:extLst>
      <p:ext uri="{BB962C8B-B14F-4D97-AF65-F5344CB8AC3E}">
        <p14:creationId xmlns:p14="http://schemas.microsoft.com/office/powerpoint/2010/main" val="129215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0775476F-A808-1F46-A368-07984F6DA22E}" type="slidenum">
              <a:rPr lang="tr-TR" smtClean="0"/>
              <a:t>5</a:t>
            </a:fld>
            <a:endParaRPr lang="tr-TR"/>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tx2"/>
        </a:solidFill>
        <a:effectLst/>
      </p:bgPr>
    </p:bg>
    <p:spTree>
      <p:nvGrpSpPr>
        <p:cNvPr id="1" name=""/>
        <p:cNvGrpSpPr/>
        <p:nvPr/>
      </p:nvGrpSpPr>
      <p:grpSpPr>
        <a:xfrm>
          <a:off x="0" y="0"/>
          <a:ext cx="0" cy="0"/>
          <a:chOff x="0" y="0"/>
          <a:chExt cx="0" cy="0"/>
        </a:xfrm>
      </p:grpSpPr>
      <p:pic>
        <p:nvPicPr>
          <p:cNvPr id="5" name="Resim 4" descr="Metin, bitki içeren bir resim&#10;&#10;Açıklama otomatik olarak oluşturuldu">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cxnSp>
        <p:nvCxnSpPr>
          <p:cNvPr id="9" name="Düz Bağlayıcı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Resim 10" descr="Metin içeren bir resim&#10;&#10;Açıklama otomatik olarak oluşturuldu">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3" name="Resim 12" descr="Seramik eşya, porselen içeren bir resim&#10;&#10;Açıklama otomatik olarak oluşturuldu">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Resim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Başlık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rtlCol="0" anchor="b">
            <a:noAutofit/>
          </a:bodyPr>
          <a:lstStyle>
            <a:lvl1pPr algn="ctr">
              <a:defRPr sz="4600"/>
            </a:lvl1pPr>
          </a:lstStyle>
          <a:p>
            <a:pPr rtl="0"/>
            <a:r>
              <a:rPr lang="en-GB" noProof="0"/>
              <a:t>Click to edit Master title style</a:t>
            </a:r>
            <a:endParaRPr lang="tr-TR" noProof="0"/>
          </a:p>
        </p:txBody>
      </p:sp>
      <p:sp>
        <p:nvSpPr>
          <p:cNvPr id="3" name="Alt Başlık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4596384" y="2267712"/>
            <a:ext cx="2999232" cy="43891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Başlık ve İçerik">
    <p:bg>
      <p:bgPr>
        <a:solidFill>
          <a:schemeClr val="tx2"/>
        </a:solidFill>
        <a:effectLst/>
      </p:bgPr>
    </p:bg>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9" name="Resim 8" descr="Kumaş içeren bir resim&#10;&#10;Açıklama otomatik olarak oluşturuldu">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Dikdörtgen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3" name="Resim 12" descr="Çiçek ve bitki içeren bir resim&#10;&#10;Açıklama otomatik olarak oluşturuldu">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rtlCol="0"/>
          <a:lstStyle>
            <a:lvl1pPr algn="ctr">
              <a:defRPr>
                <a:latin typeface="Baskerville" panose="02020502070401020303" pitchFamily="18" charset="0"/>
                <a:ea typeface="Baskerville" panose="02020502070401020303" pitchFamily="18" charset="0"/>
              </a:defRPr>
            </a:lvl1pPr>
          </a:lstStyle>
          <a:p>
            <a:pPr rtl="0"/>
            <a:r>
              <a:rPr lang="en-GB" noProof="0"/>
              <a:t>Click to edit Master title style</a:t>
            </a:r>
            <a:endParaRPr lang="tr-TR" noProof="0"/>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rtlCol="0"/>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
        <p:nvSpPr>
          <p:cNvPr id="14" name="Alt Bilgi Yer Tutucusu 13">
            <a:extLst>
              <a:ext uri="{FF2B5EF4-FFF2-40B4-BE49-F238E27FC236}">
                <a16:creationId xmlns:a16="http://schemas.microsoft.com/office/drawing/2014/main" id="{C6C79F3B-6B68-BA3C-6CBE-C26E339E450E}"/>
              </a:ext>
            </a:extLst>
          </p:cNvPr>
          <p:cNvSpPr>
            <a:spLocks noGrp="1"/>
          </p:cNvSpPr>
          <p:nvPr>
            <p:ph type="ftr" sz="quarter" idx="10"/>
          </p:nvPr>
        </p:nvSpPr>
        <p:spPr/>
        <p:txBody>
          <a:bodyPr rtlCol="0"/>
          <a:lstStyle/>
          <a:p>
            <a:pPr rtl="0"/>
            <a:r>
              <a:rPr lang="tr-TR" noProof="0"/>
              <a:t>Sunu başlığı</a:t>
            </a:r>
          </a:p>
        </p:txBody>
      </p:sp>
      <p:sp>
        <p:nvSpPr>
          <p:cNvPr id="15" name="Slayt Numarası Yer Tutucusu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rtlCol="0"/>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Özel Düzen">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8" name="Dikdörtgen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0" name="Resim 9" descr="Yumuşakça, böcek içeren bir resim&#10;&#10;Açıklama otomatik olarak oluşturuldu">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Başlık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rtlCol="0"/>
          <a:lstStyle>
            <a:lvl1pPr algn="ctr">
              <a:defRPr/>
            </a:lvl1pPr>
          </a:lstStyle>
          <a:p>
            <a:pPr rtl="0"/>
            <a:r>
              <a:rPr lang="en-GB" noProof="0"/>
              <a:t>Click to edit Master title style</a:t>
            </a:r>
            <a:endParaRPr lang="tr-TR" noProof="0"/>
          </a:p>
        </p:txBody>
      </p:sp>
      <p:sp>
        <p:nvSpPr>
          <p:cNvPr id="3" name="Alt Bilgi Yer Tutucusu 2">
            <a:extLst>
              <a:ext uri="{FF2B5EF4-FFF2-40B4-BE49-F238E27FC236}">
                <a16:creationId xmlns:a16="http://schemas.microsoft.com/office/drawing/2014/main" id="{E158D7F8-0920-52BA-580D-07249122876C}"/>
              </a:ext>
            </a:extLst>
          </p:cNvPr>
          <p:cNvSpPr>
            <a:spLocks noGrp="1"/>
          </p:cNvSpPr>
          <p:nvPr>
            <p:ph type="ftr" sz="quarter" idx="10"/>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rtlCol="0"/>
          <a:lstStyle/>
          <a:p>
            <a:pPr rtl="0"/>
            <a:fld id="{294A09A9-5501-47C1-A89A-A340965A2BE2}" type="slidenum">
              <a:rPr lang="tr-TR" noProof="0" smtClean="0"/>
              <a:pPr/>
              <a:t>‹#›</a:t>
            </a:fld>
            <a:endParaRPr lang="tr-TR" noProof="0"/>
          </a:p>
        </p:txBody>
      </p:sp>
      <p:sp>
        <p:nvSpPr>
          <p:cNvPr id="12" name="İçerik Yer Tutucusu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16" name="Dikdörtgen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36" name="Resim 35" descr="Bir ağacın yakından görüntüsü&#10;&#10;Açıklama otomatik olarak orta düzeyde güvenilirlikle oluşturuldu">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Başlık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rtlCol="0"/>
          <a:lstStyle/>
          <a:p>
            <a:pPr rtl="0"/>
            <a:r>
              <a:rPr lang="en-GB" noProof="0"/>
              <a:t>Click to edit Master title style</a:t>
            </a:r>
            <a:endParaRPr lang="tr-TR" noProof="0"/>
          </a:p>
        </p:txBody>
      </p:sp>
      <p:sp>
        <p:nvSpPr>
          <p:cNvPr id="8" name="Alt Bilgi Yer Tutucusu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p>
            <a:pPr rtl="0"/>
            <a:r>
              <a:rPr lang="tr-TR" noProof="0"/>
              <a:t>Sunu başlığı</a:t>
            </a:r>
          </a:p>
        </p:txBody>
      </p:sp>
      <p:sp>
        <p:nvSpPr>
          <p:cNvPr id="9" name="Slayt Numarası Yer Tutucusu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
        <p:nvSpPr>
          <p:cNvPr id="29" name="Metin Yer Tutucusu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rtlCol="0" anchor="b">
            <a:normAutofit/>
          </a:bodyPr>
          <a:lstStyle>
            <a:lvl1pPr marL="0" indent="0">
              <a:buFont typeface="Arial" panose="020B0604020202020204" pitchFamily="34" charset="0"/>
              <a:buNone/>
              <a:defRPr sz="2000" b="0">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0" name="İçerik Yer Tutucusu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rtlCol="0">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
        <p:nvSpPr>
          <p:cNvPr id="31" name="Metin Yer Tutucusu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rtlCol="0" anchor="b">
            <a:normAutofit/>
          </a:bodyPr>
          <a:lstStyle>
            <a:lvl1pPr marL="0" indent="0">
              <a:buFont typeface="Arial" panose="020B0604020202020204" pitchFamily="34" charset="0"/>
              <a:buNone/>
              <a:defRPr sz="2000" b="0">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2" name="İçerik Yer Tutucusu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rtlCol="0">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pic>
        <p:nvPicPr>
          <p:cNvPr id="38" name="Resim 37" descr="Bir grup çiçek&#10;&#10;Açıklama otomatik olarak düşük düzey güvenilirlikle oluşturuldu">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Metin Yer Tutucusu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rtlCol="0" anchor="ctr">
            <a:normAutofit/>
          </a:bodyPr>
          <a:lstStyle>
            <a:lvl1pPr marL="0" indent="0" algn="ctr">
              <a:spcBef>
                <a:spcPts val="0"/>
              </a:spcBef>
              <a:buNone/>
              <a:defRPr sz="30000">
                <a:solidFill>
                  <a:schemeClr val="bg1"/>
                </a:solidFill>
                <a:latin typeface="Times New Roman" panose="02020603050405020304" pitchFamily="18" charset="0"/>
              </a:defRPr>
            </a:lvl1pPr>
          </a:lstStyle>
          <a:p>
            <a:pPr lvl="0" rtl="0"/>
            <a:r>
              <a:rPr lang="tr-TR" noProof="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Karşılaştırma">
    <p:bg>
      <p:bgPr>
        <a:solidFill>
          <a:schemeClr val="tx2"/>
        </a:solidFill>
        <a:effectLst/>
      </p:bgPr>
    </p:bg>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cxnSp>
        <p:nvCxnSpPr>
          <p:cNvPr id="12" name="Düz Bağlayıcı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Resim 13" descr="Yumuşakça, böcek içeren bir resim&#10;&#10;Açıklama otomatik olarak oluşturuldu">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Başlık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rtlCol="0"/>
          <a:lstStyle>
            <a:lvl1pPr algn="ctr">
              <a:defRPr/>
            </a:lvl1pPr>
          </a:lstStyle>
          <a:p>
            <a:pPr rtl="0"/>
            <a:r>
              <a:rPr lang="en-GB" noProof="0"/>
              <a:t>Click to edit Master title style</a:t>
            </a:r>
            <a:endParaRPr lang="tr-TR" noProof="0"/>
          </a:p>
        </p:txBody>
      </p:sp>
      <p:sp>
        <p:nvSpPr>
          <p:cNvPr id="3" name="Metin Yer Tutucusu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rtlCol="0" anchor="b">
            <a:normAutofit/>
          </a:bodyPr>
          <a:lstStyle>
            <a:lvl1pPr marL="0" indent="0">
              <a:buNone/>
              <a:defRPr sz="2000" b="0">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İçerik Yer Tutucusu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rtlCol="0">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
        <p:nvSpPr>
          <p:cNvPr id="5" name="Metin Yer Tutucusu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rtlCol="0" anchor="b">
            <a:normAutofit/>
          </a:bodyPr>
          <a:lstStyle>
            <a:lvl1pPr marL="0" indent="0">
              <a:buNone/>
              <a:defRPr sz="2000" b="0">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İçerik Yer Tutucusu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rtlCol="0">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
        <p:nvSpPr>
          <p:cNvPr id="8" name="Alt Bilgi Yer Tutucusu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p>
            <a:pPr rtl="0"/>
            <a:r>
              <a:rPr lang="tr-TR" noProof="0"/>
              <a:t>Sunu başlığı</a:t>
            </a:r>
          </a:p>
        </p:txBody>
      </p:sp>
      <p:sp>
        <p:nvSpPr>
          <p:cNvPr id="9" name="Slayt Numarası Yer Tutucusu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
        <p:nvSpPr>
          <p:cNvPr id="15" name="Metin Yer Tutucusu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rtlCol="0" anchor="b">
            <a:normAutofit/>
          </a:bodyPr>
          <a:lstStyle>
            <a:lvl1pPr marL="0" indent="0">
              <a:buNone/>
              <a:defRPr sz="2000" b="0">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6" name="İçerik Yer Tutucusu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rtlCol="0">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Özel Düzen">
    <p:spTree>
      <p:nvGrpSpPr>
        <p:cNvPr id="1" name=""/>
        <p:cNvGrpSpPr/>
        <p:nvPr/>
      </p:nvGrpSpPr>
      <p:grpSpPr>
        <a:xfrm>
          <a:off x="0" y="0"/>
          <a:ext cx="0" cy="0"/>
          <a:chOff x="0" y="0"/>
          <a:chExt cx="0" cy="0"/>
        </a:xfrm>
      </p:grpSpPr>
      <p:pic>
        <p:nvPicPr>
          <p:cNvPr id="6" name="Resim 5" descr="Kumaş içeren bir resim&#10;&#10;Açıklama otomatik olarak oluşturuldu">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Dikdörtgen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8" name="Resim 7" descr="Çiçek ve bitki içeren bir resim&#10;&#10;Açıklama otomatik olarak oluşturuldu">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Resim 9" descr="Bir çiçeğin yakından görüntüsü&#10;&#10;Açıklama otomatik olarak düşük düzey güvenilirlikle oluşturuldu">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Resim 11" descr="Bir çiçeğin yakından görüntüsü&#10;&#10;Açıklama otomatik olarak düşük düzey güvenilirlikle oluşturuldu">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Dikdörtgen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6" name="Dikdörtgen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2" name="Başlık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rtlCol="0"/>
          <a:lstStyle>
            <a:lvl1pPr algn="ctr">
              <a:defRPr/>
            </a:lvl1pPr>
          </a:lstStyle>
          <a:p>
            <a:pPr rtl="0"/>
            <a:r>
              <a:rPr lang="en-GB" noProof="0"/>
              <a:t>Click to edit Master title style</a:t>
            </a:r>
            <a:endParaRPr lang="tr-TR" noProof="0"/>
          </a:p>
        </p:txBody>
      </p:sp>
      <p:sp>
        <p:nvSpPr>
          <p:cNvPr id="19" name="İçerik Yer Tutucusu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rtlCol="0"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rtl="0"/>
            <a:r>
              <a:rPr lang="en-GB" noProof="0"/>
              <a:t>Click to edit Master text styles</a:t>
            </a:r>
          </a:p>
          <a:p>
            <a:pPr lvl="1" rtl="0"/>
            <a:r>
              <a:rPr lang="en-GB" noProof="0"/>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0" name="Dikdörtgen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1" name="Resim 10" descr="Yumuşakça, böcek içeren bir resim&#10;&#10;Açıklama otomatik olarak oluşturuldu">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Başlık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rtlCol="0"/>
          <a:lstStyle>
            <a:lvl1pPr algn="ctr">
              <a:defRPr/>
            </a:lvl1pPr>
          </a:lstStyle>
          <a:p>
            <a:pPr rtl="0"/>
            <a:r>
              <a:rPr lang="en-GB" noProof="0"/>
              <a:t>Click to edit Master title style</a:t>
            </a:r>
            <a:endParaRPr lang="tr-TR" noProof="0"/>
          </a:p>
        </p:txBody>
      </p:sp>
      <p:sp>
        <p:nvSpPr>
          <p:cNvPr id="3" name="İçerik Yer Tutucusu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
        <p:nvSpPr>
          <p:cNvPr id="4" name="İçerik Yer Tutucusu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
        <p:nvSpPr>
          <p:cNvPr id="5" name="Alt Bilgi Yer Tutucusu 4">
            <a:extLst>
              <a:ext uri="{FF2B5EF4-FFF2-40B4-BE49-F238E27FC236}">
                <a16:creationId xmlns:a16="http://schemas.microsoft.com/office/drawing/2014/main" id="{C119B248-9F11-0A11-E6AF-776D371E14A3}"/>
              </a:ext>
            </a:extLst>
          </p:cNvPr>
          <p:cNvSpPr>
            <a:spLocks noGrp="1"/>
          </p:cNvSpPr>
          <p:nvPr>
            <p:ph type="ftr" sz="quarter" idx="10"/>
          </p:nvPr>
        </p:nvSpPr>
        <p:spPr/>
        <p:txBody>
          <a:bodyPr rtlCol="0"/>
          <a:lstStyle/>
          <a:p>
            <a:pPr rtl="0"/>
            <a:r>
              <a:rPr lang="tr-TR" noProof="0"/>
              <a:t>Sunu başlığı</a:t>
            </a:r>
          </a:p>
        </p:txBody>
      </p:sp>
      <p:sp>
        <p:nvSpPr>
          <p:cNvPr id="8" name="Slayt Numarası Yer Tutucusu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rtlCol="0"/>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6" name="Dikdörtgen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7" name="Resim 6" descr="Yumuşakça, böcek içeren bir resim&#10;&#10;Açıklama otomatik olarak oluşturuldu">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Başlık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rtlCol="0"/>
          <a:lstStyle>
            <a:lvl1pPr algn="ctr">
              <a:defRPr/>
            </a:lvl1pPr>
          </a:lstStyle>
          <a:p>
            <a:pPr rtl="0"/>
            <a:r>
              <a:rPr lang="en-GB" noProof="0"/>
              <a:t>Click to edit Master title style</a:t>
            </a:r>
            <a:endParaRPr lang="tr-TR" noProof="0"/>
          </a:p>
        </p:txBody>
      </p:sp>
      <p:sp>
        <p:nvSpPr>
          <p:cNvPr id="4" name="Alt Bilgi Yer Tutucusu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p>
            <a:pPr rtl="0"/>
            <a:r>
              <a:rPr lang="tr-TR" noProof="0"/>
              <a:t>Sunu başlığı</a:t>
            </a:r>
          </a:p>
        </p:txBody>
      </p:sp>
      <p:sp>
        <p:nvSpPr>
          <p:cNvPr id="5" name="Slayt Numarası Yer Tutucusu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oş">
    <p:bg>
      <p:bgPr>
        <a:solidFill>
          <a:schemeClr val="tx2"/>
        </a:solidFill>
        <a:effectLst/>
      </p:bgPr>
    </p:bg>
    <p:spTree>
      <p:nvGrpSpPr>
        <p:cNvPr id="1" name=""/>
        <p:cNvGrpSpPr/>
        <p:nvPr/>
      </p:nvGrpSpPr>
      <p:grpSpPr>
        <a:xfrm>
          <a:off x="0" y="0"/>
          <a:ext cx="0" cy="0"/>
          <a:chOff x="0" y="0"/>
          <a:chExt cx="0" cy="0"/>
        </a:xfrm>
      </p:grpSpPr>
      <p:sp>
        <p:nvSpPr>
          <p:cNvPr id="3" name="Alt Bilgi Yer Tutucusu 2">
            <a:extLst>
              <a:ext uri="{FF2B5EF4-FFF2-40B4-BE49-F238E27FC236}">
                <a16:creationId xmlns:a16="http://schemas.microsoft.com/office/drawing/2014/main" id="{7AC6CA6E-C1AB-4B24-80C7-A4B12640BE6F}"/>
              </a:ext>
            </a:extLst>
          </p:cNvPr>
          <p:cNvSpPr>
            <a:spLocks noGrp="1"/>
          </p:cNvSpPr>
          <p:nvPr>
            <p:ph type="ftr" sz="quarter" idx="11"/>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endParaRPr lang="tr-TR" noProof="0"/>
          </a:p>
        </p:txBody>
      </p:sp>
      <p:sp>
        <p:nvSpPr>
          <p:cNvPr id="3" name="İçerik Yer Tutucusu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
        <p:nvSpPr>
          <p:cNvPr id="4" name="Metin Yer Tutucusu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Alt Bilgi Yer Tutucusu 5">
            <a:extLst>
              <a:ext uri="{FF2B5EF4-FFF2-40B4-BE49-F238E27FC236}">
                <a16:creationId xmlns:a16="http://schemas.microsoft.com/office/drawing/2014/main" id="{F5AEF53B-C85C-47DB-ADE4-C1D9FA682945}"/>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endParaRPr lang="tr-TR" noProof="0"/>
          </a:p>
        </p:txBody>
      </p:sp>
      <p:sp>
        <p:nvSpPr>
          <p:cNvPr id="3" name="Resim Yer Tutucusu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tr-TR" noProof="0"/>
          </a:p>
        </p:txBody>
      </p:sp>
      <p:sp>
        <p:nvSpPr>
          <p:cNvPr id="4" name="Metin Yer Tutucusu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Alt Bilgi Yer Tutucusu 5">
            <a:extLst>
              <a:ext uri="{FF2B5EF4-FFF2-40B4-BE49-F238E27FC236}">
                <a16:creationId xmlns:a16="http://schemas.microsoft.com/office/drawing/2014/main" id="{08DA4DA3-10C7-48A6-9B15-38222B8CAD42}"/>
              </a:ext>
            </a:extLst>
          </p:cNvPr>
          <p:cNvSpPr>
            <a:spLocks noGrp="1"/>
          </p:cNvSpPr>
          <p:nvPr>
            <p:ph type="ftr" sz="quarter" idx="11"/>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Karşılaştırma">
    <p:spTree>
      <p:nvGrpSpPr>
        <p:cNvPr id="1" name=""/>
        <p:cNvGrpSpPr/>
        <p:nvPr/>
      </p:nvGrpSpPr>
      <p:grpSpPr>
        <a:xfrm>
          <a:off x="0" y="0"/>
          <a:ext cx="0" cy="0"/>
          <a:chOff x="0" y="0"/>
          <a:chExt cx="0" cy="0"/>
        </a:xfrm>
      </p:grpSpPr>
      <p:pic>
        <p:nvPicPr>
          <p:cNvPr id="4" name="Resim 3" descr="Kumaş içeren bir resim&#10;&#10;Açıklama otomatik olarak oluşturuldu">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Dikdörtgen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3" name="Resim 12" descr="Bir grup çiçek&#10;&#10;Açıklama otomatik olarak düşük düzey güvenilirlikle oluşturuldu">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Başlık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rtlCol="0"/>
          <a:lstStyle/>
          <a:p>
            <a:pPr rtl="0"/>
            <a:r>
              <a:rPr lang="en-GB" noProof="0"/>
              <a:t>Click to edit Master title style</a:t>
            </a:r>
            <a:endParaRPr lang="tr-TR" noProof="0"/>
          </a:p>
        </p:txBody>
      </p:sp>
      <p:sp>
        <p:nvSpPr>
          <p:cNvPr id="8" name="Alt Bilgi Yer Tutucusu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p>
            <a:pPr rtl="0"/>
            <a:r>
              <a:rPr lang="tr-TR" noProof="0"/>
              <a:t>Sunu başlığı</a:t>
            </a:r>
          </a:p>
        </p:txBody>
      </p:sp>
      <p:sp>
        <p:nvSpPr>
          <p:cNvPr id="9" name="Slayt Numarası Yer Tutucusu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
        <p:nvSpPr>
          <p:cNvPr id="32" name="İçerik Yer Tutucusu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rtlCol="0">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pic>
        <p:nvPicPr>
          <p:cNvPr id="6" name="Resim 5" descr="Çiçek ve bitki içeren bir resim&#10;&#10;Açıklama otomatik olarak oluşturuldu">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Metin Yer Tutucusu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rtlCol="0" anchor="ctr">
            <a:normAutofit/>
          </a:bodyPr>
          <a:lstStyle>
            <a:lvl1pPr marL="0" indent="0" algn="ctr">
              <a:spcBef>
                <a:spcPts val="0"/>
              </a:spcBef>
              <a:buNone/>
              <a:defRPr sz="30000">
                <a:solidFill>
                  <a:schemeClr val="bg1"/>
                </a:solidFill>
                <a:latin typeface="Times New Roman" panose="02020603050405020304" pitchFamily="18" charset="0"/>
              </a:defRPr>
            </a:lvl1pPr>
          </a:lstStyle>
          <a:p>
            <a:pPr lvl="0" rtl="0"/>
            <a:r>
              <a:rPr lang="tr-TR" noProof="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Başlık ve İçerik">
    <p:bg>
      <p:bgPr>
        <a:solidFill>
          <a:schemeClr val="tx2"/>
        </a:solidFill>
        <a:effectLst/>
      </p:bgPr>
    </p:bg>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solidFill>
                <a:schemeClr val="bg1"/>
              </a:solidFill>
            </a:endParaRPr>
          </a:p>
        </p:txBody>
      </p:sp>
      <p:sp>
        <p:nvSpPr>
          <p:cNvPr id="9" name="Dikdörtgen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1" name="Resim 10" descr="Yumuşakça, böcek içeren bir resim&#10;&#10;Açıklama otomatik olarak oluşturuldu">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Resim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rtlCol="0"/>
          <a:lstStyle>
            <a:lvl1pPr algn="ctr">
              <a:defRPr>
                <a:latin typeface="Baskerville" panose="02020502070401020303" pitchFamily="18" charset="0"/>
                <a:ea typeface="Baskerville" panose="02020502070401020303" pitchFamily="18" charset="0"/>
              </a:defRPr>
            </a:lvl1pPr>
          </a:lstStyle>
          <a:p>
            <a:pPr rtl="0"/>
            <a:r>
              <a:rPr lang="en-GB" noProof="0"/>
              <a:t>Click to edit Master title style</a:t>
            </a:r>
            <a:endParaRPr lang="tr-TR" noProof="0"/>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rtlCol="0">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rtl="0"/>
            <a:r>
              <a:rPr lang="en-GB" noProof="0"/>
              <a:t>Click to edit Master text styles</a:t>
            </a:r>
          </a:p>
          <a:p>
            <a:pPr lvl="1" rtl="0"/>
            <a:r>
              <a:rPr lang="en-GB" noProof="0"/>
              <a:t>Second level</a:t>
            </a:r>
          </a:p>
        </p:txBody>
      </p:sp>
      <p:sp>
        <p:nvSpPr>
          <p:cNvPr id="14" name="Alt Bilgi Yer Tutucusu 13">
            <a:extLst>
              <a:ext uri="{FF2B5EF4-FFF2-40B4-BE49-F238E27FC236}">
                <a16:creationId xmlns:a16="http://schemas.microsoft.com/office/drawing/2014/main" id="{2F05D25C-B703-1868-603E-D468EF44D794}"/>
              </a:ext>
            </a:extLst>
          </p:cNvPr>
          <p:cNvSpPr>
            <a:spLocks noGrp="1"/>
          </p:cNvSpPr>
          <p:nvPr>
            <p:ph type="ftr" sz="quarter" idx="10"/>
          </p:nvPr>
        </p:nvSpPr>
        <p:spPr/>
        <p:txBody>
          <a:bodyPr rtlCol="0"/>
          <a:lstStyle/>
          <a:p>
            <a:pPr rtl="0"/>
            <a:r>
              <a:rPr lang="tr-TR" noProof="0"/>
              <a:t>Sunu başlığı</a:t>
            </a:r>
          </a:p>
        </p:txBody>
      </p:sp>
      <p:sp>
        <p:nvSpPr>
          <p:cNvPr id="15" name="Slayt Numarası Yer Tutucusu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rtlCol="0"/>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tx2"/>
        </a:solidFill>
        <a:effectLst/>
      </p:bgPr>
    </p:bg>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1" name="Resim 10" descr="Bir bitkinin yakın çekimi&#10;&#10;Açıklama otomatik olarak düşük düzey güvenilirlikle oluşturuldu">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Resim 8" descr="Yatak örtüsü, kumaş içeren bir resim&#10;&#10;Açıklama otomatik olarak oluşturuldu">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Dikdörtgen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latin typeface="Gill Sans Light" panose="020B0302020104020203" pitchFamily="34" charset="-79"/>
              <a:cs typeface="Gill Sans Light" panose="020B0302020104020203" pitchFamily="34" charset="-79"/>
            </a:endParaRPr>
          </a:p>
        </p:txBody>
      </p:sp>
      <p:pic>
        <p:nvPicPr>
          <p:cNvPr id="15" name="Resim 14" descr="Seramik eşya, porselen içeren bir resim&#10;&#10;Açıklama otomatik olarak oluşturuldu">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Resim 16" descr="Metin içeren bir resim&#10;&#10;Açıklama otomatik olarak oluşturuldu">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Başlık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rtlCol="0" anchor="b">
            <a:normAutofit/>
          </a:bodyPr>
          <a:lstStyle>
            <a:lvl1pPr algn="ctr">
              <a:defRPr sz="4400"/>
            </a:lvl1pPr>
          </a:lstStyle>
          <a:p>
            <a:pPr rtl="0"/>
            <a:r>
              <a:rPr lang="en-GB" noProof="0"/>
              <a:t>Click to edit Master title style</a:t>
            </a:r>
            <a:endParaRPr lang="tr-TR" noProof="0"/>
          </a:p>
        </p:txBody>
      </p:sp>
      <p:sp>
        <p:nvSpPr>
          <p:cNvPr id="3" name="Metin Yer Tutucusu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rtlCol="0"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a:latin typeface="Baskerville" panose="02020502070401020303" pitchFamily="18" charset="0"/>
                <a:ea typeface="Baskerville" panose="02020502070401020303" pitchFamily="18" charset="0"/>
              </a:defRPr>
            </a:lvl1pPr>
          </a:lstStyle>
          <a:p>
            <a:pPr rtl="0"/>
            <a:r>
              <a:rPr lang="en-GB" noProof="0"/>
              <a:t>Click to edit Master title style</a:t>
            </a:r>
            <a:endParaRPr lang="tr-TR" noProof="0"/>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rtlCol="0"/>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
        <p:nvSpPr>
          <p:cNvPr id="6" name="Alt Bilgi Yer Tutucusu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aşlık ve İçerik yeşil">
    <p:bg>
      <p:bgPr>
        <a:solidFill>
          <a:schemeClr val="tx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a:latin typeface="Baskerville" panose="02020502070401020303" pitchFamily="18" charset="0"/>
                <a:ea typeface="Baskerville" panose="02020502070401020303" pitchFamily="18" charset="0"/>
              </a:defRPr>
            </a:lvl1pPr>
          </a:lstStyle>
          <a:p>
            <a:pPr rtl="0"/>
            <a:r>
              <a:rPr lang="en-GB" noProof="0"/>
              <a:t>Click to edit Master title style</a:t>
            </a:r>
            <a:endParaRPr lang="tr-TR" noProof="0"/>
          </a:p>
        </p:txBody>
      </p:sp>
      <p:sp>
        <p:nvSpPr>
          <p:cNvPr id="3" name="İçerik Yer Tutucusu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rtlCol="0"/>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tr-TR" noProof="0"/>
          </a:p>
        </p:txBody>
      </p:sp>
      <p:sp>
        <p:nvSpPr>
          <p:cNvPr id="6" name="Alt Bilgi Yer Tutucusu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p>
            <a:pPr rtl="0"/>
            <a:r>
              <a:rPr lang="tr-TR" noProof="0"/>
              <a:t>Sunu başlığı</a:t>
            </a:r>
          </a:p>
        </p:txBody>
      </p:sp>
      <p:sp>
        <p:nvSpPr>
          <p:cNvPr id="7" name="Slayt Numarası Yer Tutucusu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ölüm Üst Bilgisi">
    <p:bg>
      <p:bgPr>
        <a:solidFill>
          <a:schemeClr val="tx2"/>
        </a:solidFill>
        <a:effectLst/>
      </p:bgPr>
    </p:bg>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8" name="Resim 7" descr="Kumaş içeren bir resim&#10;&#10;Açıklama otomatik olarak oluşturuldu">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Dikdörtgen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6" name="Resim 15" descr="Çiçek ve bitki içeren bir resim&#10;&#10;Açıklama otomatik olarak oluşturuldu">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Resim 18" descr="Yumuşakça, böcek içeren bir resim&#10;&#10;Açıklama otomatik olarak oluşturuldu">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Başlık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rtlCol="0" anchor="t">
            <a:normAutofit/>
          </a:bodyPr>
          <a:lstStyle>
            <a:lvl1pPr algn="ctr">
              <a:defRPr sz="4400"/>
            </a:lvl1pPr>
          </a:lstStyle>
          <a:p>
            <a:pPr rtl="0"/>
            <a:r>
              <a:rPr lang="en-GB" noProof="0"/>
              <a:t>Click to edit Master title style</a:t>
            </a:r>
            <a:endParaRPr lang="tr-TR" noProof="0"/>
          </a:p>
        </p:txBody>
      </p:sp>
      <p:sp>
        <p:nvSpPr>
          <p:cNvPr id="3" name="Metin Yer Tutucusu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rtlCol="0"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27" name="Metin Yer Tutucusu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rtlCol="0">
            <a:noAutofit/>
          </a:bodyPr>
          <a:lstStyle>
            <a:lvl1pPr marL="0" indent="0">
              <a:buNone/>
              <a:defRPr sz="14000" b="1">
                <a:solidFill>
                  <a:schemeClr val="tx2"/>
                </a:solidFill>
                <a:latin typeface="Times New Roman" panose="02020603050405020304" pitchFamily="18" charset="0"/>
              </a:defRPr>
            </a:lvl1pPr>
          </a:lstStyle>
          <a:p>
            <a:pPr lvl="0" rtl="0"/>
            <a:r>
              <a:rPr lang="tr-TR" noProof="0"/>
              <a:t>”</a:t>
            </a:r>
          </a:p>
        </p:txBody>
      </p:sp>
      <p:sp>
        <p:nvSpPr>
          <p:cNvPr id="28" name="Metin Yer Tutucusu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rtlCol="0">
            <a:noAutofit/>
          </a:bodyPr>
          <a:lstStyle>
            <a:lvl1pPr marL="0" indent="0">
              <a:buNone/>
              <a:defRPr sz="14000" b="1">
                <a:solidFill>
                  <a:schemeClr val="tx2"/>
                </a:solidFill>
                <a:latin typeface="Times New Roman" panose="02020603050405020304" pitchFamily="18" charset="0"/>
              </a:defRPr>
            </a:lvl1pPr>
          </a:lstStyle>
          <a:p>
            <a:pPr lvl="0" rtl="0"/>
            <a:r>
              <a:rPr lang="tr-TR" noProof="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Özel Düzen">
    <p:bg>
      <p:bgPr>
        <a:solidFill>
          <a:schemeClr val="tx2"/>
        </a:solidFill>
        <a:effectLst/>
      </p:bgPr>
    </p:bg>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8" name="Dikdörtgen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0" name="Resim 9" descr="Yumuşakça, böcek içeren bir resim&#10;&#10;Açıklama otomatik olarak oluşturuldu">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Başlık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a:lvl1pPr>
          </a:lstStyle>
          <a:p>
            <a:pPr rtl="0"/>
            <a:r>
              <a:rPr lang="en-GB" noProof="0"/>
              <a:t>Click to edit Master title style</a:t>
            </a:r>
            <a:endParaRPr lang="tr-TR" noProof="0"/>
          </a:p>
        </p:txBody>
      </p:sp>
      <p:sp>
        <p:nvSpPr>
          <p:cNvPr id="22" name="Resim Yer Tutucusu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20" name="Metin Yer Tutucusu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rtlCol="0" anchor="ctr">
            <a:noAutofit/>
          </a:bodyPr>
          <a:lstStyle>
            <a:lvl1pPr marL="0" indent="0" algn="ctr">
              <a:lnSpc>
                <a:spcPct val="100000"/>
              </a:lnSpc>
              <a:spcBef>
                <a:spcPts val="0"/>
              </a:spcBef>
              <a:buNone/>
              <a:defRPr sz="2000">
                <a:latin typeface="Gill Sans Nova" panose="020B0602020104020203" pitchFamily="34" charset="0"/>
              </a:defRPr>
            </a:lvl1pPr>
          </a:lstStyle>
          <a:p>
            <a:pPr lvl="0" rtl="0"/>
            <a:r>
              <a:rPr lang="en-GB" noProof="0"/>
              <a:t>Click to edit Master text styles</a:t>
            </a:r>
          </a:p>
        </p:txBody>
      </p:sp>
      <p:sp>
        <p:nvSpPr>
          <p:cNvPr id="21" name="Metin Yer Tutucusu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rtlCol="0" anchor="ctr">
            <a:noAutofit/>
          </a:bodyPr>
          <a:lstStyle>
            <a:lvl1pPr marL="0" indent="0" algn="ctr">
              <a:lnSpc>
                <a:spcPct val="100000"/>
              </a:lnSpc>
              <a:spcBef>
                <a:spcPts val="0"/>
              </a:spcBef>
              <a:buNone/>
              <a:defRPr sz="1600">
                <a:latin typeface="+mn-lt"/>
              </a:defRPr>
            </a:lvl1pPr>
          </a:lstStyle>
          <a:p>
            <a:pPr lvl="0" rtl="0"/>
            <a:r>
              <a:rPr lang="en-GB" noProof="0"/>
              <a:t>Click to edit Master text styles</a:t>
            </a:r>
          </a:p>
        </p:txBody>
      </p:sp>
      <p:sp>
        <p:nvSpPr>
          <p:cNvPr id="31" name="Resim Yer Tutucusu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33" name="Metin Yer Tutucusu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rtlCol="0" anchor="ctr">
            <a:noAutofit/>
          </a:bodyPr>
          <a:lstStyle>
            <a:lvl1pPr marL="0" indent="0" algn="ctr">
              <a:lnSpc>
                <a:spcPct val="100000"/>
              </a:lnSpc>
              <a:spcBef>
                <a:spcPts val="0"/>
              </a:spcBef>
              <a:buNone/>
              <a:defRPr sz="2000">
                <a:latin typeface="Gill Sans Nova" panose="020B0602020104020203" pitchFamily="34" charset="0"/>
              </a:defRPr>
            </a:lvl1pPr>
          </a:lstStyle>
          <a:p>
            <a:pPr lvl="0" rtl="0"/>
            <a:r>
              <a:rPr lang="en-GB" noProof="0"/>
              <a:t>Click to edit Master text styles</a:t>
            </a:r>
          </a:p>
        </p:txBody>
      </p:sp>
      <p:sp>
        <p:nvSpPr>
          <p:cNvPr id="32" name="Metin Yer Tutucusu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rtlCol="0" anchor="ctr">
            <a:noAutofit/>
          </a:bodyPr>
          <a:lstStyle>
            <a:lvl1pPr marL="0" indent="0" algn="ctr">
              <a:lnSpc>
                <a:spcPct val="100000"/>
              </a:lnSpc>
              <a:spcBef>
                <a:spcPts val="0"/>
              </a:spcBef>
              <a:buNone/>
              <a:defRPr sz="1600">
                <a:latin typeface="+mn-lt"/>
              </a:defRPr>
            </a:lvl1pPr>
          </a:lstStyle>
          <a:p>
            <a:pPr lvl="0" rtl="0"/>
            <a:r>
              <a:rPr lang="en-GB" noProof="0"/>
              <a:t>Click to edit Master text styles</a:t>
            </a:r>
          </a:p>
        </p:txBody>
      </p:sp>
      <p:sp>
        <p:nvSpPr>
          <p:cNvPr id="30" name="Resim Yer Tutucusu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35" name="Metin Yer Tutucusu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rtlCol="0" anchor="ctr">
            <a:noAutofit/>
          </a:bodyPr>
          <a:lstStyle>
            <a:lvl1pPr marL="0" indent="0" algn="ctr">
              <a:lnSpc>
                <a:spcPct val="100000"/>
              </a:lnSpc>
              <a:spcBef>
                <a:spcPts val="0"/>
              </a:spcBef>
              <a:buNone/>
              <a:defRPr sz="2000">
                <a:latin typeface="Gill Sans Nova" panose="020B0602020104020203" pitchFamily="34" charset="0"/>
              </a:defRPr>
            </a:lvl1pPr>
          </a:lstStyle>
          <a:p>
            <a:pPr lvl="0" rtl="0"/>
            <a:r>
              <a:rPr lang="en-GB" noProof="0"/>
              <a:t>Click to edit Master text styles</a:t>
            </a:r>
          </a:p>
        </p:txBody>
      </p:sp>
      <p:sp>
        <p:nvSpPr>
          <p:cNvPr id="34" name="Metin Yer Tutucusu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rtlCol="0" anchor="ctr">
            <a:noAutofit/>
          </a:bodyPr>
          <a:lstStyle>
            <a:lvl1pPr marL="0" indent="0" algn="ctr">
              <a:lnSpc>
                <a:spcPct val="100000"/>
              </a:lnSpc>
              <a:spcBef>
                <a:spcPts val="0"/>
              </a:spcBef>
              <a:buNone/>
              <a:defRPr sz="1600">
                <a:latin typeface="+mn-lt"/>
              </a:defRPr>
            </a:lvl1pPr>
          </a:lstStyle>
          <a:p>
            <a:pPr lvl="0" rtl="0"/>
            <a:r>
              <a:rPr lang="en-GB" noProof="0"/>
              <a:t>Click to edit Master text styles</a:t>
            </a:r>
          </a:p>
        </p:txBody>
      </p:sp>
      <p:sp>
        <p:nvSpPr>
          <p:cNvPr id="29" name="Resim Yer Tutucusu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37" name="Metin Yer Tutucusu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rtlCol="0" anchor="ctr">
            <a:noAutofit/>
          </a:bodyPr>
          <a:lstStyle>
            <a:lvl1pPr marL="0" indent="0" algn="ctr">
              <a:lnSpc>
                <a:spcPct val="100000"/>
              </a:lnSpc>
              <a:spcBef>
                <a:spcPts val="0"/>
              </a:spcBef>
              <a:buNone/>
              <a:defRPr sz="2000">
                <a:latin typeface="Gill Sans Nova" panose="020B0602020104020203" pitchFamily="34" charset="0"/>
              </a:defRPr>
            </a:lvl1pPr>
          </a:lstStyle>
          <a:p>
            <a:pPr lvl="0" rtl="0"/>
            <a:r>
              <a:rPr lang="en-GB" noProof="0"/>
              <a:t>Click to edit Master text styles</a:t>
            </a:r>
          </a:p>
        </p:txBody>
      </p:sp>
      <p:sp>
        <p:nvSpPr>
          <p:cNvPr id="36" name="Metin Yer Tutucusu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rtlCol="0" anchor="ctr">
            <a:noAutofit/>
          </a:bodyPr>
          <a:lstStyle>
            <a:lvl1pPr marL="0" indent="0" algn="ctr">
              <a:lnSpc>
                <a:spcPct val="100000"/>
              </a:lnSpc>
              <a:spcBef>
                <a:spcPts val="0"/>
              </a:spcBef>
              <a:buNone/>
              <a:defRPr sz="1600">
                <a:latin typeface="+mn-lt"/>
              </a:defRPr>
            </a:lvl1pPr>
          </a:lstStyle>
          <a:p>
            <a:pPr lvl="0" rtl="0"/>
            <a:r>
              <a:rPr lang="en-GB" noProof="0"/>
              <a:t>Click to edit Master text styles</a:t>
            </a:r>
          </a:p>
        </p:txBody>
      </p:sp>
      <p:sp>
        <p:nvSpPr>
          <p:cNvPr id="3" name="Alt Bilgi Yer Tutucusu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Özel Düzen">
    <p:bg>
      <p:bgPr>
        <a:solidFill>
          <a:schemeClr val="tx2"/>
        </a:solidFill>
        <a:effectLst/>
      </p:bgPr>
    </p:bg>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8" name="Dikdörtgen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10" name="Resim 9" descr="Yumuşakça, böcek içeren bir resim&#10;&#10;Açıklama otomatik olarak oluşturuldu">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Başlık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a:lvl1pPr>
          </a:lstStyle>
          <a:p>
            <a:pPr rtl="0"/>
            <a:r>
              <a:rPr lang="en-GB" noProof="0"/>
              <a:t>Click to edit Master title style</a:t>
            </a:r>
            <a:endParaRPr lang="tr-TR" noProof="0"/>
          </a:p>
        </p:txBody>
      </p:sp>
      <p:sp>
        <p:nvSpPr>
          <p:cNvPr id="22" name="Resim Yer Tutucusu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20" name="Metin Yer Tutucusu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rtlCol="0"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rtl="0"/>
            <a:r>
              <a:rPr lang="en-GB" noProof="0"/>
              <a:t>Click to edit Master text styles</a:t>
            </a:r>
          </a:p>
        </p:txBody>
      </p:sp>
      <p:sp>
        <p:nvSpPr>
          <p:cNvPr id="21" name="Metin Yer Tutucusu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rtlCol="0" anchor="ctr">
            <a:noAutofit/>
          </a:bodyPr>
          <a:lstStyle>
            <a:lvl1pPr marL="0" indent="0" algn="ctr">
              <a:lnSpc>
                <a:spcPct val="100000"/>
              </a:lnSpc>
              <a:spcBef>
                <a:spcPts val="0"/>
              </a:spcBef>
              <a:buNone/>
              <a:defRPr sz="1400" spc="20" baseline="0">
                <a:latin typeface="+mn-lt"/>
              </a:defRPr>
            </a:lvl1pPr>
          </a:lstStyle>
          <a:p>
            <a:pPr lvl="0" rtl="0"/>
            <a:r>
              <a:rPr lang="en-GB" noProof="0"/>
              <a:t>Click to edit Master text styles</a:t>
            </a:r>
          </a:p>
        </p:txBody>
      </p:sp>
      <p:sp>
        <p:nvSpPr>
          <p:cNvPr id="46" name="Resim Yer Tutucusu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45" name="Metin Yer Tutucusu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rtlCol="0"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rtl="0"/>
            <a:r>
              <a:rPr lang="en-GB" noProof="0"/>
              <a:t>Click to edit Master text styles</a:t>
            </a:r>
          </a:p>
        </p:txBody>
      </p:sp>
      <p:sp>
        <p:nvSpPr>
          <p:cNvPr id="44" name="Metin Yer Tutucusu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rtlCol="0" anchor="ctr">
            <a:noAutofit/>
          </a:bodyPr>
          <a:lstStyle>
            <a:lvl1pPr marL="0" indent="0" algn="ctr">
              <a:lnSpc>
                <a:spcPct val="100000"/>
              </a:lnSpc>
              <a:spcBef>
                <a:spcPts val="0"/>
              </a:spcBef>
              <a:buNone/>
              <a:defRPr sz="1400" spc="20" baseline="0">
                <a:latin typeface="+mn-lt"/>
              </a:defRPr>
            </a:lvl1pPr>
          </a:lstStyle>
          <a:p>
            <a:pPr lvl="0" rtl="0"/>
            <a:r>
              <a:rPr lang="en-GB" noProof="0"/>
              <a:t>Click to edit Master text styles</a:t>
            </a:r>
          </a:p>
        </p:txBody>
      </p:sp>
      <p:sp>
        <p:nvSpPr>
          <p:cNvPr id="31" name="Resim Yer Tutucusu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33" name="Metin Yer Tutucusu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rtlCol="0"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rtl="0"/>
            <a:r>
              <a:rPr lang="en-GB" noProof="0"/>
              <a:t>Click to edit Master text styles</a:t>
            </a:r>
          </a:p>
        </p:txBody>
      </p:sp>
      <p:sp>
        <p:nvSpPr>
          <p:cNvPr id="32" name="Metin Yer Tutucusu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rtlCol="0" anchor="ctr">
            <a:noAutofit/>
          </a:bodyPr>
          <a:lstStyle>
            <a:lvl1pPr marL="0" indent="0" algn="ctr">
              <a:lnSpc>
                <a:spcPct val="100000"/>
              </a:lnSpc>
              <a:spcBef>
                <a:spcPts val="0"/>
              </a:spcBef>
              <a:buNone/>
              <a:defRPr sz="1400" spc="20" baseline="0">
                <a:latin typeface="+mn-lt"/>
              </a:defRPr>
            </a:lvl1pPr>
          </a:lstStyle>
          <a:p>
            <a:pPr lvl="0" rtl="0"/>
            <a:r>
              <a:rPr lang="en-GB" noProof="0"/>
              <a:t>Click to edit Master text styles</a:t>
            </a:r>
          </a:p>
        </p:txBody>
      </p:sp>
      <p:sp>
        <p:nvSpPr>
          <p:cNvPr id="16" name="Resim Yer Tutucusu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23" name="Metin Yer Tutucusu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rtlCol="0"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rtl="0"/>
            <a:r>
              <a:rPr lang="en-GB" noProof="0"/>
              <a:t>Click to edit Master text styles</a:t>
            </a:r>
          </a:p>
        </p:txBody>
      </p:sp>
      <p:sp>
        <p:nvSpPr>
          <p:cNvPr id="18" name="Metin Yer Tutucusu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rtlCol="0" anchor="ctr">
            <a:noAutofit/>
          </a:bodyPr>
          <a:lstStyle>
            <a:lvl1pPr marL="0" indent="0" algn="ctr">
              <a:lnSpc>
                <a:spcPct val="100000"/>
              </a:lnSpc>
              <a:spcBef>
                <a:spcPts val="0"/>
              </a:spcBef>
              <a:buNone/>
              <a:defRPr sz="1400" spc="20" baseline="0">
                <a:latin typeface="+mn-lt"/>
              </a:defRPr>
            </a:lvl1pPr>
          </a:lstStyle>
          <a:p>
            <a:pPr lvl="0" rtl="0"/>
            <a:r>
              <a:rPr lang="en-GB" noProof="0"/>
              <a:t>Click to edit Master text styles</a:t>
            </a:r>
          </a:p>
        </p:txBody>
      </p:sp>
      <p:sp>
        <p:nvSpPr>
          <p:cNvPr id="30" name="Resim Yer Tutucusu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35" name="Metin Yer Tutucusu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rtlCol="0"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rtl="0"/>
            <a:r>
              <a:rPr lang="en-GB" noProof="0"/>
              <a:t>Click to edit Master text styles</a:t>
            </a:r>
          </a:p>
        </p:txBody>
      </p:sp>
      <p:sp>
        <p:nvSpPr>
          <p:cNvPr id="34" name="Metin Yer Tutucusu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rtlCol="0" anchor="ctr">
            <a:noAutofit/>
          </a:bodyPr>
          <a:lstStyle>
            <a:lvl1pPr marL="0" indent="0" algn="ctr">
              <a:lnSpc>
                <a:spcPct val="100000"/>
              </a:lnSpc>
              <a:spcBef>
                <a:spcPts val="0"/>
              </a:spcBef>
              <a:buNone/>
              <a:defRPr sz="1400" spc="20" baseline="0">
                <a:latin typeface="+mn-lt"/>
              </a:defRPr>
            </a:lvl1pPr>
          </a:lstStyle>
          <a:p>
            <a:pPr lvl="0" rtl="0"/>
            <a:r>
              <a:rPr lang="en-GB" noProof="0"/>
              <a:t>Click to edit Master text styles</a:t>
            </a:r>
          </a:p>
        </p:txBody>
      </p:sp>
      <p:sp>
        <p:nvSpPr>
          <p:cNvPr id="14" name="Resim Yer Tutucusu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27" name="Metin Yer Tutucusu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rtlCol="0"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rtl="0"/>
            <a:r>
              <a:rPr lang="en-GB" noProof="0"/>
              <a:t>Click to edit Master text styles</a:t>
            </a:r>
          </a:p>
        </p:txBody>
      </p:sp>
      <p:sp>
        <p:nvSpPr>
          <p:cNvPr id="25" name="Metin Yer Tutucusu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rtlCol="0" anchor="ctr">
            <a:noAutofit/>
          </a:bodyPr>
          <a:lstStyle>
            <a:lvl1pPr marL="0" indent="0" algn="ctr">
              <a:lnSpc>
                <a:spcPct val="100000"/>
              </a:lnSpc>
              <a:spcBef>
                <a:spcPts val="0"/>
              </a:spcBef>
              <a:buNone/>
              <a:defRPr sz="1400" spc="20" baseline="0">
                <a:latin typeface="+mn-lt"/>
              </a:defRPr>
            </a:lvl1pPr>
          </a:lstStyle>
          <a:p>
            <a:pPr lvl="0" rtl="0"/>
            <a:r>
              <a:rPr lang="en-GB" noProof="0"/>
              <a:t>Click to edit Master text styles</a:t>
            </a:r>
          </a:p>
        </p:txBody>
      </p:sp>
      <p:sp>
        <p:nvSpPr>
          <p:cNvPr id="29" name="Resim Yer Tutucusu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37" name="Metin Yer Tutucusu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rtlCol="0"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rtl="0"/>
            <a:r>
              <a:rPr lang="en-GB" noProof="0"/>
              <a:t>Click to edit Master text styles</a:t>
            </a:r>
          </a:p>
        </p:txBody>
      </p:sp>
      <p:sp>
        <p:nvSpPr>
          <p:cNvPr id="36" name="Metin Yer Tutucusu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rtlCol="0" anchor="ctr">
            <a:noAutofit/>
          </a:bodyPr>
          <a:lstStyle>
            <a:lvl1pPr marL="0" indent="0" algn="ctr">
              <a:lnSpc>
                <a:spcPct val="100000"/>
              </a:lnSpc>
              <a:spcBef>
                <a:spcPts val="0"/>
              </a:spcBef>
              <a:buNone/>
              <a:defRPr sz="1400" spc="20" baseline="0">
                <a:latin typeface="+mn-lt"/>
              </a:defRPr>
            </a:lvl1pPr>
          </a:lstStyle>
          <a:p>
            <a:pPr lvl="0" rtl="0"/>
            <a:r>
              <a:rPr lang="en-GB" noProof="0"/>
              <a:t>Click to edit Master text styles</a:t>
            </a:r>
          </a:p>
        </p:txBody>
      </p:sp>
      <p:sp>
        <p:nvSpPr>
          <p:cNvPr id="47" name="Resim Yer Tutucusu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rtlCol="0" anchor="ctr">
            <a:normAutofit/>
          </a:bodyPr>
          <a:lstStyle>
            <a:lvl1pPr marL="0" indent="0" algn="ctr">
              <a:buNone/>
              <a:defRPr sz="1800"/>
            </a:lvl1pPr>
          </a:lstStyle>
          <a:p>
            <a:pPr rtl="0"/>
            <a:r>
              <a:rPr lang="en-GB" noProof="0"/>
              <a:t>Click icon to add picture</a:t>
            </a:r>
            <a:endParaRPr lang="tr-TR" noProof="0"/>
          </a:p>
        </p:txBody>
      </p:sp>
      <p:sp>
        <p:nvSpPr>
          <p:cNvPr id="42" name="Metin Yer Tutucusu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rtlCol="0"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rtl="0"/>
            <a:r>
              <a:rPr lang="en-GB" noProof="0"/>
              <a:t>Click to edit Master text styles</a:t>
            </a:r>
          </a:p>
        </p:txBody>
      </p:sp>
      <p:sp>
        <p:nvSpPr>
          <p:cNvPr id="41" name="Metin Yer Tutucusu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rtlCol="0" anchor="ctr">
            <a:noAutofit/>
          </a:bodyPr>
          <a:lstStyle>
            <a:lvl1pPr marL="0" indent="0" algn="ctr">
              <a:lnSpc>
                <a:spcPct val="100000"/>
              </a:lnSpc>
              <a:spcBef>
                <a:spcPts val="0"/>
              </a:spcBef>
              <a:buNone/>
              <a:defRPr sz="1400" spc="20" baseline="0">
                <a:latin typeface="+mn-lt"/>
              </a:defRPr>
            </a:lvl1pPr>
          </a:lstStyle>
          <a:p>
            <a:pPr lvl="0" rtl="0"/>
            <a:r>
              <a:rPr lang="en-GB" noProof="0"/>
              <a:t>Click to edit Master text styles</a:t>
            </a:r>
          </a:p>
        </p:txBody>
      </p:sp>
      <p:sp>
        <p:nvSpPr>
          <p:cNvPr id="3" name="Alt Bilgi Yer Tutucusu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p>
            <a:pPr rtl="0"/>
            <a:r>
              <a:rPr lang="tr-TR" noProof="0"/>
              <a:t>Sunu başlığı</a:t>
            </a:r>
          </a:p>
        </p:txBody>
      </p:sp>
      <p:sp>
        <p:nvSpPr>
          <p:cNvPr id="4" name="Slayt Numarası Yer Tutucusu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Alt Bilgi Yer Tutucusu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24180B-35BA-C28E-820F-59C84FBDD99A}"/>
              </a:ext>
            </a:extLst>
          </p:cNvPr>
          <p:cNvSpPr>
            <a:spLocks noGrp="1"/>
          </p:cNvSpPr>
          <p:nvPr>
            <p:ph type="ctrTitle"/>
          </p:nvPr>
        </p:nvSpPr>
        <p:spPr>
          <a:xfrm>
            <a:off x="2749296" y="2706624"/>
            <a:ext cx="6693408" cy="1088136"/>
          </a:xfrm>
        </p:spPr>
        <p:txBody>
          <a:bodyPr rtlCol="0"/>
          <a:lstStyle/>
          <a:p>
            <a:pPr rtl="0"/>
            <a:r>
              <a:rPr lang="en-US" sz="2800" b="1" dirty="0">
                <a:latin typeface="+mn-lt"/>
                <a:ea typeface="+mn-ea"/>
                <a:cs typeface="+mn-cs"/>
              </a:rPr>
              <a:t>Romantic Teatime Bundle</a:t>
            </a:r>
            <a:br>
              <a:rPr lang="tr-TR" sz="2800" b="1" dirty="0">
                <a:latin typeface="+mn-lt"/>
                <a:ea typeface="+mn-ea"/>
                <a:cs typeface="+mn-cs"/>
              </a:rPr>
            </a:br>
            <a:r>
              <a:rPr lang="en-US" sz="2800" b="1" dirty="0">
                <a:latin typeface="+mn-lt"/>
                <a:ea typeface="+mn-ea"/>
                <a:cs typeface="+mn-cs"/>
              </a:rPr>
              <a:t>A Lovely Day Out in Northern Ireland</a:t>
            </a:r>
          </a:p>
        </p:txBody>
      </p:sp>
      <p:sp>
        <p:nvSpPr>
          <p:cNvPr id="3" name="Alt Başlık 2">
            <a:extLst>
              <a:ext uri="{FF2B5EF4-FFF2-40B4-BE49-F238E27FC236}">
                <a16:creationId xmlns:a16="http://schemas.microsoft.com/office/drawing/2014/main" id="{626260E8-21BF-1371-4767-5E86248A7A7B}"/>
              </a:ext>
            </a:extLst>
          </p:cNvPr>
          <p:cNvSpPr>
            <a:spLocks noGrp="1"/>
          </p:cNvSpPr>
          <p:nvPr>
            <p:ph type="subTitle" idx="1"/>
          </p:nvPr>
        </p:nvSpPr>
        <p:spPr/>
        <p:txBody>
          <a:bodyPr rtlCol="0"/>
          <a:lstStyle/>
          <a:p>
            <a:pPr rtl="0"/>
            <a:r>
              <a:rPr lang="tr-TR" dirty="0"/>
              <a:t>Sinan Kösoğlu</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002655-34DF-25F9-4640-B2CE5329AD1A}"/>
              </a:ext>
            </a:extLst>
          </p:cNvPr>
          <p:cNvSpPr>
            <a:spLocks noGrp="1"/>
          </p:cNvSpPr>
          <p:nvPr>
            <p:ph type="title"/>
          </p:nvPr>
        </p:nvSpPr>
        <p:spPr/>
        <p:txBody>
          <a:bodyPr rtlCol="0"/>
          <a:lstStyle/>
          <a:p>
            <a:pPr rtl="0"/>
            <a:r>
              <a:rPr lang="tr-TR" sz="4400" b="1" dirty="0">
                <a:latin typeface="+mn-lt"/>
                <a:ea typeface="+mn-ea"/>
                <a:cs typeface="+mn-cs"/>
              </a:rPr>
              <a:t>Kuzey İrlanda’da güzel bir gün gezisi</a:t>
            </a:r>
            <a:endParaRPr lang="tr-TR" dirty="0"/>
          </a:p>
        </p:txBody>
      </p:sp>
      <p:sp>
        <p:nvSpPr>
          <p:cNvPr id="3" name="İçerik Yer Tutucusu 2">
            <a:extLst>
              <a:ext uri="{FF2B5EF4-FFF2-40B4-BE49-F238E27FC236}">
                <a16:creationId xmlns:a16="http://schemas.microsoft.com/office/drawing/2014/main" id="{1A585715-2793-160B-269E-D9516C84D73A}"/>
              </a:ext>
            </a:extLst>
          </p:cNvPr>
          <p:cNvSpPr>
            <a:spLocks noGrp="1"/>
          </p:cNvSpPr>
          <p:nvPr>
            <p:ph idx="1"/>
          </p:nvPr>
        </p:nvSpPr>
        <p:spPr/>
        <p:txBody>
          <a:bodyPr rtlCol="0">
            <a:normAutofit lnSpcReduction="10000"/>
          </a:bodyPr>
          <a:lstStyle/>
          <a:p>
            <a:pPr rtl="0"/>
            <a:r>
              <a:rPr lang="tr-TR" dirty="0"/>
              <a:t>Edward ve Kate her ay yaptıkları doğa yürüyüşü gezisini evlilik yıl dönümlerine denk getirmeye karar verirler. Bu onların için çok önemli bir etkinliktir. İngiliz çift bu yıl Kuzey İrlanda’da Edward’ın iş seyahatindedir. Bu sebepten dolayı Kate ufak tefek alışverişler yapıp hazırlanmak ister. Kate çok büyük bir harcama yapmak istemez ama kaldıkları evin bahçesinde gördüğü taze meyveler ile reçeller ve evdeki bir kaç malzeme ile de </a:t>
            </a:r>
            <a:r>
              <a:rPr lang="tr-TR" dirty="0" err="1"/>
              <a:t>cupcake</a:t>
            </a:r>
            <a:r>
              <a:rPr lang="tr-TR" dirty="0"/>
              <a:t> hazırlamak ister. Bu ufak piknik tarzı etkinliği de önce ormanda yürüyüş sonra da bir yerde oturmaktır. En yakın </a:t>
            </a:r>
            <a:r>
              <a:rPr lang="tr-TR" dirty="0" err="1"/>
              <a:t>Asda</a:t>
            </a:r>
            <a:r>
              <a:rPr lang="tr-TR" dirty="0"/>
              <a:t> </a:t>
            </a:r>
            <a:r>
              <a:rPr lang="tr-TR" dirty="0" err="1"/>
              <a:t>supermarket’e</a:t>
            </a:r>
            <a:r>
              <a:rPr lang="tr-TR" dirty="0"/>
              <a:t> gidip paket olarak neler var bakar… </a:t>
            </a:r>
          </a:p>
        </p:txBody>
      </p:sp>
      <p:sp>
        <p:nvSpPr>
          <p:cNvPr id="5" name="Slayt Numarası Yer Tutucusu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rtlCol="0"/>
          <a:lstStyle/>
          <a:p>
            <a:pPr rtl="0"/>
            <a:fld id="{294A09A9-5501-47C1-A89A-A340965A2BE2}" type="slidenum">
              <a:rPr lang="tr-TR" smtClean="0"/>
              <a:pPr rtl="0"/>
              <a:t>2</a:t>
            </a:fld>
            <a:endParaRPr lang="tr-TR"/>
          </a:p>
        </p:txBody>
      </p:sp>
    </p:spTree>
    <p:extLst>
      <p:ext uri="{BB962C8B-B14F-4D97-AF65-F5344CB8AC3E}">
        <p14:creationId xmlns:p14="http://schemas.microsoft.com/office/powerpoint/2010/main" val="173299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0695-3419-96BF-2F5D-372A36AE9913}"/>
              </a:ext>
            </a:extLst>
          </p:cNvPr>
          <p:cNvSpPr>
            <a:spLocks noGrp="1"/>
          </p:cNvSpPr>
          <p:nvPr>
            <p:ph type="title"/>
          </p:nvPr>
        </p:nvSpPr>
        <p:spPr/>
        <p:txBody>
          <a:bodyPr/>
          <a:lstStyle/>
          <a:p>
            <a:r>
              <a:rPr lang="en-US" sz="4400" b="1" dirty="0">
                <a:latin typeface="+mn-lt"/>
                <a:ea typeface="+mn-ea"/>
                <a:cs typeface="+mn-cs"/>
              </a:rPr>
              <a:t>A Lovely Day Out in Northern Ireland</a:t>
            </a:r>
            <a:endParaRPr lang="tr-TR" dirty="0"/>
          </a:p>
        </p:txBody>
      </p:sp>
      <p:sp>
        <p:nvSpPr>
          <p:cNvPr id="3" name="Content Placeholder 2">
            <a:extLst>
              <a:ext uri="{FF2B5EF4-FFF2-40B4-BE49-F238E27FC236}">
                <a16:creationId xmlns:a16="http://schemas.microsoft.com/office/drawing/2014/main" id="{EA3F0B0A-2427-1500-7F69-B8DA65B1BD47}"/>
              </a:ext>
            </a:extLst>
          </p:cNvPr>
          <p:cNvSpPr>
            <a:spLocks noGrp="1"/>
          </p:cNvSpPr>
          <p:nvPr>
            <p:ph idx="1"/>
          </p:nvPr>
        </p:nvSpPr>
        <p:spPr>
          <a:xfrm>
            <a:off x="2223516" y="2394585"/>
            <a:ext cx="7744968" cy="2697480"/>
          </a:xfrm>
        </p:spPr>
        <p:txBody>
          <a:bodyPr>
            <a:noAutofit/>
          </a:bodyPr>
          <a:lstStyle/>
          <a:p>
            <a:r>
              <a:rPr lang="en-US" sz="1800" b="0" i="0" dirty="0">
                <a:solidFill>
                  <a:schemeClr val="tx1"/>
                </a:solidFill>
                <a:effectLst/>
                <a:latin typeface="+mn-lt"/>
              </a:rPr>
              <a:t>Edward and Kate decide to align their monthly nature walk excursions with their wedding anniversaries. This is a significant event for them. The English couple is currently in Northern Ireland as Edward is on a business trip there. Due to this, Kate wants to make some small purchases to prepare. Kate doesn't want to spend a lot of money, but she wants to make use of the fresh fruits she sees in the garden of the place they are staying and prepare some cupcakes with a few ingredients available at home. She plans to have this small picnic-style activity after a walk in the forest, followed by sitting somewhere. She goes to the nearest Asda supermarket to see what packaged options are available…</a:t>
            </a:r>
            <a:endParaRPr lang="tr-TR" sz="1800" b="0" i="0" dirty="0">
              <a:solidFill>
                <a:schemeClr val="tx1"/>
              </a:solidFill>
              <a:effectLst/>
              <a:latin typeface="+mn-lt"/>
            </a:endParaRPr>
          </a:p>
        </p:txBody>
      </p:sp>
      <p:sp>
        <p:nvSpPr>
          <p:cNvPr id="5" name="Slide Number Placeholder 4">
            <a:extLst>
              <a:ext uri="{FF2B5EF4-FFF2-40B4-BE49-F238E27FC236}">
                <a16:creationId xmlns:a16="http://schemas.microsoft.com/office/drawing/2014/main" id="{27C3525F-4457-D12D-790B-196A61992015}"/>
              </a:ext>
            </a:extLst>
          </p:cNvPr>
          <p:cNvSpPr>
            <a:spLocks noGrp="1"/>
          </p:cNvSpPr>
          <p:nvPr>
            <p:ph type="sldNum" sz="quarter" idx="11"/>
          </p:nvPr>
        </p:nvSpPr>
        <p:spPr/>
        <p:txBody>
          <a:bodyPr/>
          <a:lstStyle/>
          <a:p>
            <a:pPr rtl="0"/>
            <a:fld id="{294A09A9-5501-47C1-A89A-A340965A2BE2}" type="slidenum">
              <a:rPr lang="tr-TR" noProof="0" smtClean="0"/>
              <a:pPr rtl="0"/>
              <a:t>3</a:t>
            </a:fld>
            <a:endParaRPr lang="tr-TR" noProof="0"/>
          </a:p>
        </p:txBody>
      </p:sp>
    </p:spTree>
    <p:extLst>
      <p:ext uri="{BB962C8B-B14F-4D97-AF65-F5344CB8AC3E}">
        <p14:creationId xmlns:p14="http://schemas.microsoft.com/office/powerpoint/2010/main" val="156756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21D9DF05-D04B-F9CE-FC13-DEDFBD7A9507}"/>
              </a:ext>
            </a:extLst>
          </p:cNvPr>
          <p:cNvSpPr>
            <a:spLocks noGrp="1"/>
          </p:cNvSpPr>
          <p:nvPr>
            <p:ph type="ftr" sz="quarter" idx="10"/>
          </p:nvPr>
        </p:nvSpPr>
        <p:spPr/>
        <p:txBody>
          <a:bodyPr rtlCol="0"/>
          <a:lstStyle/>
          <a:p>
            <a:pPr rtl="0"/>
            <a:r>
              <a:rPr lang="tr-TR" dirty="0"/>
              <a:t>Küçük bir gezi…</a:t>
            </a:r>
          </a:p>
        </p:txBody>
      </p:sp>
      <p:sp>
        <p:nvSpPr>
          <p:cNvPr id="5" name="Slayt Numarası Yer Tutucusu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rtlCol="0"/>
          <a:lstStyle/>
          <a:p>
            <a:pPr rtl="0"/>
            <a:fld id="{294A09A9-5501-47C1-A89A-A340965A2BE2}" type="slidenum">
              <a:rPr lang="tr-TR" smtClean="0"/>
              <a:pPr rtl="0"/>
              <a:t>4</a:t>
            </a:fld>
            <a:endParaRPr lang="tr-TR" dirty="0"/>
          </a:p>
        </p:txBody>
      </p:sp>
      <p:pic>
        <p:nvPicPr>
          <p:cNvPr id="9" name="Content Placeholder 8">
            <a:extLst>
              <a:ext uri="{FF2B5EF4-FFF2-40B4-BE49-F238E27FC236}">
                <a16:creationId xmlns:a16="http://schemas.microsoft.com/office/drawing/2014/main" id="{6DD12FFE-DA81-4F10-9FC1-EC3DD1946659}"/>
              </a:ext>
            </a:extLst>
          </p:cNvPr>
          <p:cNvPicPr>
            <a:picLocks noGrp="1" noChangeAspect="1"/>
          </p:cNvPicPr>
          <p:nvPr>
            <p:ph idx="1"/>
          </p:nvPr>
        </p:nvPicPr>
        <p:blipFill>
          <a:blip r:embed="rId3"/>
          <a:stretch>
            <a:fillRect/>
          </a:stretch>
        </p:blipFill>
        <p:spPr>
          <a:xfrm>
            <a:off x="6001870" y="136525"/>
            <a:ext cx="2295893" cy="2295893"/>
          </a:xfrm>
        </p:spPr>
      </p:pic>
      <p:pic>
        <p:nvPicPr>
          <p:cNvPr id="11" name="Picture 10">
            <a:extLst>
              <a:ext uri="{FF2B5EF4-FFF2-40B4-BE49-F238E27FC236}">
                <a16:creationId xmlns:a16="http://schemas.microsoft.com/office/drawing/2014/main" id="{AB8FB420-75C6-0AD4-595E-DFF7C57B997B}"/>
              </a:ext>
            </a:extLst>
          </p:cNvPr>
          <p:cNvPicPr>
            <a:picLocks noChangeAspect="1"/>
          </p:cNvPicPr>
          <p:nvPr/>
        </p:nvPicPr>
        <p:blipFill>
          <a:blip r:embed="rId4"/>
          <a:stretch>
            <a:fillRect/>
          </a:stretch>
        </p:blipFill>
        <p:spPr>
          <a:xfrm>
            <a:off x="8500725" y="136525"/>
            <a:ext cx="2299447" cy="2299447"/>
          </a:xfrm>
          <a:prstGeom prst="rect">
            <a:avLst/>
          </a:prstGeom>
        </p:spPr>
      </p:pic>
      <p:pic>
        <p:nvPicPr>
          <p:cNvPr id="13" name="Picture 12">
            <a:extLst>
              <a:ext uri="{FF2B5EF4-FFF2-40B4-BE49-F238E27FC236}">
                <a16:creationId xmlns:a16="http://schemas.microsoft.com/office/drawing/2014/main" id="{D7176A8C-BC7C-E91F-907B-50766CAEA412}"/>
              </a:ext>
            </a:extLst>
          </p:cNvPr>
          <p:cNvPicPr>
            <a:picLocks noChangeAspect="1"/>
          </p:cNvPicPr>
          <p:nvPr/>
        </p:nvPicPr>
        <p:blipFill>
          <a:blip r:embed="rId5"/>
          <a:stretch>
            <a:fillRect/>
          </a:stretch>
        </p:blipFill>
        <p:spPr>
          <a:xfrm>
            <a:off x="3518012" y="136526"/>
            <a:ext cx="2299447" cy="2299447"/>
          </a:xfrm>
          <a:prstGeom prst="rect">
            <a:avLst/>
          </a:prstGeom>
        </p:spPr>
      </p:pic>
      <p:pic>
        <p:nvPicPr>
          <p:cNvPr id="15" name="Picture 14">
            <a:extLst>
              <a:ext uri="{FF2B5EF4-FFF2-40B4-BE49-F238E27FC236}">
                <a16:creationId xmlns:a16="http://schemas.microsoft.com/office/drawing/2014/main" id="{8013CD62-23EC-2502-870E-85A42E73550D}"/>
              </a:ext>
            </a:extLst>
          </p:cNvPr>
          <p:cNvPicPr>
            <a:picLocks noChangeAspect="1"/>
          </p:cNvPicPr>
          <p:nvPr/>
        </p:nvPicPr>
        <p:blipFill>
          <a:blip r:embed="rId6"/>
          <a:stretch>
            <a:fillRect/>
          </a:stretch>
        </p:blipFill>
        <p:spPr>
          <a:xfrm>
            <a:off x="1071283" y="136526"/>
            <a:ext cx="2298811" cy="2295894"/>
          </a:xfrm>
          <a:prstGeom prst="rect">
            <a:avLst/>
          </a:prstGeom>
        </p:spPr>
      </p:pic>
      <p:graphicFrame>
        <p:nvGraphicFramePr>
          <p:cNvPr id="19" name="Table 18">
            <a:extLst>
              <a:ext uri="{FF2B5EF4-FFF2-40B4-BE49-F238E27FC236}">
                <a16:creationId xmlns:a16="http://schemas.microsoft.com/office/drawing/2014/main" id="{316A932D-0900-9D2C-DEAA-0EE5E2E96114}"/>
              </a:ext>
            </a:extLst>
          </p:cNvPr>
          <p:cNvGraphicFramePr>
            <a:graphicFrameLocks noGrp="1"/>
          </p:cNvGraphicFramePr>
          <p:nvPr>
            <p:extLst>
              <p:ext uri="{D42A27DB-BD31-4B8C-83A1-F6EECF244321}">
                <p14:modId xmlns:p14="http://schemas.microsoft.com/office/powerpoint/2010/main" val="2325903031"/>
              </p:ext>
            </p:extLst>
          </p:nvPr>
        </p:nvGraphicFramePr>
        <p:xfrm>
          <a:off x="1071282" y="2692401"/>
          <a:ext cx="9728889" cy="3660395"/>
        </p:xfrm>
        <a:graphic>
          <a:graphicData uri="http://schemas.openxmlformats.org/drawingml/2006/table">
            <a:tbl>
              <a:tblPr>
                <a:tableStyleId>{5C22544A-7EE6-4342-B048-85BDC9FD1C3A}</a:tableStyleId>
              </a:tblPr>
              <a:tblGrid>
                <a:gridCol w="7958191">
                  <a:extLst>
                    <a:ext uri="{9D8B030D-6E8A-4147-A177-3AD203B41FA5}">
                      <a16:colId xmlns:a16="http://schemas.microsoft.com/office/drawing/2014/main" val="3351488001"/>
                    </a:ext>
                  </a:extLst>
                </a:gridCol>
                <a:gridCol w="1770698">
                  <a:extLst>
                    <a:ext uri="{9D8B030D-6E8A-4147-A177-3AD203B41FA5}">
                      <a16:colId xmlns:a16="http://schemas.microsoft.com/office/drawing/2014/main" val="1274627402"/>
                    </a:ext>
                  </a:extLst>
                </a:gridCol>
              </a:tblGrid>
              <a:tr h="411399">
                <a:tc gridSpan="2">
                  <a:txBody>
                    <a:bodyPr/>
                    <a:lstStyle/>
                    <a:p>
                      <a:pPr algn="ctr" fontAlgn="ctr"/>
                      <a:r>
                        <a:rPr lang="tr-TR" sz="1800" u="none" strike="noStrike">
                          <a:effectLst/>
                        </a:rPr>
                        <a:t>ROMANTIC TEATIME BUNDLE</a:t>
                      </a:r>
                      <a:endParaRPr lang="tr-TR" sz="18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tr-TR"/>
                    </a:p>
                  </a:txBody>
                  <a:tcPr/>
                </a:tc>
                <a:extLst>
                  <a:ext uri="{0D108BD9-81ED-4DB2-BD59-A6C34878D82A}">
                    <a16:rowId xmlns:a16="http://schemas.microsoft.com/office/drawing/2014/main" val="2952189091"/>
                  </a:ext>
                </a:extLst>
              </a:tr>
              <a:tr h="411399">
                <a:tc>
                  <a:txBody>
                    <a:bodyPr/>
                    <a:lstStyle/>
                    <a:p>
                      <a:pPr algn="l" fontAlgn="ctr"/>
                      <a:r>
                        <a:rPr lang="en-US" sz="1800" u="none" strike="noStrike">
                          <a:effectLst/>
                        </a:rPr>
                        <a:t>JAM MAKING SET WITH JARS</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tr-TR" sz="1800" u="none" strike="noStrike" dirty="0">
                          <a:effectLst/>
                        </a:rPr>
                        <a:t> £  4,25 </a:t>
                      </a:r>
                      <a:endParaRPr lang="tr-T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66546537"/>
                  </a:ext>
                </a:extLst>
              </a:tr>
              <a:tr h="411399">
                <a:tc>
                  <a:txBody>
                    <a:bodyPr/>
                    <a:lstStyle/>
                    <a:p>
                      <a:pPr algn="l" fontAlgn="ctr"/>
                      <a:r>
                        <a:rPr lang="tr-TR" sz="1800" u="none" strike="noStrike">
                          <a:effectLst/>
                        </a:rPr>
                        <a:t>HOMEMADE JAM SCENTED CANDLES</a:t>
                      </a:r>
                      <a:endParaRPr lang="tr-TR"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tr-TR" sz="1800" u="none" strike="noStrike" dirty="0">
                          <a:effectLst/>
                        </a:rPr>
                        <a:t> £  3,36 </a:t>
                      </a:r>
                      <a:endParaRPr lang="tr-T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63189251"/>
                  </a:ext>
                </a:extLst>
              </a:tr>
              <a:tr h="411399">
                <a:tc>
                  <a:txBody>
                    <a:bodyPr/>
                    <a:lstStyle/>
                    <a:p>
                      <a:pPr algn="l" fontAlgn="ctr"/>
                      <a:r>
                        <a:rPr lang="en-US" sz="1800" u="none" strike="noStrike">
                          <a:effectLst/>
                        </a:rPr>
                        <a:t>60 TEATIME FAIRY CAKE CASES</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tr-TR" sz="1800" u="none" strike="noStrike" dirty="0">
                          <a:effectLst/>
                        </a:rPr>
                        <a:t> £  0,55 </a:t>
                      </a:r>
                      <a:endParaRPr lang="tr-T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16876880"/>
                  </a:ext>
                </a:extLst>
              </a:tr>
              <a:tr h="770054">
                <a:tc>
                  <a:txBody>
                    <a:bodyPr/>
                    <a:lstStyle/>
                    <a:p>
                      <a:pPr algn="l" fontAlgn="ctr"/>
                      <a:r>
                        <a:rPr lang="en-US" sz="1800" u="none" strike="noStrike">
                          <a:effectLst/>
                        </a:rPr>
                        <a:t>ROSES REGENCY TEACUP AND SAUCER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tr-TR" sz="1800" u="none" strike="noStrike" dirty="0">
                          <a:effectLst/>
                        </a:rPr>
                        <a:t> £  5,91 </a:t>
                      </a:r>
                      <a:endParaRPr lang="tr-T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3636464"/>
                  </a:ext>
                </a:extLst>
              </a:tr>
              <a:tr h="411399">
                <a:tc>
                  <a:txBody>
                    <a:bodyPr/>
                    <a:lstStyle/>
                    <a:p>
                      <a:pPr algn="l" fontAlgn="ctr"/>
                      <a:r>
                        <a:rPr lang="tr-TR" sz="1800" u="none" strike="noStrike">
                          <a:effectLst/>
                        </a:rPr>
                        <a:t>JUMBO BAG RED RETROSPOT</a:t>
                      </a:r>
                      <a:endParaRPr lang="tr-TR"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tr-TR" sz="1800" u="none" strike="noStrike" dirty="0">
                          <a:effectLst/>
                        </a:rPr>
                        <a:t> £  1,95 </a:t>
                      </a:r>
                      <a:endParaRPr lang="tr-TR"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81410492"/>
                  </a:ext>
                </a:extLst>
              </a:tr>
              <a:tr h="411399">
                <a:tc>
                  <a:txBody>
                    <a:bodyPr/>
                    <a:lstStyle/>
                    <a:p>
                      <a:pPr algn="l" fontAlgn="ctr"/>
                      <a:r>
                        <a:rPr lang="tr-TR" sz="1800" b="1" u="none" strike="noStrike" dirty="0">
                          <a:effectLst/>
                        </a:rPr>
                        <a:t>Total </a:t>
                      </a:r>
                      <a:r>
                        <a:rPr lang="tr-TR" sz="1800" b="1" u="none" strike="noStrike" dirty="0" err="1">
                          <a:effectLst/>
                        </a:rPr>
                        <a:t>Price</a:t>
                      </a:r>
                      <a:endParaRPr lang="tr-TR"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tr-TR" sz="1800" b="1" u="none" strike="noStrike" dirty="0">
                          <a:effectLst/>
                        </a:rPr>
                        <a:t> £  16,02 </a:t>
                      </a:r>
                      <a:endParaRPr lang="tr-TR"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50323539"/>
                  </a:ext>
                </a:extLst>
              </a:tr>
              <a:tr h="421947">
                <a:tc>
                  <a:txBody>
                    <a:bodyPr/>
                    <a:lstStyle/>
                    <a:p>
                      <a:pPr algn="l" fontAlgn="ctr"/>
                      <a:r>
                        <a:rPr lang="tr-TR" sz="1800" b="1" u="none" strike="noStrike" dirty="0">
                          <a:effectLst/>
                        </a:rPr>
                        <a:t>%15 </a:t>
                      </a:r>
                      <a:r>
                        <a:rPr lang="tr-TR" sz="1800" b="1" u="none" strike="noStrike" dirty="0" err="1">
                          <a:effectLst/>
                        </a:rPr>
                        <a:t>discounted</a:t>
                      </a:r>
                      <a:r>
                        <a:rPr lang="tr-TR" sz="1800" b="1" u="none" strike="noStrike" dirty="0">
                          <a:effectLst/>
                        </a:rPr>
                        <a:t> Bundle </a:t>
                      </a:r>
                      <a:r>
                        <a:rPr lang="tr-TR" sz="1800" b="1" u="none" strike="noStrike" dirty="0" err="1">
                          <a:effectLst/>
                        </a:rPr>
                        <a:t>Price</a:t>
                      </a:r>
                      <a:endParaRPr lang="tr-TR"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tr-TR" sz="1800" u="none" strike="noStrike" dirty="0">
                          <a:effectLst/>
                        </a:rPr>
                        <a:t> </a:t>
                      </a:r>
                      <a:r>
                        <a:rPr lang="tr-TR" sz="1800" b="1" u="none" strike="noStrike" dirty="0">
                          <a:effectLst/>
                        </a:rPr>
                        <a:t>£  13,62 </a:t>
                      </a:r>
                      <a:endParaRPr lang="tr-TR"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43206078"/>
                  </a:ext>
                </a:extLst>
              </a:tr>
            </a:tbl>
          </a:graphicData>
        </a:graphic>
      </p:graphicFrame>
    </p:spTree>
    <p:extLst>
      <p:ext uri="{BB962C8B-B14F-4D97-AF65-F5344CB8AC3E}">
        <p14:creationId xmlns:p14="http://schemas.microsoft.com/office/powerpoint/2010/main" val="9410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60295B-54B9-4937-90E3-BAB9CE69E30B}"/>
              </a:ext>
            </a:extLst>
          </p:cNvPr>
          <p:cNvSpPr>
            <a:spLocks noGrp="1"/>
          </p:cNvSpPr>
          <p:nvPr>
            <p:ph type="title"/>
          </p:nvPr>
        </p:nvSpPr>
        <p:spPr/>
        <p:txBody>
          <a:bodyPr rtlCol="0"/>
          <a:lstStyle/>
          <a:p>
            <a:pPr rtl="0"/>
            <a:r>
              <a:rPr lang="en-GB" dirty="0"/>
              <a:t>Farewell…</a:t>
            </a:r>
          </a:p>
        </p:txBody>
      </p:sp>
      <p:sp>
        <p:nvSpPr>
          <p:cNvPr id="4" name="Metin Yer Tutucusu 3">
            <a:extLst>
              <a:ext uri="{FF2B5EF4-FFF2-40B4-BE49-F238E27FC236}">
                <a16:creationId xmlns:a16="http://schemas.microsoft.com/office/drawing/2014/main" id="{D51A6D85-3837-435F-A342-5A3F98172B12}"/>
              </a:ext>
            </a:extLst>
          </p:cNvPr>
          <p:cNvSpPr>
            <a:spLocks noGrp="1"/>
          </p:cNvSpPr>
          <p:nvPr>
            <p:ph type="body" idx="1"/>
          </p:nvPr>
        </p:nvSpPr>
        <p:spPr/>
        <p:txBody>
          <a:bodyPr rtlCol="0"/>
          <a:lstStyle/>
          <a:p>
            <a:pPr rtl="0"/>
            <a:r>
              <a:rPr lang="en-GB" dirty="0"/>
              <a:t>(Market Basket analysis presentation)</a:t>
            </a:r>
          </a:p>
        </p:txBody>
      </p:sp>
    </p:spTree>
    <p:extLst>
      <p:ext uri="{BB962C8B-B14F-4D97-AF65-F5344CB8AC3E}">
        <p14:creationId xmlns:p14="http://schemas.microsoft.com/office/powerpoint/2010/main" val="3446797337"/>
      </p:ext>
    </p:extLst>
  </p:cSld>
  <p:clrMapOvr>
    <a:masterClrMapping/>
  </p:clrMapOvr>
</p:sld>
</file>

<file path=ppt/theme/theme1.xml><?xml version="1.0" encoding="utf-8"?>
<a:theme xmlns:a="http://schemas.openxmlformats.org/drawingml/2006/main" name="Ofis Teması">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993_TF56410444_Win32" id="{D77CA451-B1EE-4EF3-A16C-418AB537606B}" vid="{EAF6AE2C-614D-48E5-B9C0-E4EC18E6DCDD}"/>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purl.org/dc/terms/"/>
    <ds:schemaRef ds:uri="http://schemas.openxmlformats.org/package/2006/metadata/core-properties"/>
    <ds:schemaRef ds:uri="http://purl.org/dc/dcmitype/"/>
    <ds:schemaRef ds:uri="16c05727-aa75-4e4a-9b5f-8a80a1165891"/>
    <ds:schemaRef ds:uri="230e9df3-be65-4c73-a93b-d1236ebd677e"/>
    <ds:schemaRef ds:uri="http://schemas.microsoft.com/office/infopath/2007/PartnerControls"/>
    <ds:schemaRef ds:uri="http://schemas.microsoft.com/sharepoint/v3"/>
    <ds:schemaRef ds:uri="71af3243-3dd4-4a8d-8c0d-dd76da1f02a5"/>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{B1E810CF-FFCF-46D1-824F-FA38075D479A}tf56410444_win32</Template>
  <TotalTime>1417</TotalTime>
  <Words>331</Words>
  <Application>Microsoft Office PowerPoint</Application>
  <PresentationFormat>Widescreen</PresentationFormat>
  <Paragraphs>31</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Baskerville</vt:lpstr>
      <vt:lpstr>Gill Sans Light</vt:lpstr>
      <vt:lpstr>Arial</vt:lpstr>
      <vt:lpstr>Calibri</vt:lpstr>
      <vt:lpstr>Gill Sans Nova</vt:lpstr>
      <vt:lpstr>Gill Sans Nova Light</vt:lpstr>
      <vt:lpstr>Times New Roman</vt:lpstr>
      <vt:lpstr>Ofis Teması</vt:lpstr>
      <vt:lpstr>Romantic Teatime Bundle A Lovely Day Out in Northern Ireland</vt:lpstr>
      <vt:lpstr>Kuzey İrlanda’da güzel bir gün gezisi</vt:lpstr>
      <vt:lpstr>A Lovely Day Out in Northern Ireland</vt:lpstr>
      <vt:lpstr>PowerPoint Presentation</vt:lpstr>
      <vt:lpstr>Farewell…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Romantic Teatime Bundle</dc:title>
  <dc:creator>SiNAN kosoglu</dc:creator>
  <cp:lastModifiedBy>SiNAN kosoglu</cp:lastModifiedBy>
  <cp:revision>4</cp:revision>
  <dcterms:created xsi:type="dcterms:W3CDTF">2024-03-23T15:15:18Z</dcterms:created>
  <dcterms:modified xsi:type="dcterms:W3CDTF">2024-03-24T16:52:21Z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